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ato Hairline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7D2B9C-7F98-4F40-AA2F-9CC2528965C0}">
  <a:tblStyle styleId="{6C7D2B9C-7F98-4F40-AA2F-9CC2528965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Hairline-bold.fntdata"/><Relationship Id="rId12" Type="http://schemas.openxmlformats.org/officeDocument/2006/relationships/slide" Target="slides/slide7.xml"/><Relationship Id="rId34" Type="http://schemas.openxmlformats.org/officeDocument/2006/relationships/font" Target="fonts/LatoHairline-regular.fntdata"/><Relationship Id="rId15" Type="http://schemas.openxmlformats.org/officeDocument/2006/relationships/slide" Target="slides/slide10.xml"/><Relationship Id="rId37" Type="http://schemas.openxmlformats.org/officeDocument/2006/relationships/font" Target="fonts/LatoHairline-boldItalic.fntdata"/><Relationship Id="rId14" Type="http://schemas.openxmlformats.org/officeDocument/2006/relationships/slide" Target="slides/slide9.xml"/><Relationship Id="rId36" Type="http://schemas.openxmlformats.org/officeDocument/2006/relationships/font" Target="fonts/LatoHairline-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{6C7D2B9C-7F98-4F40-AA2F-9CC2528965C0}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</a:t>
            </a:r>
            <a:r>
              <a:rPr lang="en"/>
              <a:t>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 am Jayden Smith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