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827B3E-FBC5-4E6D-ABE8-03CB06A2C7C7}">
  <a:tblStyle styleId="{5F827B3E-FBC5-4E6D-ABE8-03CB06A2C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