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IBM Plex Sans Condensed SemiBold"/>
      <p:regular r:id="rId33"/>
      <p:bold r:id="rId34"/>
      <p:italic r:id="rId35"/>
      <p:boldItalic r:id="rId36"/>
    </p:embeddedFont>
    <p:embeddedFont>
      <p:font typeface="IBM Plex Sans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59B391-ED5B-411B-A04E-99C1ABB37C37}">
  <a:tblStyle styleId="{0859B391-ED5B-411B-A04E-99C1ABB37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BMPlexSansCondensedSemiBol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BMPlexSansCondensedSemiBold-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CondensedSemiBold-bold.fntdata"/><Relationship Id="rId15" Type="http://schemas.openxmlformats.org/officeDocument/2006/relationships/slide" Target="slides/slide10.xml"/><Relationship Id="rId37" Type="http://schemas.openxmlformats.org/officeDocument/2006/relationships/font" Target="fonts/IBMPlexSans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IBMPlexSansCondensed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IBMPlexSans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IBMPlexSans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 decoratio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 half">
  <p:cSld name="BLANK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orizontal decoration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6247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7588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5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IBM/plex/tree/master/IBM-Plex-Sans/fonts/complete/ot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4071999" y="719803"/>
            <a:ext cx="1000013" cy="947853"/>
            <a:chOff x="4071999" y="719803"/>
            <a:chExt cx="1000013" cy="947853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rect b="b" l="l" r="r" t="t"/>
                <a:pathLst>
                  <a:path extrusionOk="0" h="3273" w="2444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blurRad="0" dir="0" dist="0" endA="0" endPos="80000" fadeDir="5400012" kx="0" rotWithShape="0" algn="bl" stA="5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rect b="b" l="l" r="r" t="t"/>
                <a:pathLst>
                  <a:path extrusionOk="0" h="3273" w="2443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blurRad="0" dir="0" dist="0" endA="0" endPos="80000" fadeDir="5400012" kx="0" rotWithShape="0" algn="bl" stA="5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rect b="b" l="l" r="r" t="t"/>
                <a:pathLst>
                  <a:path extrusionOk="0" h="10698" w="16852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rect b="b" l="l" r="r" t="t"/>
                <a:pathLst>
                  <a:path extrusionOk="0" h="1026" w="978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rect b="b" l="l" r="r" t="t"/>
                <a:pathLst>
                  <a:path extrusionOk="0" h="8744" w="14899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4294967295" type="title"/>
          </p:nvPr>
        </p:nvSpPr>
        <p:spPr>
          <a:xfrm>
            <a:off x="5635775" y="304800"/>
            <a:ext cx="3127200" cy="10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br>
              <a:rPr lang="en" sz="2400"/>
            </a:br>
            <a:r>
              <a:rPr lang="en" sz="2400"/>
              <a:t>Use big image.</a:t>
            </a:r>
            <a:endParaRPr sz="2400"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77454" y="369117"/>
            <a:ext cx="563969" cy="469482"/>
            <a:chOff x="1244325" y="314425"/>
            <a:chExt cx="444525" cy="370050"/>
          </a:xfrm>
        </p:grpSpPr>
        <p:sp>
          <p:nvSpPr>
            <p:cNvPr id="186" name="Google Shape;186;p24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631267" y="600903"/>
            <a:ext cx="4036590" cy="3713071"/>
            <a:chOff x="2256567" y="677103"/>
            <a:chExt cx="4036590" cy="3713071"/>
          </a:xfrm>
        </p:grpSpPr>
        <p:sp>
          <p:nvSpPr>
            <p:cNvPr id="195" name="Google Shape;195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821894" y="1739566"/>
            <a:ext cx="2440200" cy="2440200"/>
            <a:chOff x="4447194" y="1815766"/>
            <a:chExt cx="2440200" cy="2440200"/>
          </a:xfrm>
        </p:grpSpPr>
        <p:sp>
          <p:nvSpPr>
            <p:cNvPr id="202" name="Google Shape;202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740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574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4941637" y="1297853"/>
            <a:ext cx="1423800" cy="1423800"/>
            <a:chOff x="3490737" y="1374053"/>
            <a:chExt cx="1423800" cy="1423800"/>
          </a:xfrm>
        </p:grpSpPr>
        <p:sp>
          <p:nvSpPr>
            <p:cNvPr id="205" name="Google Shape;205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775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tempus</a:t>
              </a:r>
              <a:endParaRPr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702800" y="644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{0859B391-ED5B-411B-A04E-99C1ABB37C37}</a:tableStyleId>
              </a:tblPr>
              <a:tblGrid>
                <a:gridCol w="1122175"/>
                <a:gridCol w="1122175"/>
                <a:gridCol w="1122175"/>
                <a:gridCol w="1122175"/>
              </a:tblGrid>
              <a:tr h="90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764350" y="223300"/>
            <a:ext cx="7672388" cy="365495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4294967295" type="title"/>
          </p:nvPr>
        </p:nvSpPr>
        <p:spPr>
          <a:xfrm>
            <a:off x="0" y="4077800"/>
            <a:ext cx="9144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128300" y="1074225"/>
            <a:ext cx="639600" cy="1902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74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office</a:t>
            </a:r>
            <a:endParaRPr sz="8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410449" y="1306698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954199" y="2813423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928074" y="1116498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255374" y="3155248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601099" y="1583273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4294967295" type="ctrTitle"/>
          </p:nvPr>
        </p:nvSpPr>
        <p:spPr>
          <a:xfrm>
            <a:off x="685800" y="910692"/>
            <a:ext cx="7772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32" name="Google Shape;232;p28"/>
          <p:cNvSpPr txBox="1"/>
          <p:nvPr>
            <p:ph idx="4294967295" type="subTitle"/>
          </p:nvPr>
        </p:nvSpPr>
        <p:spPr>
          <a:xfrm>
            <a:off x="685800" y="239600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318820" y="4377161"/>
            <a:ext cx="506539" cy="512362"/>
            <a:chOff x="5297950" y="1632050"/>
            <a:chExt cx="426200" cy="431100"/>
          </a:xfrm>
        </p:grpSpPr>
        <p:sp>
          <p:nvSpPr>
            <p:cNvPr id="235" name="Google Shape;235;p2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4294967295" type="ctrTitle"/>
          </p:nvPr>
        </p:nvSpPr>
        <p:spPr>
          <a:xfrm>
            <a:off x="1559350" y="571800"/>
            <a:ext cx="68226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42" name="Google Shape;242;p29"/>
          <p:cNvSpPr txBox="1"/>
          <p:nvPr>
            <p:ph idx="4294967295" type="subTitle"/>
          </p:nvPr>
        </p:nvSpPr>
        <p:spPr>
          <a:xfrm>
            <a:off x="1559350" y="1182708"/>
            <a:ext cx="682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3" name="Google Shape;243;p29"/>
          <p:cNvSpPr txBox="1"/>
          <p:nvPr>
            <p:ph idx="4294967295" type="ctrTitle"/>
          </p:nvPr>
        </p:nvSpPr>
        <p:spPr>
          <a:xfrm>
            <a:off x="1559350" y="3353093"/>
            <a:ext cx="68226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44" name="Google Shape;244;p29"/>
          <p:cNvSpPr txBox="1"/>
          <p:nvPr>
            <p:ph idx="4294967295" type="subTitle"/>
          </p:nvPr>
        </p:nvSpPr>
        <p:spPr>
          <a:xfrm>
            <a:off x="1559350" y="3964000"/>
            <a:ext cx="682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1559350" y="1962447"/>
            <a:ext cx="68226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6" name="Google Shape;246;p29"/>
          <p:cNvSpPr txBox="1"/>
          <p:nvPr>
            <p:ph idx="4294967295" type="subTitle"/>
          </p:nvPr>
        </p:nvSpPr>
        <p:spPr>
          <a:xfrm>
            <a:off x="1559350" y="2573354"/>
            <a:ext cx="682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719609" y="2132001"/>
            <a:ext cx="387793" cy="40884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>
            <a:off x="681210" y="3530648"/>
            <a:ext cx="426191" cy="393981"/>
            <a:chOff x="5975075" y="2327500"/>
            <a:chExt cx="420100" cy="388350"/>
          </a:xfrm>
        </p:grpSpPr>
        <p:sp>
          <p:nvSpPr>
            <p:cNvPr id="250" name="Google Shape;250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647783" y="775029"/>
            <a:ext cx="459619" cy="336992"/>
            <a:chOff x="4610450" y="3703750"/>
            <a:chExt cx="453050" cy="332175"/>
          </a:xfrm>
        </p:grpSpPr>
        <p:sp>
          <p:nvSpPr>
            <p:cNvPr id="253" name="Google Shape;253;p2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7198689" y="2512309"/>
            <a:ext cx="1830511" cy="1216006"/>
            <a:chOff x="6038025" y="2598915"/>
            <a:chExt cx="2084152" cy="1384500"/>
          </a:xfrm>
        </p:grpSpPr>
        <p:cxnSp>
          <p:nvCxnSpPr>
            <p:cNvPr id="262" name="Google Shape;262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30"/>
            <p:cNvSpPr txBox="1"/>
            <p:nvPr/>
          </p:nvSpPr>
          <p:spPr>
            <a:xfrm>
              <a:off x="6640477" y="259891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6388899" y="314599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206276" y="1042343"/>
            <a:ext cx="2822924" cy="1216006"/>
            <a:chOff x="4908100" y="889955"/>
            <a:chExt cx="3214077" cy="1384500"/>
          </a:xfrm>
        </p:grpSpPr>
        <p:cxnSp>
          <p:nvCxnSpPr>
            <p:cNvPr id="267" name="Google Shape;267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30"/>
            <p:cNvSpPr txBox="1"/>
            <p:nvPr/>
          </p:nvSpPr>
          <p:spPr>
            <a:xfrm>
              <a:off x="6640477" y="88995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6392702" y="1426673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4367548" y="1225204"/>
            <a:ext cx="3087059" cy="2856234"/>
            <a:chOff x="2991269" y="1153325"/>
            <a:chExt cx="3514811" cy="3252003"/>
          </a:xfrm>
        </p:grpSpPr>
        <p:sp>
          <p:nvSpPr>
            <p:cNvPr id="272" name="Google Shape;272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3" name="Google Shape;273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4" name="Google Shape;274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5" name="Google Shape;275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6" name="Google Shape;276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7" name="Google Shape;277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8" name="Google Shape;278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9" name="Google Shape;279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</p:grpSp>
      <p:grpSp>
        <p:nvGrpSpPr>
          <p:cNvPr id="280" name="Google Shape;280;p30"/>
          <p:cNvGrpSpPr/>
          <p:nvPr/>
        </p:nvGrpSpPr>
        <p:grpSpPr>
          <a:xfrm>
            <a:off x="2769641" y="1833844"/>
            <a:ext cx="2315002" cy="1216006"/>
            <a:chOff x="995274" y="1844095"/>
            <a:chExt cx="2635776" cy="13845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995274" y="1844095"/>
              <a:ext cx="1508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82" name="Google Shape;282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2488373" y="236364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2990400" y="10906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1" name="Google Shape;291;p31"/>
          <p:cNvSpPr txBox="1"/>
          <p:nvPr>
            <p:ph idx="2" type="body"/>
          </p:nvPr>
        </p:nvSpPr>
        <p:spPr>
          <a:xfrm>
            <a:off x="4960623" y="10906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2" name="Google Shape;292;p31"/>
          <p:cNvSpPr txBox="1"/>
          <p:nvPr>
            <p:ph idx="3" type="body"/>
          </p:nvPr>
        </p:nvSpPr>
        <p:spPr>
          <a:xfrm>
            <a:off x="6930846" y="10906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2990400" y="31480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31"/>
          <p:cNvSpPr txBox="1"/>
          <p:nvPr>
            <p:ph idx="2" type="body"/>
          </p:nvPr>
        </p:nvSpPr>
        <p:spPr>
          <a:xfrm>
            <a:off x="4960623" y="31480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31"/>
          <p:cNvSpPr txBox="1"/>
          <p:nvPr>
            <p:ph idx="3" type="body"/>
          </p:nvPr>
        </p:nvSpPr>
        <p:spPr>
          <a:xfrm>
            <a:off x="6930846" y="31480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2990393" y="677935"/>
            <a:ext cx="404290" cy="405314"/>
            <a:chOff x="6617400" y="931125"/>
            <a:chExt cx="483600" cy="484825"/>
          </a:xfrm>
        </p:grpSpPr>
        <p:sp>
          <p:nvSpPr>
            <p:cNvPr id="298" name="Google Shape;298;p3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1"/>
          <p:cNvSpPr/>
          <p:nvPr/>
        </p:nvSpPr>
        <p:spPr>
          <a:xfrm>
            <a:off x="6930857" y="747365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30843" y="2830829"/>
            <a:ext cx="427781" cy="316489"/>
            <a:chOff x="5255200" y="3006475"/>
            <a:chExt cx="511700" cy="378575"/>
          </a:xfrm>
        </p:grpSpPr>
        <p:sp>
          <p:nvSpPr>
            <p:cNvPr id="302" name="Google Shape;302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4960615" y="695282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4987433" y="2732808"/>
            <a:ext cx="318014" cy="414510"/>
            <a:chOff x="2624850" y="4296000"/>
            <a:chExt cx="380400" cy="495825"/>
          </a:xfrm>
        </p:grpSpPr>
        <p:sp>
          <p:nvSpPr>
            <p:cNvPr id="306" name="Google Shape;306;p3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2990402" y="2781818"/>
            <a:ext cx="371623" cy="365499"/>
            <a:chOff x="1244325" y="4999400"/>
            <a:chExt cx="444525" cy="437200"/>
          </a:xfrm>
        </p:grpSpPr>
        <p:sp>
          <p:nvSpPr>
            <p:cNvPr id="310" name="Google Shape;310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063" y="152400"/>
            <a:ext cx="4311875" cy="37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3172775" y="3448725"/>
            <a:ext cx="55140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7" name="Google Shape;327;p33"/>
          <p:cNvSpPr/>
          <p:nvPr/>
        </p:nvSpPr>
        <p:spPr>
          <a:xfrm>
            <a:off x="58477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788625" y="373572"/>
            <a:ext cx="2119546" cy="4396359"/>
            <a:chOff x="2547150" y="238125"/>
            <a:chExt cx="2525675" cy="5238750"/>
          </a:xfrm>
        </p:grpSpPr>
        <p:sp>
          <p:nvSpPr>
            <p:cNvPr id="330" name="Google Shape;330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3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0" name="Google Shape;340;p34"/>
          <p:cNvSpPr/>
          <p:nvPr/>
        </p:nvSpPr>
        <p:spPr>
          <a:xfrm>
            <a:off x="5547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5482677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4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4928200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08952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6"/>
          <p:cNvSpPr txBox="1"/>
          <p:nvPr>
            <p:ph idx="4294967295" type="ctrTitle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  <p:sp>
        <p:nvSpPr>
          <p:cNvPr id="363" name="Google Shape;363;p36"/>
          <p:cNvSpPr txBox="1"/>
          <p:nvPr>
            <p:ph idx="4294967295" type="subTitle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@username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user@mail.me</a:t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3174425" y="557250"/>
            <a:ext cx="5512500" cy="25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Titles: IBM Plex Sans Semibold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Body copy: </a:t>
            </a:r>
            <a:r>
              <a:rPr lang="en" sz="1800">
                <a:solidFill>
                  <a:srgbClr val="FFFFFF"/>
                </a:solidFill>
              </a:rPr>
              <a:t>IBM Plex Sans Regular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https://github.com/IBM/plex/tree/master/IBM-Plex-Sans/fonts/complete/otf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174425" y="4019250"/>
            <a:ext cx="5666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" name="Google Shape;384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588B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337325" y="557250"/>
            <a:ext cx="21114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3282268" y="342338"/>
            <a:ext cx="347107" cy="438984"/>
            <a:chOff x="584925" y="238125"/>
            <a:chExt cx="415200" cy="525100"/>
          </a:xfrm>
        </p:grpSpPr>
        <p:sp>
          <p:nvSpPr>
            <p:cNvPr id="392" name="Google Shape;39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3833527" y="406125"/>
            <a:ext cx="371623" cy="309362"/>
            <a:chOff x="1244325" y="314425"/>
            <a:chExt cx="444525" cy="370050"/>
          </a:xfrm>
        </p:grpSpPr>
        <p:sp>
          <p:nvSpPr>
            <p:cNvPr id="399" name="Google Shape;39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4405225" y="404599"/>
            <a:ext cx="355300" cy="312413"/>
            <a:chOff x="1928175" y="312600"/>
            <a:chExt cx="425000" cy="373700"/>
          </a:xfrm>
        </p:grpSpPr>
        <p:sp>
          <p:nvSpPr>
            <p:cNvPr id="402" name="Google Shape;40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50010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5844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069263" y="388276"/>
            <a:ext cx="408386" cy="345080"/>
            <a:chOff x="3918650" y="293075"/>
            <a:chExt cx="488500" cy="412775"/>
          </a:xfrm>
        </p:grpSpPr>
        <p:sp>
          <p:nvSpPr>
            <p:cNvPr id="407" name="Google Shape;40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6669030" y="362235"/>
            <a:ext cx="335905" cy="397142"/>
            <a:chOff x="4636075" y="261925"/>
            <a:chExt cx="401800" cy="475050"/>
          </a:xfrm>
        </p:grpSpPr>
        <p:sp>
          <p:nvSpPr>
            <p:cNvPr id="411" name="Google Shape;41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72082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>
            <a:off x="7795582" y="395424"/>
            <a:ext cx="336908" cy="330262"/>
            <a:chOff x="5983625" y="301625"/>
            <a:chExt cx="403000" cy="395050"/>
          </a:xfrm>
        </p:grpSpPr>
        <p:sp>
          <p:nvSpPr>
            <p:cNvPr id="417" name="Google Shape;41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8361658" y="392853"/>
            <a:ext cx="331808" cy="331307"/>
            <a:chOff x="6660750" y="298550"/>
            <a:chExt cx="396900" cy="396300"/>
          </a:xfrm>
        </p:grpSpPr>
        <p:sp>
          <p:nvSpPr>
            <p:cNvPr id="438" name="Google Shape;43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3282268" y="914538"/>
            <a:ext cx="347107" cy="420111"/>
            <a:chOff x="584925" y="922575"/>
            <a:chExt cx="415200" cy="502525"/>
          </a:xfrm>
        </p:grpSpPr>
        <p:sp>
          <p:nvSpPr>
            <p:cNvPr id="441" name="Google Shape;44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35575" y="904841"/>
            <a:ext cx="367547" cy="437980"/>
            <a:chOff x="1246775" y="910975"/>
            <a:chExt cx="439650" cy="523900"/>
          </a:xfrm>
        </p:grpSpPr>
        <p:sp>
          <p:nvSpPr>
            <p:cNvPr id="445" name="Google Shape;44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4403700" y="975274"/>
            <a:ext cx="358351" cy="298118"/>
            <a:chOff x="1926350" y="995225"/>
            <a:chExt cx="428650" cy="356600"/>
          </a:xfrm>
        </p:grpSpPr>
        <p:sp>
          <p:nvSpPr>
            <p:cNvPr id="449" name="Google Shape;44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9713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55354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61041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6788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39"/>
          <p:cNvGrpSpPr/>
          <p:nvPr/>
        </p:nvGrpSpPr>
        <p:grpSpPr>
          <a:xfrm>
            <a:off x="7225931" y="952827"/>
            <a:ext cx="349155" cy="349657"/>
            <a:chOff x="5302225" y="968375"/>
            <a:chExt cx="417650" cy="418250"/>
          </a:xfrm>
        </p:grpSpPr>
        <p:sp>
          <p:nvSpPr>
            <p:cNvPr id="458" name="Google Shape;45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9"/>
          <p:cNvGrpSpPr/>
          <p:nvPr/>
        </p:nvGrpSpPr>
        <p:grpSpPr>
          <a:xfrm>
            <a:off x="7747595" y="913514"/>
            <a:ext cx="432881" cy="421637"/>
            <a:chOff x="5926225" y="921350"/>
            <a:chExt cx="517800" cy="504350"/>
          </a:xfrm>
        </p:grpSpPr>
        <p:sp>
          <p:nvSpPr>
            <p:cNvPr id="461" name="Google Shape;46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8325418" y="921686"/>
            <a:ext cx="404290" cy="405314"/>
            <a:chOff x="6617400" y="931125"/>
            <a:chExt cx="483600" cy="484825"/>
          </a:xfrm>
        </p:grpSpPr>
        <p:sp>
          <p:nvSpPr>
            <p:cNvPr id="464" name="Google Shape;46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3260825" y="1551048"/>
            <a:ext cx="389994" cy="273623"/>
            <a:chOff x="559275" y="1683950"/>
            <a:chExt cx="466500" cy="327300"/>
          </a:xfrm>
        </p:grpSpPr>
        <p:sp>
          <p:nvSpPr>
            <p:cNvPr id="467" name="Google Shape;46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824352" y="1496958"/>
            <a:ext cx="389994" cy="381822"/>
            <a:chOff x="1233350" y="1619250"/>
            <a:chExt cx="466500" cy="456725"/>
          </a:xfrm>
        </p:grpSpPr>
        <p:sp>
          <p:nvSpPr>
            <p:cNvPr id="470" name="Google Shape;47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4400126" y="1505109"/>
            <a:ext cx="365499" cy="365499"/>
            <a:chOff x="1922075" y="1629000"/>
            <a:chExt cx="437200" cy="437200"/>
          </a:xfrm>
        </p:grpSpPr>
        <p:sp>
          <p:nvSpPr>
            <p:cNvPr id="475" name="Google Shape;47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4962127" y="1503584"/>
            <a:ext cx="368551" cy="368551"/>
            <a:chOff x="2594325" y="1627175"/>
            <a:chExt cx="440850" cy="440850"/>
          </a:xfrm>
        </p:grpSpPr>
        <p:sp>
          <p:nvSpPr>
            <p:cNvPr id="478" name="Google Shape;47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55420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9"/>
          <p:cNvGrpSpPr/>
          <p:nvPr/>
        </p:nvGrpSpPr>
        <p:grpSpPr>
          <a:xfrm>
            <a:off x="6123895" y="1476017"/>
            <a:ext cx="299121" cy="423685"/>
            <a:chOff x="3984000" y="1594200"/>
            <a:chExt cx="357800" cy="506800"/>
          </a:xfrm>
        </p:grpSpPr>
        <p:sp>
          <p:nvSpPr>
            <p:cNvPr id="483" name="Google Shape;48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6639937" y="1566869"/>
            <a:ext cx="394090" cy="241980"/>
            <a:chOff x="4601275" y="1702875"/>
            <a:chExt cx="471400" cy="289450"/>
          </a:xfrm>
        </p:grpSpPr>
        <p:sp>
          <p:nvSpPr>
            <p:cNvPr id="486" name="Google Shape;48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7222357" y="1507659"/>
            <a:ext cx="356303" cy="360400"/>
            <a:chOff x="5297950" y="1632050"/>
            <a:chExt cx="426200" cy="431100"/>
          </a:xfrm>
        </p:grpSpPr>
        <p:sp>
          <p:nvSpPr>
            <p:cNvPr id="492" name="Google Shape;49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7784860" y="1496958"/>
            <a:ext cx="358351" cy="381822"/>
            <a:chOff x="5970800" y="1619250"/>
            <a:chExt cx="428650" cy="456725"/>
          </a:xfrm>
        </p:grpSpPr>
        <p:sp>
          <p:nvSpPr>
            <p:cNvPr id="495" name="Google Shape;49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8332064" y="1492360"/>
            <a:ext cx="401719" cy="366502"/>
            <a:chOff x="6625350" y="1613750"/>
            <a:chExt cx="480525" cy="438400"/>
          </a:xfrm>
        </p:grpSpPr>
        <p:sp>
          <p:nvSpPr>
            <p:cNvPr id="501" name="Google Shape;50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304213" y="2088554"/>
            <a:ext cx="303217" cy="325685"/>
            <a:chOff x="611175" y="2326900"/>
            <a:chExt cx="362700" cy="389575"/>
          </a:xfrm>
        </p:grpSpPr>
        <p:sp>
          <p:nvSpPr>
            <p:cNvPr id="507" name="Google Shape;50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9"/>
          <p:cNvSpPr/>
          <p:nvPr/>
        </p:nvSpPr>
        <p:spPr>
          <a:xfrm>
            <a:off x="38596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44231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9867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5624678" y="2036492"/>
            <a:ext cx="170502" cy="425733"/>
            <a:chOff x="3386850" y="2264625"/>
            <a:chExt cx="203950" cy="509250"/>
          </a:xfrm>
        </p:grpSpPr>
        <p:sp>
          <p:nvSpPr>
            <p:cNvPr id="515" name="Google Shape;51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6767051" y="2090602"/>
            <a:ext cx="139863" cy="317513"/>
            <a:chOff x="4753325" y="2329350"/>
            <a:chExt cx="167300" cy="379800"/>
          </a:xfrm>
        </p:grpSpPr>
        <p:sp>
          <p:nvSpPr>
            <p:cNvPr id="518" name="Google Shape;51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6200953" y="2038519"/>
            <a:ext cx="145004" cy="421657"/>
            <a:chOff x="4076175" y="2267050"/>
            <a:chExt cx="173450" cy="504375"/>
          </a:xfrm>
        </p:grpSpPr>
        <p:sp>
          <p:nvSpPr>
            <p:cNvPr id="521" name="Google Shape;52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72408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39"/>
          <p:cNvGrpSpPr/>
          <p:nvPr/>
        </p:nvGrpSpPr>
        <p:grpSpPr>
          <a:xfrm>
            <a:off x="7788434" y="2089055"/>
            <a:ext cx="351204" cy="324661"/>
            <a:chOff x="5975075" y="2327500"/>
            <a:chExt cx="420100" cy="388350"/>
          </a:xfrm>
        </p:grpSpPr>
        <p:sp>
          <p:nvSpPr>
            <p:cNvPr id="525" name="Google Shape;52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8419844" y="2079358"/>
            <a:ext cx="215437" cy="351204"/>
            <a:chOff x="6730350" y="2315900"/>
            <a:chExt cx="257700" cy="420100"/>
          </a:xfrm>
        </p:grpSpPr>
        <p:sp>
          <p:nvSpPr>
            <p:cNvPr id="528" name="Google Shape;52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3401189" y="2615840"/>
            <a:ext cx="109265" cy="398166"/>
            <a:chOff x="727175" y="2957625"/>
            <a:chExt cx="130700" cy="476275"/>
          </a:xfrm>
        </p:grpSpPr>
        <p:sp>
          <p:nvSpPr>
            <p:cNvPr id="534" name="Google Shape;53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44155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38953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4952931" y="2628589"/>
            <a:ext cx="386943" cy="372647"/>
            <a:chOff x="2583325" y="2972875"/>
            <a:chExt cx="462850" cy="445750"/>
          </a:xfrm>
        </p:grpSpPr>
        <p:sp>
          <p:nvSpPr>
            <p:cNvPr id="539" name="Google Shape;53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503186" y="2684246"/>
            <a:ext cx="413486" cy="261354"/>
            <a:chOff x="3241525" y="3039450"/>
            <a:chExt cx="494600" cy="312625"/>
          </a:xfrm>
        </p:grpSpPr>
        <p:sp>
          <p:nvSpPr>
            <p:cNvPr id="542" name="Google Shape;54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66594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7186618" y="2656679"/>
            <a:ext cx="427781" cy="316489"/>
            <a:chOff x="5255200" y="3006475"/>
            <a:chExt cx="511700" cy="378575"/>
          </a:xfrm>
        </p:grpSpPr>
        <p:sp>
          <p:nvSpPr>
            <p:cNvPr id="546" name="Google Shape;54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6100404" y="2638307"/>
            <a:ext cx="346104" cy="353231"/>
            <a:chOff x="3955900" y="2984500"/>
            <a:chExt cx="414000" cy="422525"/>
          </a:xfrm>
        </p:grpSpPr>
        <p:sp>
          <p:nvSpPr>
            <p:cNvPr id="549" name="Google Shape;54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9"/>
          <p:cNvSpPr/>
          <p:nvPr/>
        </p:nvSpPr>
        <p:spPr>
          <a:xfrm>
            <a:off x="32644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8294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8395349" y="2633187"/>
            <a:ext cx="264427" cy="375719"/>
            <a:chOff x="6701050" y="2978375"/>
            <a:chExt cx="316300" cy="449425"/>
          </a:xfrm>
        </p:grpSpPr>
        <p:sp>
          <p:nvSpPr>
            <p:cNvPr id="555" name="Google Shape;55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830977" y="3251848"/>
            <a:ext cx="376743" cy="253203"/>
            <a:chOff x="1241275" y="3718400"/>
            <a:chExt cx="450650" cy="302875"/>
          </a:xfrm>
        </p:grpSpPr>
        <p:sp>
          <p:nvSpPr>
            <p:cNvPr id="558" name="Google Shape;55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4399624" y="3232453"/>
            <a:ext cx="366502" cy="292495"/>
            <a:chOff x="1921475" y="3695200"/>
            <a:chExt cx="438400" cy="349875"/>
          </a:xfrm>
        </p:grpSpPr>
        <p:sp>
          <p:nvSpPr>
            <p:cNvPr id="563" name="Google Shape;56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4966725" y="3227855"/>
            <a:ext cx="359355" cy="301190"/>
            <a:chOff x="2599825" y="3689700"/>
            <a:chExt cx="429850" cy="360275"/>
          </a:xfrm>
        </p:grpSpPr>
        <p:sp>
          <p:nvSpPr>
            <p:cNvPr id="567" name="Google Shape;56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5547599" y="3196714"/>
            <a:ext cx="324661" cy="338956"/>
            <a:chOff x="3294650" y="3652450"/>
            <a:chExt cx="388350" cy="405450"/>
          </a:xfrm>
        </p:grpSpPr>
        <p:sp>
          <p:nvSpPr>
            <p:cNvPr id="570" name="Google Shape;57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6084081" y="3239600"/>
            <a:ext cx="378750" cy="277698"/>
            <a:chOff x="3936375" y="3703750"/>
            <a:chExt cx="453050" cy="332175"/>
          </a:xfrm>
        </p:grpSpPr>
        <p:sp>
          <p:nvSpPr>
            <p:cNvPr id="574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6647607" y="3239600"/>
            <a:ext cx="378750" cy="277698"/>
            <a:chOff x="4610450" y="3703750"/>
            <a:chExt cx="453050" cy="332175"/>
          </a:xfrm>
        </p:grpSpPr>
        <p:sp>
          <p:nvSpPr>
            <p:cNvPr id="580" name="Google Shape;58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7224406" y="3211532"/>
            <a:ext cx="352207" cy="333836"/>
            <a:chOff x="5300400" y="3670175"/>
            <a:chExt cx="421300" cy="399325"/>
          </a:xfrm>
        </p:grpSpPr>
        <p:sp>
          <p:nvSpPr>
            <p:cNvPr id="583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9"/>
          <p:cNvSpPr/>
          <p:nvPr/>
        </p:nvSpPr>
        <p:spPr>
          <a:xfrm>
            <a:off x="77682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9"/>
          <p:cNvGrpSpPr/>
          <p:nvPr/>
        </p:nvGrpSpPr>
        <p:grpSpPr>
          <a:xfrm>
            <a:off x="8356559" y="3207435"/>
            <a:ext cx="342008" cy="342028"/>
            <a:chOff x="6654650" y="3665275"/>
            <a:chExt cx="409100" cy="409125"/>
          </a:xfrm>
        </p:grpSpPr>
        <p:sp>
          <p:nvSpPr>
            <p:cNvPr id="590" name="Google Shape;59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270523" y="3756666"/>
            <a:ext cx="370599" cy="370620"/>
            <a:chOff x="570875" y="4322250"/>
            <a:chExt cx="443300" cy="443325"/>
          </a:xfrm>
        </p:grpSpPr>
        <p:sp>
          <p:nvSpPr>
            <p:cNvPr id="593" name="Google Shape;59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38187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448112" y="3729120"/>
            <a:ext cx="269526" cy="425712"/>
            <a:chOff x="1979475" y="4289300"/>
            <a:chExt cx="322400" cy="509225"/>
          </a:xfrm>
        </p:grpSpPr>
        <p:sp>
          <p:nvSpPr>
            <p:cNvPr id="599" name="Google Shape;59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4987646" y="3734721"/>
            <a:ext cx="318014" cy="414510"/>
            <a:chOff x="2624850" y="4296000"/>
            <a:chExt cx="380400" cy="495825"/>
          </a:xfrm>
        </p:grpSpPr>
        <p:sp>
          <p:nvSpPr>
            <p:cNvPr id="603" name="Google Shape;60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39"/>
          <p:cNvSpPr/>
          <p:nvPr/>
        </p:nvSpPr>
        <p:spPr>
          <a:xfrm>
            <a:off x="61036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55400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66656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7203986" y="3775560"/>
            <a:ext cx="393045" cy="332833"/>
            <a:chOff x="5275975" y="4344850"/>
            <a:chExt cx="470150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77876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39"/>
          <p:cNvGrpSpPr/>
          <p:nvPr/>
        </p:nvGrpSpPr>
        <p:grpSpPr>
          <a:xfrm>
            <a:off x="8346338" y="3748515"/>
            <a:ext cx="362448" cy="386922"/>
            <a:chOff x="6642425" y="4312500"/>
            <a:chExt cx="433550" cy="462825"/>
          </a:xfrm>
        </p:grpSpPr>
        <p:sp>
          <p:nvSpPr>
            <p:cNvPr id="615" name="Google Shape;61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32230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3833527" y="4322764"/>
            <a:ext cx="371623" cy="365499"/>
            <a:chOff x="1244325" y="4999400"/>
            <a:chExt cx="444525" cy="437200"/>
          </a:xfrm>
        </p:grpSpPr>
        <p:sp>
          <p:nvSpPr>
            <p:cNvPr id="620" name="Google Shape;62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430243" y="4311018"/>
            <a:ext cx="305265" cy="388970"/>
            <a:chOff x="1958100" y="4985350"/>
            <a:chExt cx="365150" cy="465275"/>
          </a:xfrm>
        </p:grpSpPr>
        <p:sp>
          <p:nvSpPr>
            <p:cNvPr id="626" name="Google Shape;62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4971302" y="4325815"/>
            <a:ext cx="350200" cy="359877"/>
            <a:chOff x="2605300" y="5003050"/>
            <a:chExt cx="418900" cy="430475"/>
          </a:xfrm>
        </p:grpSpPr>
        <p:sp>
          <p:nvSpPr>
            <p:cNvPr id="630" name="Google Shape;63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5500636" y="4333486"/>
            <a:ext cx="418585" cy="344056"/>
            <a:chOff x="3238475" y="5012225"/>
            <a:chExt cx="500700" cy="411550"/>
          </a:xfrm>
        </p:grpSpPr>
        <p:sp>
          <p:nvSpPr>
            <p:cNvPr id="634" name="Google Shape;63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6607270" y="4296722"/>
            <a:ext cx="459424" cy="417561"/>
            <a:chOff x="4562200" y="4968250"/>
            <a:chExt cx="549550" cy="499475"/>
          </a:xfrm>
        </p:grpSpPr>
        <p:sp>
          <p:nvSpPr>
            <p:cNvPr id="640" name="Google Shape;64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6114198" y="4320214"/>
            <a:ext cx="318516" cy="370076"/>
            <a:chOff x="3972400" y="4996350"/>
            <a:chExt cx="381000" cy="442675"/>
          </a:xfrm>
        </p:grpSpPr>
        <p:sp>
          <p:nvSpPr>
            <p:cNvPr id="646" name="Google Shape;64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7174893" y="4289073"/>
            <a:ext cx="451252" cy="432860"/>
            <a:chOff x="5241175" y="4959100"/>
            <a:chExt cx="539775" cy="517775"/>
          </a:xfrm>
        </p:grpSpPr>
        <p:sp>
          <p:nvSpPr>
            <p:cNvPr id="649" name="Google Shape;64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9"/>
          <p:cNvSpPr/>
          <p:nvPr/>
        </p:nvSpPr>
        <p:spPr>
          <a:xfrm>
            <a:off x="77656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39"/>
          <p:cNvGrpSpPr/>
          <p:nvPr/>
        </p:nvGrpSpPr>
        <p:grpSpPr>
          <a:xfrm>
            <a:off x="8382077" y="4353382"/>
            <a:ext cx="289444" cy="332832"/>
            <a:chOff x="6685175" y="5036025"/>
            <a:chExt cx="346225" cy="398125"/>
          </a:xfrm>
        </p:grpSpPr>
        <p:sp>
          <p:nvSpPr>
            <p:cNvPr id="657" name="Google Shape;65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9"/>
          <p:cNvGrpSpPr/>
          <p:nvPr/>
        </p:nvGrpSpPr>
        <p:grpSpPr>
          <a:xfrm>
            <a:off x="342043" y="2182399"/>
            <a:ext cx="432570" cy="421334"/>
            <a:chOff x="5926225" y="921350"/>
            <a:chExt cx="517800" cy="504350"/>
          </a:xfrm>
        </p:grpSpPr>
        <p:sp>
          <p:nvSpPr>
            <p:cNvPr id="663" name="Google Shape;66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535963" y="24184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1227030" y="2161779"/>
            <a:ext cx="432570" cy="421334"/>
            <a:chOff x="5926225" y="921350"/>
            <a:chExt cx="517800" cy="504350"/>
          </a:xfrm>
        </p:grpSpPr>
        <p:sp>
          <p:nvSpPr>
            <p:cNvPr id="667" name="Google Shape;66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9"/>
          <p:cNvSpPr/>
          <p:nvPr/>
        </p:nvSpPr>
        <p:spPr>
          <a:xfrm>
            <a:off x="1420951" y="23978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342310" y="2910821"/>
            <a:ext cx="1075937" cy="1047989"/>
            <a:chOff x="5926225" y="921350"/>
            <a:chExt cx="517800" cy="504350"/>
          </a:xfrm>
        </p:grpSpPr>
        <p:sp>
          <p:nvSpPr>
            <p:cNvPr id="671" name="Google Shape;67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9"/>
          <p:cNvSpPr/>
          <p:nvPr/>
        </p:nvSpPr>
        <p:spPr>
          <a:xfrm>
            <a:off x="824623" y="34979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588B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/>
        </p:nvSpPr>
        <p:spPr>
          <a:xfrm>
            <a:off x="808100" y="1840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74066"/>
                </a:highlight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74066"/>
              </a:highlight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648975" y="323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0" name="Google Shape;680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1" name="Google Shape;681;p40"/>
          <p:cNvSpPr txBox="1"/>
          <p:nvPr>
            <p:ph idx="4294967295" type="body"/>
          </p:nvPr>
        </p:nvSpPr>
        <p:spPr>
          <a:xfrm>
            <a:off x="2276725" y="3230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ctrTitle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112" name="Google Shape;112;p16"/>
          <p:cNvSpPr txBox="1"/>
          <p:nvPr>
            <p:ph idx="4294967295" type="subTitle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357002" y="698421"/>
            <a:ext cx="548695" cy="49913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52525" y="706708"/>
            <a:ext cx="638950" cy="957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ctrTitle"/>
          </p:nvPr>
        </p:nvSpPr>
        <p:spPr>
          <a:xfrm>
            <a:off x="685800" y="516550"/>
            <a:ext cx="31848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40" name="Google Shape;140;p20"/>
          <p:cNvSpPr txBox="1"/>
          <p:nvPr>
            <p:ph idx="4294967295" type="subTitle"/>
          </p:nvPr>
        </p:nvSpPr>
        <p:spPr>
          <a:xfrm>
            <a:off x="685800" y="2801955"/>
            <a:ext cx="3184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250595" y="3811845"/>
            <a:ext cx="406654" cy="38828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45705" y="1631031"/>
            <a:ext cx="1742234" cy="1742668"/>
            <a:chOff x="6654650" y="3665275"/>
            <a:chExt cx="409100" cy="409125"/>
          </a:xfrm>
        </p:grpSpPr>
        <p:sp>
          <p:nvSpPr>
            <p:cNvPr id="143" name="Google Shape;143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 rot="1057069">
            <a:off x="5066709" y="3001344"/>
            <a:ext cx="1151068" cy="1151177"/>
            <a:chOff x="570875" y="4322250"/>
            <a:chExt cx="443300" cy="443325"/>
          </a:xfrm>
        </p:grpSpPr>
        <p:sp>
          <p:nvSpPr>
            <p:cNvPr id="146" name="Google Shape;146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/>
          <p:nvPr/>
        </p:nvSpPr>
        <p:spPr>
          <a:xfrm rot="2466561">
            <a:off x="5195977" y="1969040"/>
            <a:ext cx="564994" cy="5394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-1609219">
            <a:off x="6022268" y="2308509"/>
            <a:ext cx="406631" cy="38826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2926231">
            <a:off x="8487685" y="2616075"/>
            <a:ext cx="304511" cy="29075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604">
            <a:off x="7220523" y="668266"/>
            <a:ext cx="274327" cy="26193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2"/>
          <p:cNvSpPr txBox="1"/>
          <p:nvPr>
            <p:ph idx="3" type="body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