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590C-1698-05B5-009D-436B1128B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809CF-0ADE-ACE5-A27C-F638534E3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8A13-3F75-24E1-43B3-B2F3FEBC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DCA-6D30-4239-B269-8E3B2C570B9F}" type="datetimeFigureOut">
              <a:rPr lang="nb-NO" smtClean="0"/>
              <a:t>04.10.2024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2407-24D8-1D58-C4C1-14D8CEAE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4E1F-E33C-622B-3C17-E8FD9321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E0CD-39B0-4E33-9F05-11FF046387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63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D9BF-48D3-65AB-84DA-11144F83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7CC69-7270-BAA4-1880-49AB953F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35BAC-CD9F-3722-DBFB-FF7EB0CD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DCA-6D30-4239-B269-8E3B2C570B9F}" type="datetimeFigureOut">
              <a:rPr lang="nb-NO" smtClean="0"/>
              <a:t>04.10.2024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45E9-962A-F958-8292-9371FE18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6B81-4426-C270-2072-DA4D3C3D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E0CD-39B0-4E33-9F05-11FF046387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857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18989-A1EF-8288-1100-0655F2DD3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B25F4-06A3-892D-9B48-08173E2A6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E4D03-A5AA-0706-8497-71C3B334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DCA-6D30-4239-B269-8E3B2C570B9F}" type="datetimeFigureOut">
              <a:rPr lang="nb-NO" smtClean="0"/>
              <a:t>04.10.2024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1C54A-925B-003F-DDCE-C6BFF57E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F3AD-DA7F-DEAD-75B0-D669284D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E0CD-39B0-4E33-9F05-11FF046387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494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BA94-9208-4CA6-7533-68EE19AF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E4FB-6F31-9551-0D73-D8AA64C4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BBA7E-B84A-1E8D-56E8-CA727AAC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DCA-6D30-4239-B269-8E3B2C570B9F}" type="datetimeFigureOut">
              <a:rPr lang="nb-NO" smtClean="0"/>
              <a:t>04.10.2024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F096-D3DD-0C0D-33E6-B68C9491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33F5-C102-A5EA-EF75-E240023F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E0CD-39B0-4E33-9F05-11FF046387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134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BF19-2A05-E1F4-FBF9-F69125E3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E78D-B693-E8E2-43F3-ADBF0769C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328A9-5380-2BA4-84E1-2836347A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DCA-6D30-4239-B269-8E3B2C570B9F}" type="datetimeFigureOut">
              <a:rPr lang="nb-NO" smtClean="0"/>
              <a:t>04.10.2024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49D5-5FB8-3D45-8594-9E8EDAFF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3DC84-5D45-030A-4F2B-0788C530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E0CD-39B0-4E33-9F05-11FF046387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539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6897-F617-AFAC-FF6E-746CD17D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0210-501D-B04B-213B-D0A00AB31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305B9-F76A-DE29-5CF5-49FE846F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7E4A-031E-A0BC-B687-717A6FF4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DCA-6D30-4239-B269-8E3B2C570B9F}" type="datetimeFigureOut">
              <a:rPr lang="nb-NO" smtClean="0"/>
              <a:t>04.10.2024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9ECE6-9607-21F1-27DA-FB8048D5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AB96F-1DA1-2D15-248A-EFEDB495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E0CD-39B0-4E33-9F05-11FF046387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235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86A9-A45F-C78A-EC75-1DE28EE2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0833A-9D46-033C-F958-43330C40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B81AE-62C3-5829-2BEA-4D51FD432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201B0-5FE0-2B5F-3525-893720C92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3DEE3-6B7D-86FF-547D-C2F123D6A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E4189-F349-86BF-A29F-8F101091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DCA-6D30-4239-B269-8E3B2C570B9F}" type="datetimeFigureOut">
              <a:rPr lang="nb-NO" smtClean="0"/>
              <a:t>04.10.2024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62657-EED6-FC13-808B-86D89D0A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EFF40-2136-BE31-4A00-2EBA7489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E0CD-39B0-4E33-9F05-11FF046387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052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C8E4-52C0-A17A-0362-E45302C8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4A011-D669-8BFC-D73B-7D0362A7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DCA-6D30-4239-B269-8E3B2C570B9F}" type="datetimeFigureOut">
              <a:rPr lang="nb-NO" smtClean="0"/>
              <a:t>04.10.2024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E4F9E-B5B3-2E33-B301-8800C085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5ED7-C920-E5BF-8C13-8966442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E0CD-39B0-4E33-9F05-11FF046387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580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3B836-5480-D84D-A557-E4C3E9DE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DCA-6D30-4239-B269-8E3B2C570B9F}" type="datetimeFigureOut">
              <a:rPr lang="nb-NO" smtClean="0"/>
              <a:t>04.10.2024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68ABD-E91F-A37B-FAE6-D087CC94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76168-EFC1-2488-5628-9BB29DF9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E0CD-39B0-4E33-9F05-11FF046387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350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68CA-D6AF-CC08-A7C1-268201A4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48EF-EEA6-45CD-8BE1-872C75934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6EC7-92F8-FBF2-1ACF-FB88AF025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A38D5-7A44-8780-424A-E7BEE413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DCA-6D30-4239-B269-8E3B2C570B9F}" type="datetimeFigureOut">
              <a:rPr lang="nb-NO" smtClean="0"/>
              <a:t>04.10.2024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8EFEA-5ACE-B82B-8B78-06333F03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F585F-62A2-F877-9261-2CC4C737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E0CD-39B0-4E33-9F05-11FF046387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606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6F7B-2466-584B-13CA-207D3866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8F33F-8B71-DC0A-6DC1-6B666A00B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6ECBA-2A12-115C-B793-C638C3809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74E2-CDD5-1F4F-8E34-152C105B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DCA-6D30-4239-B269-8E3B2C570B9F}" type="datetimeFigureOut">
              <a:rPr lang="nb-NO" smtClean="0"/>
              <a:t>04.10.2024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07A1B-21BE-4C27-48EA-E83AF67A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B5E01-A52A-9FC9-C9DE-B31AE2E7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E0CD-39B0-4E33-9F05-11FF046387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96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0661-955D-70ED-FB89-CC316D27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93F7C-B0FA-EAF5-5904-2485EB19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06B6-16F6-8B50-8A10-F9CC8426F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F1DCA-6D30-4239-B269-8E3B2C570B9F}" type="datetimeFigureOut">
              <a:rPr lang="nb-NO" smtClean="0"/>
              <a:t>04.10.2024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76BCA-E78E-21C2-AC8E-92B855F0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F08FB-F317-3B3F-3368-DAA558B22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0E0CD-39B0-4E33-9F05-11FF046387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540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9C894-46D3-1245-E74F-3CA238AA0AFE}"/>
              </a:ext>
            </a:extLst>
          </p:cNvPr>
          <p:cNvSpPr txBox="1"/>
          <p:nvPr/>
        </p:nvSpPr>
        <p:spPr>
          <a:xfrm>
            <a:off x="466344" y="654582"/>
            <a:ext cx="3419856" cy="580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b="1" dirty="0"/>
              <a:t>Key Drivers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150" dirty="0"/>
              <a:t>Safe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150" dirty="0"/>
              <a:t>Security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150" dirty="0"/>
              <a:t>Setting up for future </a:t>
            </a:r>
            <a:r>
              <a:rPr lang="en-US" dirty="0"/>
              <a:t>exploration of space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Stylish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Fast operations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Cost-saving operation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Low downtime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E6B6D-498E-0B3A-4EFB-73E84A47816F}"/>
              </a:ext>
            </a:extLst>
          </p:cNvPr>
          <p:cNvSpPr txBox="1"/>
          <p:nvPr/>
        </p:nvSpPr>
        <p:spPr>
          <a:xfrm>
            <a:off x="4550664" y="654582"/>
            <a:ext cx="3291840" cy="55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Derived Qualities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No human Involvement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Handle unforeseen space objects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Software secure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Functional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Minimalistic design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 fuel extraction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 fuel refilling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Easy 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41190-DAF3-3C40-6286-45536F2BFE3D}"/>
              </a:ext>
            </a:extLst>
          </p:cNvPr>
          <p:cNvSpPr txBox="1"/>
          <p:nvPr/>
        </p:nvSpPr>
        <p:spPr>
          <a:xfrm>
            <a:off x="8753856" y="654582"/>
            <a:ext cx="3291840" cy="554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Requirements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dirty="0"/>
              <a:t>Maneuvering rockets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dirty="0"/>
              <a:t>Auto steering system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dirty="0"/>
              <a:t>Optical sensors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dirty="0"/>
              <a:t>Firewalls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dirty="0"/>
              <a:t>Fuel tank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Extraction and injection pump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dirty="0"/>
              <a:t>No pollution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dirty="0"/>
              <a:t>Tank lock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dirty="0"/>
              <a:t>Smooth edges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dirty="0"/>
              <a:t>Minimal visual equipment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dirty="0"/>
              <a:t>Fuel level sensor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dirty="0"/>
              <a:t>Docking unit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dirty="0"/>
              <a:t>Maintainable in space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dirty="0"/>
              <a:t>Low part erosion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6C824B-DFB1-E38B-63D0-6793CC5924A0}"/>
              </a:ext>
            </a:extLst>
          </p:cNvPr>
          <p:cNvCxnSpPr/>
          <p:nvPr/>
        </p:nvCxnSpPr>
        <p:spPr>
          <a:xfrm>
            <a:off x="1609344" y="1408176"/>
            <a:ext cx="2941320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B63EDC-72D1-F902-F3E9-B1601B94BD62}"/>
              </a:ext>
            </a:extLst>
          </p:cNvPr>
          <p:cNvCxnSpPr>
            <a:cxnSpLocks/>
          </p:cNvCxnSpPr>
          <p:nvPr/>
        </p:nvCxnSpPr>
        <p:spPr>
          <a:xfrm>
            <a:off x="1609344" y="1408176"/>
            <a:ext cx="2941320" cy="73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A71609-626A-611B-8D2E-2355140BE51F}"/>
              </a:ext>
            </a:extLst>
          </p:cNvPr>
          <p:cNvCxnSpPr>
            <a:cxnSpLocks/>
          </p:cNvCxnSpPr>
          <p:nvPr/>
        </p:nvCxnSpPr>
        <p:spPr>
          <a:xfrm>
            <a:off x="1702308" y="2167128"/>
            <a:ext cx="28483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4AEE1B-7ECF-3962-5B4D-2224E96DAAB1}"/>
              </a:ext>
            </a:extLst>
          </p:cNvPr>
          <p:cNvCxnSpPr>
            <a:cxnSpLocks/>
          </p:cNvCxnSpPr>
          <p:nvPr/>
        </p:nvCxnSpPr>
        <p:spPr>
          <a:xfrm>
            <a:off x="1702308" y="2139696"/>
            <a:ext cx="2848356" cy="1024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2537AB-BD8D-EC59-F743-137F57EA7EEF}"/>
              </a:ext>
            </a:extLst>
          </p:cNvPr>
          <p:cNvCxnSpPr>
            <a:cxnSpLocks/>
          </p:cNvCxnSpPr>
          <p:nvPr/>
        </p:nvCxnSpPr>
        <p:spPr>
          <a:xfrm>
            <a:off x="2747772" y="3163824"/>
            <a:ext cx="1895856" cy="603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6C9D41-7F5C-4146-C476-D87B59556955}"/>
              </a:ext>
            </a:extLst>
          </p:cNvPr>
          <p:cNvCxnSpPr>
            <a:cxnSpLocks/>
          </p:cNvCxnSpPr>
          <p:nvPr/>
        </p:nvCxnSpPr>
        <p:spPr>
          <a:xfrm>
            <a:off x="1533144" y="4165021"/>
            <a:ext cx="3017520" cy="129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58E54B-77DC-1AD4-56E7-0CDA5DB125DE}"/>
              </a:ext>
            </a:extLst>
          </p:cNvPr>
          <p:cNvCxnSpPr>
            <a:cxnSpLocks/>
          </p:cNvCxnSpPr>
          <p:nvPr/>
        </p:nvCxnSpPr>
        <p:spPr>
          <a:xfrm flipV="1">
            <a:off x="2415540" y="3767328"/>
            <a:ext cx="2228088" cy="1131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27007A-AC2B-E7A2-ACEF-E5F39621AB46}"/>
              </a:ext>
            </a:extLst>
          </p:cNvPr>
          <p:cNvCxnSpPr>
            <a:cxnSpLocks/>
          </p:cNvCxnSpPr>
          <p:nvPr/>
        </p:nvCxnSpPr>
        <p:spPr>
          <a:xfrm>
            <a:off x="2415540" y="4898385"/>
            <a:ext cx="21351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C08C7E-8AD9-2EFC-AF69-C7E9A837128A}"/>
              </a:ext>
            </a:extLst>
          </p:cNvPr>
          <p:cNvCxnSpPr>
            <a:cxnSpLocks/>
          </p:cNvCxnSpPr>
          <p:nvPr/>
        </p:nvCxnSpPr>
        <p:spPr>
          <a:xfrm>
            <a:off x="2415540" y="4898385"/>
            <a:ext cx="2228088" cy="496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E32C9A-EDA1-4151-598C-5FAFD66C32C3}"/>
              </a:ext>
            </a:extLst>
          </p:cNvPr>
          <p:cNvCxnSpPr>
            <a:cxnSpLocks/>
          </p:cNvCxnSpPr>
          <p:nvPr/>
        </p:nvCxnSpPr>
        <p:spPr>
          <a:xfrm flipV="1">
            <a:off x="3041904" y="5394960"/>
            <a:ext cx="1601724" cy="187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F4B069-9D10-CB7D-EA34-E9A82CD306B7}"/>
              </a:ext>
            </a:extLst>
          </p:cNvPr>
          <p:cNvCxnSpPr>
            <a:cxnSpLocks/>
          </p:cNvCxnSpPr>
          <p:nvPr/>
        </p:nvCxnSpPr>
        <p:spPr>
          <a:xfrm>
            <a:off x="3080004" y="5578089"/>
            <a:ext cx="1563624" cy="42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F7400E-9722-A4EC-CAB4-0967F189C1CB}"/>
              </a:ext>
            </a:extLst>
          </p:cNvPr>
          <p:cNvCxnSpPr>
            <a:cxnSpLocks/>
          </p:cNvCxnSpPr>
          <p:nvPr/>
        </p:nvCxnSpPr>
        <p:spPr>
          <a:xfrm flipV="1">
            <a:off x="3080004" y="4898384"/>
            <a:ext cx="1470660" cy="679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994DBF-BABD-7A00-7033-48C5F3C4B63F}"/>
              </a:ext>
            </a:extLst>
          </p:cNvPr>
          <p:cNvCxnSpPr>
            <a:cxnSpLocks/>
          </p:cNvCxnSpPr>
          <p:nvPr/>
        </p:nvCxnSpPr>
        <p:spPr>
          <a:xfrm flipV="1">
            <a:off x="2398776" y="5998464"/>
            <a:ext cx="2244852" cy="228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D6BC1B-18AD-B916-9C01-6DB4A7256496}"/>
              </a:ext>
            </a:extLst>
          </p:cNvPr>
          <p:cNvCxnSpPr>
            <a:cxnSpLocks/>
          </p:cNvCxnSpPr>
          <p:nvPr/>
        </p:nvCxnSpPr>
        <p:spPr>
          <a:xfrm flipV="1">
            <a:off x="3080004" y="3787696"/>
            <a:ext cx="1563624" cy="1790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3C450A-97A6-4A72-7A43-C060D689A955}"/>
              </a:ext>
            </a:extLst>
          </p:cNvPr>
          <p:cNvCxnSpPr>
            <a:cxnSpLocks/>
          </p:cNvCxnSpPr>
          <p:nvPr/>
        </p:nvCxnSpPr>
        <p:spPr>
          <a:xfrm flipV="1">
            <a:off x="3080004" y="1591056"/>
            <a:ext cx="1470660" cy="3987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FEE04E-8D21-A7FB-2C4E-D14849BFC511}"/>
              </a:ext>
            </a:extLst>
          </p:cNvPr>
          <p:cNvCxnSpPr>
            <a:cxnSpLocks/>
          </p:cNvCxnSpPr>
          <p:nvPr/>
        </p:nvCxnSpPr>
        <p:spPr>
          <a:xfrm flipV="1">
            <a:off x="7562850" y="1170432"/>
            <a:ext cx="1191006" cy="99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64810E-2EB2-4A2F-D2DB-8D38855F98DD}"/>
              </a:ext>
            </a:extLst>
          </p:cNvPr>
          <p:cNvCxnSpPr>
            <a:cxnSpLocks/>
          </p:cNvCxnSpPr>
          <p:nvPr/>
        </p:nvCxnSpPr>
        <p:spPr>
          <a:xfrm flipV="1">
            <a:off x="7247001" y="1499616"/>
            <a:ext cx="1506855" cy="91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5423D1-9119-D0AC-12A1-44EF1D1DA87B}"/>
              </a:ext>
            </a:extLst>
          </p:cNvPr>
          <p:cNvCxnSpPr>
            <a:cxnSpLocks/>
          </p:cNvCxnSpPr>
          <p:nvPr/>
        </p:nvCxnSpPr>
        <p:spPr>
          <a:xfrm flipV="1">
            <a:off x="7562850" y="1499616"/>
            <a:ext cx="1191006" cy="667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4D5C76F-9729-5580-7200-9C649A7B3611}"/>
              </a:ext>
            </a:extLst>
          </p:cNvPr>
          <p:cNvCxnSpPr>
            <a:cxnSpLocks/>
          </p:cNvCxnSpPr>
          <p:nvPr/>
        </p:nvCxnSpPr>
        <p:spPr>
          <a:xfrm flipV="1">
            <a:off x="6602730" y="2167128"/>
            <a:ext cx="2151126" cy="1119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D92A36-A264-F242-2FCD-1222AB15BBE3}"/>
              </a:ext>
            </a:extLst>
          </p:cNvPr>
          <p:cNvCxnSpPr>
            <a:cxnSpLocks/>
          </p:cNvCxnSpPr>
          <p:nvPr/>
        </p:nvCxnSpPr>
        <p:spPr>
          <a:xfrm>
            <a:off x="7247001" y="1591056"/>
            <a:ext cx="1506855" cy="27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CFD64A-EFF6-7EFB-B8D6-0C75A65869E7}"/>
              </a:ext>
            </a:extLst>
          </p:cNvPr>
          <p:cNvCxnSpPr>
            <a:cxnSpLocks/>
          </p:cNvCxnSpPr>
          <p:nvPr/>
        </p:nvCxnSpPr>
        <p:spPr>
          <a:xfrm flipV="1">
            <a:off x="7562850" y="1868424"/>
            <a:ext cx="1191006" cy="271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E73CCC-86BA-22CF-BA63-81A86FBB94C3}"/>
              </a:ext>
            </a:extLst>
          </p:cNvPr>
          <p:cNvCxnSpPr>
            <a:cxnSpLocks/>
          </p:cNvCxnSpPr>
          <p:nvPr/>
        </p:nvCxnSpPr>
        <p:spPr>
          <a:xfrm flipV="1">
            <a:off x="6096000" y="2551176"/>
            <a:ext cx="2657856" cy="1236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42A832-E1C7-AEC2-3819-5C6367793FFE}"/>
              </a:ext>
            </a:extLst>
          </p:cNvPr>
          <p:cNvCxnSpPr>
            <a:cxnSpLocks/>
          </p:cNvCxnSpPr>
          <p:nvPr/>
        </p:nvCxnSpPr>
        <p:spPr>
          <a:xfrm flipV="1">
            <a:off x="6096000" y="2871216"/>
            <a:ext cx="2657856" cy="896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1062E1-400B-3874-96C9-69BACAEFFDD0}"/>
              </a:ext>
            </a:extLst>
          </p:cNvPr>
          <p:cNvCxnSpPr>
            <a:cxnSpLocks/>
          </p:cNvCxnSpPr>
          <p:nvPr/>
        </p:nvCxnSpPr>
        <p:spPr>
          <a:xfrm flipV="1">
            <a:off x="6096000" y="1170432"/>
            <a:ext cx="2657856" cy="2617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B82C46-3781-00D2-0CC6-483529662951}"/>
              </a:ext>
            </a:extLst>
          </p:cNvPr>
          <p:cNvCxnSpPr>
            <a:cxnSpLocks/>
          </p:cNvCxnSpPr>
          <p:nvPr/>
        </p:nvCxnSpPr>
        <p:spPr>
          <a:xfrm flipV="1">
            <a:off x="6096000" y="1868424"/>
            <a:ext cx="2657856" cy="1926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C0E656-66B2-B2C2-B7A6-7781B25D21D1}"/>
              </a:ext>
            </a:extLst>
          </p:cNvPr>
          <p:cNvCxnSpPr>
            <a:cxnSpLocks/>
          </p:cNvCxnSpPr>
          <p:nvPr/>
        </p:nvCxnSpPr>
        <p:spPr>
          <a:xfrm flipV="1">
            <a:off x="6925056" y="4229951"/>
            <a:ext cx="1828800" cy="102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51E5C0-7E82-CAEB-6C36-823A7FBDA7F2}"/>
              </a:ext>
            </a:extLst>
          </p:cNvPr>
          <p:cNvCxnSpPr>
            <a:cxnSpLocks/>
          </p:cNvCxnSpPr>
          <p:nvPr/>
        </p:nvCxnSpPr>
        <p:spPr>
          <a:xfrm>
            <a:off x="6925056" y="4332856"/>
            <a:ext cx="1917192" cy="23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AE092C1-BD57-5052-7939-E59E577637CF}"/>
              </a:ext>
            </a:extLst>
          </p:cNvPr>
          <p:cNvCxnSpPr>
            <a:cxnSpLocks/>
          </p:cNvCxnSpPr>
          <p:nvPr/>
        </p:nvCxnSpPr>
        <p:spPr>
          <a:xfrm flipV="1">
            <a:off x="6114288" y="3571519"/>
            <a:ext cx="2639568" cy="195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313F33A-5695-BB27-B6C1-51E6459A40D0}"/>
              </a:ext>
            </a:extLst>
          </p:cNvPr>
          <p:cNvCxnSpPr>
            <a:cxnSpLocks/>
          </p:cNvCxnSpPr>
          <p:nvPr/>
        </p:nvCxnSpPr>
        <p:spPr>
          <a:xfrm>
            <a:off x="7562850" y="2160064"/>
            <a:ext cx="1253871" cy="1719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28F84CA-6E36-FEE5-7E9A-0DD1A47661C2}"/>
              </a:ext>
            </a:extLst>
          </p:cNvPr>
          <p:cNvCxnSpPr>
            <a:cxnSpLocks/>
          </p:cNvCxnSpPr>
          <p:nvPr/>
        </p:nvCxnSpPr>
        <p:spPr>
          <a:xfrm>
            <a:off x="6925056" y="4898384"/>
            <a:ext cx="1917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1F151DF-71B9-9AB6-7495-1EF80C81A1F1}"/>
              </a:ext>
            </a:extLst>
          </p:cNvPr>
          <p:cNvCxnSpPr>
            <a:cxnSpLocks/>
          </p:cNvCxnSpPr>
          <p:nvPr/>
        </p:nvCxnSpPr>
        <p:spPr>
          <a:xfrm>
            <a:off x="6925056" y="4898384"/>
            <a:ext cx="1891665" cy="368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D085EF2-3FCE-81D8-FDE3-4F08F3CBE301}"/>
              </a:ext>
            </a:extLst>
          </p:cNvPr>
          <p:cNvCxnSpPr>
            <a:cxnSpLocks/>
          </p:cNvCxnSpPr>
          <p:nvPr/>
        </p:nvCxnSpPr>
        <p:spPr>
          <a:xfrm flipV="1">
            <a:off x="6832092" y="5631126"/>
            <a:ext cx="2010156" cy="367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1CA1E24-67BC-D264-D164-E73592A4007A}"/>
              </a:ext>
            </a:extLst>
          </p:cNvPr>
          <p:cNvCxnSpPr>
            <a:cxnSpLocks/>
          </p:cNvCxnSpPr>
          <p:nvPr/>
        </p:nvCxnSpPr>
        <p:spPr>
          <a:xfrm flipV="1">
            <a:off x="6832092" y="5954669"/>
            <a:ext cx="1984629" cy="43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8ED6A76-9D75-9009-F189-680DDAE793D6}"/>
              </a:ext>
            </a:extLst>
          </p:cNvPr>
          <p:cNvCxnSpPr>
            <a:cxnSpLocks/>
          </p:cNvCxnSpPr>
          <p:nvPr/>
        </p:nvCxnSpPr>
        <p:spPr>
          <a:xfrm flipV="1">
            <a:off x="6693408" y="4922920"/>
            <a:ext cx="2123313" cy="511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B12832F-A0F5-FB4F-D193-F415EABF2087}"/>
              </a:ext>
            </a:extLst>
          </p:cNvPr>
          <p:cNvCxnSpPr>
            <a:cxnSpLocks/>
          </p:cNvCxnSpPr>
          <p:nvPr/>
        </p:nvCxnSpPr>
        <p:spPr>
          <a:xfrm flipV="1">
            <a:off x="6693408" y="5266783"/>
            <a:ext cx="2123313" cy="167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8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gas station&#10;&#10;Description automatically generated">
            <a:extLst>
              <a:ext uri="{FF2B5EF4-FFF2-40B4-BE49-F238E27FC236}">
                <a16:creationId xmlns:a16="http://schemas.microsoft.com/office/drawing/2014/main" id="{B1AAF6C9-30BC-A90F-5D29-99D23AB33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16" y="0"/>
            <a:ext cx="9667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9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76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Torstein Solheim Ølberg</dc:creator>
  <cp:lastModifiedBy>Torstein Solheim Ølberg</cp:lastModifiedBy>
  <cp:revision>13</cp:revision>
  <dcterms:created xsi:type="dcterms:W3CDTF">2024-10-04T11:02:31Z</dcterms:created>
  <dcterms:modified xsi:type="dcterms:W3CDTF">2024-10-06T08:42:55Z</dcterms:modified>
</cp:coreProperties>
</file>