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00" d="100"/>
          <a:sy n="100" d="100"/>
        </p:scale>
        <p:origin x="-110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9200092-F617-4377-9F50-EEBF981125A5}" type="slidenum">
              <a:rPr lang="nb-NO" smtClean="0"/>
              <a:t>‹#›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437887-ABA6-40A7-A6D4-83EC04583531}" type="datetimeFigureOut">
              <a:rPr lang="nb-NO" smtClean="0"/>
              <a:t>09.12.2014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otland" TargetMode="External"/><Relationship Id="rId2" Type="http://schemas.openxmlformats.org/officeDocument/2006/relationships/hyperlink" Target="http://en.wikipedia.org/wiki/Northern_Ire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ales" TargetMode="External"/><Relationship Id="rId4" Type="http://schemas.openxmlformats.org/officeDocument/2006/relationships/hyperlink" Target="http://en.wikipedia.org/wiki/Engl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</a:t>
            </a:r>
            <a:r>
              <a:rPr lang="en-GB" dirty="0" smtClean="0"/>
              <a:t>immigration to </a:t>
            </a:r>
            <a:r>
              <a:rPr lang="en-GB" dirty="0" smtClean="0"/>
              <a:t>Briton</a:t>
            </a:r>
            <a:endParaRPr lang="en-GB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" y="1979712"/>
            <a:ext cx="8083152" cy="4041576"/>
          </a:xfrm>
        </p:spPr>
      </p:pic>
    </p:spTree>
    <p:extLst>
      <p:ext uri="{BB962C8B-B14F-4D97-AF65-F5344CB8AC3E}">
        <p14:creationId xmlns:p14="http://schemas.microsoft.com/office/powerpoint/2010/main" val="3478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History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1"/>
          <a:stretch/>
        </p:blipFill>
        <p:spPr>
          <a:xfrm>
            <a:off x="3689781" y="1844824"/>
            <a:ext cx="4664363" cy="3240360"/>
          </a:xfrm>
        </p:spPr>
      </p:pic>
      <p:sp>
        <p:nvSpPr>
          <p:cNvPr id="5" name="Plassholder for tekst 4"/>
          <p:cNvSpPr>
            <a:spLocks noGrp="1"/>
          </p:cNvSpPr>
          <p:nvPr>
            <p:ph sz="half" idx="2"/>
          </p:nvPr>
        </p:nvSpPr>
        <p:spPr>
          <a:xfrm>
            <a:off x="467544" y="1536192"/>
            <a:ext cx="3657600" cy="45902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1916 – «the beginning»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Northern Ireland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Bloody</a:t>
            </a:r>
            <a:r>
              <a:rPr lang="nb-NO" dirty="0" smtClean="0"/>
              <a:t> Days</a:t>
            </a:r>
          </a:p>
          <a:p>
            <a:pPr marL="0" indent="0">
              <a:buNone/>
            </a:pP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249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Irish in Britain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Quiet</a:t>
            </a:r>
          </a:p>
          <a:p>
            <a:r>
              <a:rPr lang="en-GB" dirty="0" smtClean="0"/>
              <a:t>Prejudice</a:t>
            </a:r>
          </a:p>
          <a:p>
            <a:pPr lvl="1"/>
            <a:r>
              <a:rPr lang="en-GB" dirty="0" smtClean="0"/>
              <a:t>Two stories</a:t>
            </a:r>
          </a:p>
          <a:p>
            <a:pPr lvl="1"/>
            <a:r>
              <a:rPr lang="en-GB" dirty="0" smtClean="0"/>
              <a:t>Hatred</a:t>
            </a:r>
          </a:p>
          <a:p>
            <a:pPr lvl="1"/>
            <a:r>
              <a:rPr lang="en-GB" dirty="0" smtClean="0"/>
              <a:t>Internet, a tool</a:t>
            </a:r>
          </a:p>
          <a:p>
            <a:r>
              <a:rPr lang="en-GB" dirty="0" smtClean="0"/>
              <a:t>Their own party</a:t>
            </a:r>
          </a:p>
          <a:p>
            <a:pPr lvl="1"/>
            <a:r>
              <a:rPr lang="en-GB" dirty="0"/>
              <a:t>What they </a:t>
            </a:r>
            <a:r>
              <a:rPr lang="en-GB" dirty="0" smtClean="0"/>
              <a:t>do</a:t>
            </a:r>
          </a:p>
          <a:p>
            <a:pPr marL="411480" lvl="1" indent="0">
              <a:buNone/>
            </a:pPr>
            <a:endParaRPr lang="en-GB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68760"/>
            <a:ext cx="3965168" cy="29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49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6084168" y="53752"/>
            <a:ext cx="3168352" cy="1143000"/>
          </a:xfrm>
        </p:spPr>
        <p:txBody>
          <a:bodyPr/>
          <a:lstStyle/>
          <a:p>
            <a:r>
              <a:rPr lang="nb-NO" sz="3600" dirty="0" smtClean="0"/>
              <a:t>Distribution</a:t>
            </a:r>
            <a:endParaRPr lang="nb-NO" sz="3600" dirty="0"/>
          </a:p>
        </p:txBody>
      </p:sp>
      <p:graphicFrame>
        <p:nvGraphicFramePr>
          <p:cNvPr id="11" name="Tabel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13024"/>
              </p:ext>
            </p:extLst>
          </p:nvPr>
        </p:nvGraphicFramePr>
        <p:xfrm>
          <a:off x="6156176" y="1268760"/>
          <a:ext cx="225591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39181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Colour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Irish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population</a:t>
                      </a:r>
                      <a:r>
                        <a:rPr lang="nb-NO" baseline="0" dirty="0" smtClean="0"/>
                        <a:t> in region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nb-NO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25.26%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 smtClean="0">
                          <a:solidFill>
                            <a:srgbClr val="FFC90E"/>
                          </a:solidFill>
                        </a:rPr>
                        <a:t>Yellow</a:t>
                      </a:r>
                      <a:endParaRPr lang="nb-NO" dirty="0" smtClean="0">
                        <a:solidFill>
                          <a:srgbClr val="FFC90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0.64%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0.41%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>
                          <a:solidFill>
                            <a:srgbClr val="7030A0"/>
                          </a:solidFill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0.32%</a:t>
                      </a:r>
                      <a:endParaRPr lang="nb-NO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1116"/>
            <a:ext cx="5976664" cy="6540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47463"/>
              </p:ext>
            </p:extLst>
          </p:nvPr>
        </p:nvGraphicFramePr>
        <p:xfrm>
          <a:off x="6156176" y="3717032"/>
          <a:ext cx="2232248" cy="24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368152"/>
              </a:tblGrid>
              <a:tr h="382086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Colour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 smtClean="0"/>
                        <a:t>Irish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 err="1" smtClean="0"/>
                        <a:t>population</a:t>
                      </a:r>
                      <a:r>
                        <a:rPr lang="nb-NO" baseline="0" dirty="0" smtClean="0"/>
                        <a:t> in region</a:t>
                      </a:r>
                      <a:endParaRPr lang="nb-NO" dirty="0" smtClean="0"/>
                    </a:p>
                  </a:txBody>
                  <a:tcPr/>
                </a:tc>
              </a:tr>
              <a:tr h="38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nb-NO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505 200</a:t>
                      </a:r>
                      <a:endParaRPr lang="nb-NO" dirty="0"/>
                    </a:p>
                  </a:txBody>
                  <a:tcPr/>
                </a:tc>
              </a:tr>
              <a:tr h="38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 smtClean="0">
                          <a:solidFill>
                            <a:srgbClr val="FFC90E"/>
                          </a:solidFill>
                        </a:rPr>
                        <a:t>Yellow</a:t>
                      </a:r>
                      <a:endParaRPr lang="nb-NO" dirty="0" smtClean="0">
                        <a:solidFill>
                          <a:srgbClr val="FFC90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r>
                        <a:rPr lang="nb-NO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</a:t>
                      </a:r>
                      <a:endParaRPr lang="nb-NO" dirty="0"/>
                    </a:p>
                  </a:txBody>
                  <a:tcPr/>
                </a:tc>
              </a:tr>
              <a:tr h="38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nb-NO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500</a:t>
                      </a:r>
                      <a:endParaRPr lang="nb-NO" dirty="0"/>
                    </a:p>
                  </a:txBody>
                  <a:tcPr/>
                </a:tc>
              </a:tr>
              <a:tr h="38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>
                          <a:solidFill>
                            <a:srgbClr val="7030A0"/>
                          </a:solidFill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9 600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ktangel 12"/>
          <p:cNvSpPr/>
          <p:nvPr/>
        </p:nvSpPr>
        <p:spPr>
          <a:xfrm>
            <a:off x="6228184" y="6309320"/>
            <a:ext cx="201622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  <a:r>
              <a:rPr lang="en-GB" dirty="0" smtClean="0">
                <a:solidFill>
                  <a:schemeClr val="tx1"/>
                </a:solidFill>
              </a:rPr>
              <a:t>easured</a:t>
            </a:r>
            <a:r>
              <a:rPr lang="nb-NO" dirty="0" smtClean="0">
                <a:solidFill>
                  <a:schemeClr val="tx1"/>
                </a:solidFill>
              </a:rPr>
              <a:t> 2011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Kilder =)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>
                <a:hlinkClick r:id="rId2"/>
              </a:rPr>
              <a:t>http://www.foxnews.com/world/2014/04/08/century-conflict-and-compromise-key-events-in-relations-between-britain-and</a:t>
            </a:r>
            <a:r>
              <a:rPr lang="nb-NO" dirty="0" smtClean="0">
                <a:hlinkClick r:id="rId2"/>
              </a:rPr>
              <a:t>/</a:t>
            </a:r>
          </a:p>
          <a:p>
            <a:r>
              <a:rPr lang="nb-NO" dirty="0">
                <a:hlinkClick r:id="rId2"/>
              </a:rPr>
              <a:t>http://en.wikipedia.org/wiki/Bloody_Friday_%281972%29</a:t>
            </a:r>
            <a:endParaRPr lang="nb-NO" dirty="0" smtClean="0">
              <a:hlinkClick r:id="rId2"/>
            </a:endParaRPr>
          </a:p>
          <a:p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www.ibtimes.com/anti-irish-hatred-yes-pockets-still-exist-britain-729873</a:t>
            </a:r>
          </a:p>
          <a:p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www.irishinbritain.org/what-we-do/what-we-do</a:t>
            </a:r>
          </a:p>
          <a:p>
            <a:r>
              <a:rPr lang="nb-NO" dirty="0">
                <a:hlinkClick r:id="rId2"/>
              </a:rPr>
              <a:t>http://www.indymedia.ie/attachments/apr2006/irelandengland.jpg</a:t>
            </a:r>
          </a:p>
          <a:p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en.wikipedia.org/wiki/Demography_of_the_United_Kingdom#National_Identity</a:t>
            </a:r>
          </a:p>
          <a:p>
            <a:r>
              <a:rPr lang="nb-NO" dirty="0" smtClean="0">
                <a:hlinkClick r:id="rId2"/>
              </a:rPr>
              <a:t>http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en.wikipedia.org/wiki/Northern_Ireland</a:t>
            </a:r>
            <a:endParaRPr lang="nb-NO" dirty="0" smtClean="0"/>
          </a:p>
          <a:p>
            <a:r>
              <a:rPr lang="nb-NO" dirty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en.wikipedia.org/wiki/Scotland</a:t>
            </a:r>
            <a:endParaRPr lang="nb-NO" dirty="0" smtClean="0"/>
          </a:p>
          <a:p>
            <a:r>
              <a:rPr lang="nb-NO" dirty="0">
                <a:hlinkClick r:id="rId4"/>
              </a:rPr>
              <a:t>http://</a:t>
            </a:r>
            <a:r>
              <a:rPr lang="nb-NO" dirty="0" smtClean="0">
                <a:hlinkClick r:id="rId4"/>
              </a:rPr>
              <a:t>en.wikipedia.org/wiki/England</a:t>
            </a:r>
            <a:endParaRPr lang="nb-NO" dirty="0" smtClean="0"/>
          </a:p>
          <a:p>
            <a:r>
              <a:rPr lang="nb-NO" dirty="0">
                <a:hlinkClick r:id="rId5"/>
              </a:rPr>
              <a:t>http://</a:t>
            </a:r>
            <a:r>
              <a:rPr lang="nb-NO" dirty="0" smtClean="0">
                <a:hlinkClick r:id="rId5"/>
              </a:rPr>
              <a:t>en.wikipedia.org/wiki/Wales</a:t>
            </a:r>
            <a:endParaRPr lang="nb-NO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4897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lstøtende">
  <a:themeElements>
    <a:clrScheme name="Tilstøtend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lstøtend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15850</TotalTime>
  <Words>107</Words>
  <Application>Microsoft Office PowerPoint</Application>
  <PresentationFormat>Skjermfremvisning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Tilstøtende</vt:lpstr>
      <vt:lpstr>Irish immigration to Briton</vt:lpstr>
      <vt:lpstr>The History</vt:lpstr>
      <vt:lpstr>Irish in Britain</vt:lpstr>
      <vt:lpstr>Distribution</vt:lpstr>
      <vt:lpstr>Kilder =)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Jews</dc:title>
  <dc:creator>Torstein Solheim Ølberg</dc:creator>
  <cp:lastModifiedBy>Torstein Solheim Ølberg</cp:lastModifiedBy>
  <cp:revision>26</cp:revision>
  <dcterms:created xsi:type="dcterms:W3CDTF">2014-12-03T09:19:31Z</dcterms:created>
  <dcterms:modified xsi:type="dcterms:W3CDTF">2014-12-18T14:55:35Z</dcterms:modified>
</cp:coreProperties>
</file>