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62014" autoAdjust="0"/>
  </p:normalViewPr>
  <p:slideViewPr>
    <p:cSldViewPr>
      <p:cViewPr varScale="1">
        <p:scale>
          <a:sx n="55" d="100"/>
          <a:sy n="55" d="100"/>
        </p:scale>
        <p:origin x="-239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8708AD-D921-40A7-A8EB-CA42BD8720E4}" type="datetimeFigureOut">
              <a:rPr lang="nb-NO" smtClean="0"/>
              <a:t>20.03.2015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665E9-0D98-43AD-B4C5-4EC26C01CEA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85815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dirty="0" err="1" smtClean="0"/>
              <a:t>What</a:t>
            </a:r>
            <a:r>
              <a:rPr lang="nb-NO" baseline="0" dirty="0" smtClean="0"/>
              <a:t> to talk </a:t>
            </a:r>
            <a:r>
              <a:rPr lang="nb-NO" baseline="0" dirty="0" err="1" smtClean="0"/>
              <a:t>about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7665E9-0D98-43AD-B4C5-4EC26C01CEA7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84529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dirty="0" smtClean="0"/>
              <a:t>Campus</a:t>
            </a:r>
          </a:p>
          <a:p>
            <a:pPr marL="628650" lvl="1" indent="-171450">
              <a:buFontTx/>
              <a:buChar char="-"/>
            </a:pPr>
            <a:r>
              <a:rPr lang="nb-NO" baseline="0" dirty="0" smtClean="0"/>
              <a:t>4000*168 = 672km^2</a:t>
            </a:r>
          </a:p>
          <a:p>
            <a:pPr marL="628650" lvl="1" indent="-171450">
              <a:buFontTx/>
              <a:buChar char="-"/>
            </a:pPr>
            <a:r>
              <a:rPr lang="nb-NO" baseline="0" dirty="0" err="1" smtClean="0"/>
              <a:t>Dividet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into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two</a:t>
            </a:r>
            <a:endParaRPr lang="nb-NO" baseline="0" dirty="0" smtClean="0"/>
          </a:p>
          <a:p>
            <a:pPr marL="628650" lvl="1" indent="-171450">
              <a:buFontTx/>
              <a:buChar char="-"/>
            </a:pPr>
            <a:r>
              <a:rPr lang="nb-NO" dirty="0" smtClean="0"/>
              <a:t>First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years</a:t>
            </a:r>
            <a:r>
              <a:rPr lang="nb-NO" baseline="0" dirty="0" smtClean="0"/>
              <a:t> </a:t>
            </a:r>
            <a:r>
              <a:rPr lang="nb-NO" baseline="0" dirty="0" err="1" smtClean="0"/>
              <a:t>on</a:t>
            </a:r>
            <a:r>
              <a:rPr lang="nb-NO" baseline="0" dirty="0" smtClean="0"/>
              <a:t> campus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nb-NO" baseline="0" dirty="0" err="1" smtClean="0"/>
              <a:t>Community</a:t>
            </a:r>
            <a:endParaRPr lang="nb-NO" baseline="0" dirty="0" smtClean="0"/>
          </a:p>
          <a:p>
            <a:pPr marL="628650" lvl="1" indent="-171450">
              <a:buFontTx/>
              <a:buChar char="-"/>
            </a:pPr>
            <a:r>
              <a:rPr lang="nb-NO" baseline="0" dirty="0" err="1" smtClean="0"/>
              <a:t>Freshmen</a:t>
            </a:r>
            <a:r>
              <a:rPr lang="nb-NO" baseline="0" dirty="0" smtClean="0"/>
              <a:t> have to </a:t>
            </a:r>
            <a:r>
              <a:rPr lang="nb-NO" baseline="0" dirty="0" err="1" smtClean="0"/>
              <a:t>stay</a:t>
            </a:r>
            <a:r>
              <a:rPr lang="nb-NO" baseline="0" dirty="0" smtClean="0"/>
              <a:t> </a:t>
            </a:r>
            <a:r>
              <a:rPr lang="nb-NO" baseline="0" dirty="0" err="1" smtClean="0"/>
              <a:t>on</a:t>
            </a:r>
            <a:r>
              <a:rPr lang="nb-NO" baseline="0" dirty="0" smtClean="0"/>
              <a:t> campus</a:t>
            </a:r>
          </a:p>
          <a:p>
            <a:pPr marL="628650" lvl="1" indent="-171450">
              <a:buFontTx/>
              <a:buChar char="-"/>
            </a:pPr>
            <a:r>
              <a:rPr lang="nb-NO" baseline="0" dirty="0" smtClean="0"/>
              <a:t>Clubs and </a:t>
            </a:r>
            <a:r>
              <a:rPr lang="nb-NO" baseline="0" dirty="0" err="1" smtClean="0"/>
              <a:t>groups</a:t>
            </a:r>
            <a:endParaRPr lang="nb-NO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nb-NO" baseline="0" dirty="0" err="1" smtClean="0"/>
              <a:t>Study</a:t>
            </a:r>
            <a:r>
              <a:rPr lang="nb-NO" baseline="0" dirty="0" smtClean="0"/>
              <a:t> </a:t>
            </a:r>
            <a:r>
              <a:rPr lang="nb-NO" baseline="0" dirty="0" err="1" smtClean="0"/>
              <a:t>options</a:t>
            </a:r>
            <a:endParaRPr lang="nb-NO" baseline="0" dirty="0" smtClean="0"/>
          </a:p>
          <a:p>
            <a:pPr marL="628650" lvl="1" indent="-171450">
              <a:buFontTx/>
              <a:buChar char="-"/>
            </a:pPr>
            <a:r>
              <a:rPr lang="nb-NO" baseline="0" dirty="0" smtClean="0"/>
              <a:t>Architecture and planning</a:t>
            </a:r>
          </a:p>
          <a:p>
            <a:pPr marL="628650" lvl="1" indent="-171450">
              <a:buFontTx/>
              <a:buChar char="-"/>
            </a:pPr>
            <a:r>
              <a:rPr lang="nb-NO" baseline="0" dirty="0" smtClean="0"/>
              <a:t>Engineering</a:t>
            </a:r>
          </a:p>
          <a:p>
            <a:pPr marL="628650" lvl="1" indent="-171450">
              <a:buFontTx/>
              <a:buChar char="-"/>
            </a:pPr>
            <a:r>
              <a:rPr lang="nb-NO" baseline="0" dirty="0" err="1" smtClean="0"/>
              <a:t>Humanities</a:t>
            </a:r>
            <a:r>
              <a:rPr lang="nb-NO" baseline="0" dirty="0" smtClean="0"/>
              <a:t>, Art and </a:t>
            </a:r>
            <a:r>
              <a:rPr lang="nb-NO" baseline="0" dirty="0" err="1" smtClean="0"/>
              <a:t>Social</a:t>
            </a:r>
            <a:r>
              <a:rPr lang="nb-NO" baseline="0" dirty="0" smtClean="0"/>
              <a:t> </a:t>
            </a:r>
            <a:r>
              <a:rPr lang="nb-NO" baseline="0" dirty="0" err="1" smtClean="0"/>
              <a:t>Sience</a:t>
            </a:r>
            <a:endParaRPr lang="nb-NO" baseline="0" dirty="0" smtClean="0"/>
          </a:p>
          <a:p>
            <a:pPr marL="628650" lvl="1" indent="-171450">
              <a:buFontTx/>
              <a:buChar char="-"/>
            </a:pPr>
            <a:r>
              <a:rPr lang="nb-NO" baseline="0" dirty="0" err="1" smtClean="0"/>
              <a:t>Science</a:t>
            </a:r>
            <a:endParaRPr lang="nb-NO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nb-NO" baseline="0" dirty="0" err="1" smtClean="0"/>
              <a:t>Accomadation</a:t>
            </a:r>
            <a:endParaRPr lang="nb-NO" baseline="0" dirty="0" smtClean="0"/>
          </a:p>
          <a:p>
            <a:pPr marL="628650" lvl="1" indent="-171450">
              <a:buFontTx/>
              <a:buChar char="-"/>
            </a:pPr>
            <a:r>
              <a:rPr lang="nb-NO" baseline="0" dirty="0" smtClean="0"/>
              <a:t>70% live </a:t>
            </a:r>
            <a:r>
              <a:rPr lang="nb-NO" baseline="0" dirty="0" err="1" smtClean="0"/>
              <a:t>on</a:t>
            </a:r>
            <a:r>
              <a:rPr lang="nb-NO" baseline="0" dirty="0" smtClean="0"/>
              <a:t> campus</a:t>
            </a:r>
          </a:p>
          <a:p>
            <a:pPr marL="628650" lvl="1" indent="-171450">
              <a:buFontTx/>
              <a:buChar char="-"/>
            </a:pPr>
            <a:r>
              <a:rPr lang="nb-NO" baseline="0" dirty="0" smtClean="0"/>
              <a:t>Lots </a:t>
            </a:r>
            <a:r>
              <a:rPr lang="nb-NO" baseline="0" dirty="0" err="1" smtClean="0"/>
              <a:t>of</a:t>
            </a:r>
            <a:r>
              <a:rPr lang="nb-NO" baseline="0" dirty="0" smtClean="0"/>
              <a:t> </a:t>
            </a:r>
            <a:r>
              <a:rPr lang="nb-NO" baseline="0" dirty="0" err="1" smtClean="0"/>
              <a:t>activities</a:t>
            </a:r>
            <a:endParaRPr lang="nb-NO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nb-NO" baseline="0" dirty="0" smtClean="0"/>
              <a:t>Cambridge</a:t>
            </a:r>
          </a:p>
          <a:p>
            <a:pPr marL="628650" lvl="1" indent="-171450">
              <a:buFontTx/>
              <a:buChar char="-"/>
            </a:pPr>
            <a:r>
              <a:rPr lang="nb-NO" baseline="0" dirty="0" smtClean="0"/>
              <a:t>Old </a:t>
            </a:r>
            <a:r>
              <a:rPr lang="nb-NO" baseline="0" dirty="0" err="1" smtClean="0"/>
              <a:t>town</a:t>
            </a:r>
            <a:endParaRPr lang="nb-NO" baseline="0" dirty="0" smtClean="0"/>
          </a:p>
          <a:p>
            <a:pPr marL="628650" lvl="1" indent="-171450">
              <a:buFontTx/>
              <a:buChar char="-"/>
            </a:pPr>
            <a:r>
              <a:rPr lang="nb-NO" baseline="0" dirty="0" err="1" smtClean="0"/>
              <a:t>Devided</a:t>
            </a:r>
            <a:r>
              <a:rPr lang="nb-NO" baseline="0" dirty="0" smtClean="0"/>
              <a:t> </a:t>
            </a:r>
            <a:r>
              <a:rPr lang="nb-NO" baseline="0" dirty="0" err="1" smtClean="0"/>
              <a:t>into</a:t>
            </a:r>
            <a:r>
              <a:rPr lang="nb-NO" baseline="0" dirty="0" smtClean="0"/>
              <a:t> </a:t>
            </a:r>
            <a:r>
              <a:rPr lang="nb-NO" baseline="0" dirty="0" err="1" smtClean="0"/>
              <a:t>squares</a:t>
            </a:r>
            <a:endParaRPr lang="nb-NO" baseline="0" dirty="0" smtClean="0"/>
          </a:p>
          <a:p>
            <a:pPr marL="628650" lvl="1" indent="-171450">
              <a:buFontTx/>
              <a:buChar char="-"/>
            </a:pPr>
            <a:r>
              <a:rPr lang="nb-NO" baseline="0" dirty="0" err="1" smtClean="0"/>
              <a:t>Brickhouses</a:t>
            </a:r>
            <a:endParaRPr lang="nb-NO" baseline="0" dirty="0" smtClean="0"/>
          </a:p>
          <a:p>
            <a:pPr marL="628650" lvl="1" indent="-171450">
              <a:buFontTx/>
              <a:buChar char="-"/>
            </a:pPr>
            <a:r>
              <a:rPr lang="nb-NO" baseline="0" dirty="0" err="1" smtClean="0"/>
              <a:t>About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the</a:t>
            </a:r>
            <a:r>
              <a:rPr lang="nb-NO" baseline="0" dirty="0" smtClean="0"/>
              <a:t> same </a:t>
            </a:r>
            <a:r>
              <a:rPr lang="nb-NO" baseline="0" dirty="0" err="1" smtClean="0"/>
              <a:t>temperatures</a:t>
            </a:r>
            <a:r>
              <a:rPr lang="nb-NO" baseline="0" dirty="0" smtClean="0"/>
              <a:t> as in Norway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nb-NO" baseline="0" dirty="0" smtClean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7665E9-0D98-43AD-B4C5-4EC26C01CEA7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0624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b-NO" b="1" baseline="0" dirty="0" smtClean="0"/>
              <a:t>The </a:t>
            </a:r>
            <a:r>
              <a:rPr lang="nb-NO" b="1" baseline="0" dirty="0" err="1" smtClean="0"/>
              <a:t>undergraduate</a:t>
            </a:r>
            <a:r>
              <a:rPr lang="nb-NO" b="1" baseline="0" dirty="0" smtClean="0"/>
              <a:t> </a:t>
            </a:r>
            <a:r>
              <a:rPr lang="nb-NO" b="1" baseline="0" dirty="0" err="1" smtClean="0"/>
              <a:t>degree</a:t>
            </a:r>
            <a:r>
              <a:rPr lang="nb-NO" b="1" baseline="0" dirty="0" smtClean="0"/>
              <a:t> in </a:t>
            </a:r>
            <a:r>
              <a:rPr lang="nb-NO" b="1" baseline="0" dirty="0" err="1" smtClean="0"/>
              <a:t>physics</a:t>
            </a:r>
            <a:r>
              <a:rPr lang="nb-NO" b="1" baseline="0" dirty="0" smtClean="0"/>
              <a:t> is </a:t>
            </a:r>
            <a:r>
              <a:rPr lang="nb-NO" b="1" baseline="0" dirty="0" err="1" smtClean="0"/>
              <a:t>devided</a:t>
            </a:r>
            <a:endParaRPr lang="nb-NO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dirty="0" err="1" smtClean="0"/>
              <a:t>Focused</a:t>
            </a:r>
            <a:r>
              <a:rPr lang="nb-NO" baseline="0" dirty="0" smtClean="0"/>
              <a:t> </a:t>
            </a:r>
            <a:r>
              <a:rPr lang="nb-NO" baseline="0" dirty="0" err="1" smtClean="0"/>
              <a:t>option</a:t>
            </a:r>
            <a:endParaRPr lang="nb-NO" baseline="0" dirty="0" smtClean="0"/>
          </a:p>
          <a:p>
            <a:pPr marL="628650" lvl="1" indent="-171450">
              <a:buFontTx/>
              <a:buChar char="-"/>
            </a:pPr>
            <a:r>
              <a:rPr lang="nb-NO" baseline="0" dirty="0" err="1" smtClean="0"/>
              <a:t>Preparing</a:t>
            </a:r>
            <a:r>
              <a:rPr lang="nb-NO" baseline="0" dirty="0" smtClean="0"/>
              <a:t> for </a:t>
            </a:r>
            <a:r>
              <a:rPr lang="nb-NO" baseline="0" dirty="0" err="1" smtClean="0"/>
              <a:t>graduate</a:t>
            </a:r>
            <a:r>
              <a:rPr lang="nb-NO" baseline="0" dirty="0" smtClean="0"/>
              <a:t> studies</a:t>
            </a:r>
          </a:p>
          <a:p>
            <a:pPr marL="628650" lvl="1" indent="-171450">
              <a:buFontTx/>
              <a:buChar char="-"/>
            </a:pPr>
            <a:r>
              <a:rPr lang="nb-NO" baseline="0" dirty="0" smtClean="0"/>
              <a:t>Lots </a:t>
            </a:r>
            <a:r>
              <a:rPr lang="nb-NO" baseline="0" dirty="0" err="1" smtClean="0"/>
              <a:t>of</a:t>
            </a:r>
            <a:r>
              <a:rPr lang="nb-NO" baseline="0" dirty="0" smtClean="0"/>
              <a:t> different </a:t>
            </a:r>
            <a:r>
              <a:rPr lang="nb-NO" baseline="0" dirty="0" err="1" smtClean="0"/>
              <a:t>paths</a:t>
            </a:r>
            <a:endParaRPr lang="nb-NO" baseline="0" dirty="0" smtClean="0"/>
          </a:p>
          <a:p>
            <a:pPr marL="628650" lvl="1" indent="-171450">
              <a:buFontTx/>
              <a:buChar char="-"/>
            </a:pPr>
            <a:r>
              <a:rPr lang="nb-NO" baseline="0" dirty="0" err="1" smtClean="0"/>
              <a:t>Some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requirements</a:t>
            </a:r>
            <a:r>
              <a:rPr lang="nb-NO" baseline="0" dirty="0" smtClean="0"/>
              <a:t>, </a:t>
            </a:r>
            <a:r>
              <a:rPr lang="nb-NO" baseline="0" dirty="0" err="1" smtClean="0"/>
              <a:t>mostly</a:t>
            </a:r>
            <a:r>
              <a:rPr lang="nb-NO" baseline="0" dirty="0" smtClean="0"/>
              <a:t> </a:t>
            </a:r>
            <a:r>
              <a:rPr lang="nb-NO" baseline="0" dirty="0" err="1" smtClean="0"/>
              <a:t>experimental</a:t>
            </a:r>
            <a:r>
              <a:rPr lang="nb-NO" baseline="0" dirty="0" smtClean="0"/>
              <a:t> </a:t>
            </a:r>
            <a:r>
              <a:rPr lang="nb-NO" baseline="0" dirty="0" err="1" smtClean="0"/>
              <a:t>requirements</a:t>
            </a:r>
            <a:endParaRPr lang="nb-NO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baseline="0" dirty="0" err="1" smtClean="0"/>
              <a:t>Flexible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option</a:t>
            </a:r>
            <a:endParaRPr lang="nb-NO" baseline="0" dirty="0" smtClean="0"/>
          </a:p>
          <a:p>
            <a:pPr marL="628650" lvl="1" indent="-171450">
              <a:buFontTx/>
              <a:buChar char="-"/>
            </a:pPr>
            <a:r>
              <a:rPr lang="nb-NO" baseline="0" dirty="0" err="1" smtClean="0"/>
              <a:t>Focus</a:t>
            </a:r>
            <a:r>
              <a:rPr lang="nb-NO" baseline="0" dirty="0" smtClean="0"/>
              <a:t> </a:t>
            </a:r>
            <a:r>
              <a:rPr lang="nb-NO" baseline="0" dirty="0" err="1" smtClean="0"/>
              <a:t>on</a:t>
            </a:r>
            <a:r>
              <a:rPr lang="nb-NO" baseline="0" dirty="0" smtClean="0"/>
              <a:t> giving a </a:t>
            </a:r>
            <a:r>
              <a:rPr lang="nb-NO" baseline="0" dirty="0" err="1" smtClean="0"/>
              <a:t>basic</a:t>
            </a:r>
            <a:r>
              <a:rPr lang="nb-NO" baseline="0" dirty="0" smtClean="0"/>
              <a:t> </a:t>
            </a:r>
            <a:r>
              <a:rPr lang="nb-NO" baseline="0" dirty="0" err="1" smtClean="0"/>
              <a:t>understanding</a:t>
            </a:r>
            <a:r>
              <a:rPr lang="nb-NO" baseline="0" dirty="0" smtClean="0"/>
              <a:t> and </a:t>
            </a:r>
            <a:r>
              <a:rPr lang="nb-NO" baseline="0" dirty="0" err="1" smtClean="0"/>
              <a:t>researchabillity</a:t>
            </a:r>
            <a:r>
              <a:rPr lang="nb-NO" baseline="0" dirty="0" smtClean="0"/>
              <a:t> in </a:t>
            </a:r>
            <a:r>
              <a:rPr lang="nb-NO" baseline="0" dirty="0" err="1" smtClean="0"/>
              <a:t>physics</a:t>
            </a:r>
            <a:endParaRPr lang="nb-NO" baseline="0" dirty="0" smtClean="0"/>
          </a:p>
          <a:p>
            <a:pPr marL="0" lvl="0" indent="0">
              <a:buFontTx/>
              <a:buNone/>
            </a:pPr>
            <a:r>
              <a:rPr lang="nb-NO" baseline="0" dirty="0" err="1" smtClean="0"/>
              <a:t>Example</a:t>
            </a:r>
            <a:r>
              <a:rPr lang="nb-NO" baseline="0" dirty="0" smtClean="0"/>
              <a:t> - </a:t>
            </a:r>
            <a:r>
              <a:rPr lang="nb-NO" baseline="0" dirty="0" err="1" smtClean="0"/>
              <a:t>Astronomy</a:t>
            </a:r>
            <a:endParaRPr lang="nb-NO" baseline="0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12.400 (3-0-9) The Solar System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8.284 (3-0-9) Modern Astrophysics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8.286 (3-0-9) The Early Universe</a:t>
            </a:r>
          </a:p>
          <a:p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satisfy the experimental requirement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12.410J (2-4-6) Observational Techniques of Optical Astronomy</a:t>
            </a:r>
            <a:r>
              <a:rPr lang="nb-NO" baseline="0" dirty="0" smtClean="0"/>
              <a:t> 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7665E9-0D98-43AD-B4C5-4EC26C01CEA7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9107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ihånds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ihånds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tel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nb-NO" smtClean="0"/>
              <a:t>Klikk for å redigere tittelstil</a:t>
            </a:r>
            <a:endParaRPr kumimoji="0" lang="en-US"/>
          </a:p>
        </p:txBody>
      </p:sp>
      <p:sp>
        <p:nvSpPr>
          <p:cNvPr id="17" name="Undertittel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nb-NO" smtClean="0"/>
              <a:t>Klikk for å redigere undertittelstil i malen</a:t>
            </a:r>
            <a:endParaRPr kumimoji="0" lang="en-US"/>
          </a:p>
        </p:txBody>
      </p:sp>
      <p:sp>
        <p:nvSpPr>
          <p:cNvPr id="30" name="Plassholder for dato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CB9D-A303-4867-90F5-A25D84CAF2C4}" type="datetimeFigureOut">
              <a:rPr lang="nb-NO" smtClean="0"/>
              <a:t>20.03.2015</a:t>
            </a:fld>
            <a:endParaRPr lang="nb-NO"/>
          </a:p>
        </p:txBody>
      </p:sp>
      <p:sp>
        <p:nvSpPr>
          <p:cNvPr id="19" name="Plassholder for bunntekst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27" name="Plassholder for lysbildenumm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D22B7-DAD0-4F20-948A-8057E801D7CD}" type="slidenum">
              <a:rPr lang="nb-NO" smtClean="0"/>
              <a:t>‹#›</a:t>
            </a:fld>
            <a:endParaRPr lang="nb-N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b-NO" smtClean="0"/>
              <a:t>Klikk for å redigere tittelstil</a:t>
            </a:r>
            <a:endParaRPr kumimoji="0" lang="en-US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nb-NO" smtClean="0"/>
              <a:t>Klikk for å redigere tekststiler i malen</a:t>
            </a:r>
          </a:p>
          <a:p>
            <a:pPr lvl="1" eaLnBrk="1" latinLnBrk="0" hangingPunct="1"/>
            <a:r>
              <a:rPr lang="nb-NO" smtClean="0"/>
              <a:t>Andre nivå</a:t>
            </a:r>
          </a:p>
          <a:p>
            <a:pPr lvl="2" eaLnBrk="1" latinLnBrk="0" hangingPunct="1"/>
            <a:r>
              <a:rPr lang="nb-NO" smtClean="0"/>
              <a:t>Tredje nivå</a:t>
            </a:r>
          </a:p>
          <a:p>
            <a:pPr lvl="3" eaLnBrk="1" latinLnBrk="0" hangingPunct="1"/>
            <a:r>
              <a:rPr lang="nb-NO" smtClean="0"/>
              <a:t>Fjerde nivå</a:t>
            </a:r>
          </a:p>
          <a:p>
            <a:pPr lvl="4" eaLnBrk="1" latinLnBrk="0" hangingPunct="1"/>
            <a:r>
              <a:rPr lang="nb-NO" smtClean="0"/>
              <a:t>Femte nivå</a:t>
            </a:r>
            <a:endParaRPr kumimoji="0"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CB9D-A303-4867-90F5-A25D84CAF2C4}" type="datetimeFigureOut">
              <a:rPr lang="nb-NO" smtClean="0"/>
              <a:t>20.03.2015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D22B7-DAD0-4F20-948A-8057E801D7CD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nb-NO" smtClean="0"/>
              <a:t>Klikk for å redigere tittelstil</a:t>
            </a:r>
            <a:endParaRPr kumimoji="0" lang="en-US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nb-NO" smtClean="0"/>
              <a:t>Klikk for å redigere tekststiler i malen</a:t>
            </a:r>
          </a:p>
          <a:p>
            <a:pPr lvl="1" eaLnBrk="1" latinLnBrk="0" hangingPunct="1"/>
            <a:r>
              <a:rPr lang="nb-NO" smtClean="0"/>
              <a:t>Andre nivå</a:t>
            </a:r>
          </a:p>
          <a:p>
            <a:pPr lvl="2" eaLnBrk="1" latinLnBrk="0" hangingPunct="1"/>
            <a:r>
              <a:rPr lang="nb-NO" smtClean="0"/>
              <a:t>Tredje nivå</a:t>
            </a:r>
          </a:p>
          <a:p>
            <a:pPr lvl="3" eaLnBrk="1" latinLnBrk="0" hangingPunct="1"/>
            <a:r>
              <a:rPr lang="nb-NO" smtClean="0"/>
              <a:t>Fjerde nivå</a:t>
            </a:r>
          </a:p>
          <a:p>
            <a:pPr lvl="4" eaLnBrk="1" latinLnBrk="0" hangingPunct="1"/>
            <a:r>
              <a:rPr lang="nb-NO" smtClean="0"/>
              <a:t>Femte nivå</a:t>
            </a:r>
            <a:endParaRPr kumimoji="0"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CB9D-A303-4867-90F5-A25D84CAF2C4}" type="datetimeFigureOut">
              <a:rPr lang="nb-NO" smtClean="0"/>
              <a:t>20.03.2015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D22B7-DAD0-4F20-948A-8057E801D7CD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nb-NO" smtClean="0"/>
              <a:t>Klikk for å redigere tittelstil</a:t>
            </a:r>
            <a:endParaRPr kumimoji="0" lang="en-US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nb-NO" smtClean="0"/>
              <a:t>Klikk for å redigere tekststiler i malen</a:t>
            </a:r>
          </a:p>
          <a:p>
            <a:pPr lvl="1" eaLnBrk="1" latinLnBrk="0" hangingPunct="1"/>
            <a:r>
              <a:rPr lang="nb-NO" smtClean="0"/>
              <a:t>Andre nivå</a:t>
            </a:r>
          </a:p>
          <a:p>
            <a:pPr lvl="2" eaLnBrk="1" latinLnBrk="0" hangingPunct="1"/>
            <a:r>
              <a:rPr lang="nb-NO" smtClean="0"/>
              <a:t>Tredje nivå</a:t>
            </a:r>
          </a:p>
          <a:p>
            <a:pPr lvl="3" eaLnBrk="1" latinLnBrk="0" hangingPunct="1"/>
            <a:r>
              <a:rPr lang="nb-NO" smtClean="0"/>
              <a:t>Fjerde nivå</a:t>
            </a:r>
          </a:p>
          <a:p>
            <a:pPr lvl="4" eaLnBrk="1" latinLnBrk="0" hangingPunct="1"/>
            <a:r>
              <a:rPr lang="nb-NO" smtClean="0"/>
              <a:t>Femte nivå</a:t>
            </a:r>
            <a:endParaRPr kumimoji="0"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CB9D-A303-4867-90F5-A25D84CAF2C4}" type="datetimeFigureOut">
              <a:rPr lang="nb-NO" smtClean="0"/>
              <a:t>20.03.2015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D22B7-DAD0-4F20-948A-8057E801D7CD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eloversk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ihånds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ihånds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nb-NO" smtClean="0"/>
              <a:t>Klikk for å redigere tittelstil</a:t>
            </a:r>
            <a:endParaRPr kumimoji="0" lang="en-US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CB9D-A303-4867-90F5-A25D84CAF2C4}" type="datetimeFigureOut">
              <a:rPr lang="nb-NO" smtClean="0"/>
              <a:t>20.03.2015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D22B7-DAD0-4F20-948A-8057E801D7CD}" type="slidenum">
              <a:rPr lang="nb-NO" smtClean="0"/>
              <a:t>‹#›</a:t>
            </a:fld>
            <a:endParaRPr lang="nb-N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nb-NO" smtClean="0"/>
              <a:t>Klikk for å redigere tittelstil</a:t>
            </a:r>
            <a:endParaRPr kumimoji="0" lang="en-US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nb-NO" smtClean="0"/>
              <a:t>Klikk for å redigere tekststiler i malen</a:t>
            </a:r>
          </a:p>
          <a:p>
            <a:pPr lvl="1" eaLnBrk="1" latinLnBrk="0" hangingPunct="1"/>
            <a:r>
              <a:rPr lang="nb-NO" smtClean="0"/>
              <a:t>Andre nivå</a:t>
            </a:r>
          </a:p>
          <a:p>
            <a:pPr lvl="2" eaLnBrk="1" latinLnBrk="0" hangingPunct="1"/>
            <a:r>
              <a:rPr lang="nb-NO" smtClean="0"/>
              <a:t>Tredje nivå</a:t>
            </a:r>
          </a:p>
          <a:p>
            <a:pPr lvl="3" eaLnBrk="1" latinLnBrk="0" hangingPunct="1"/>
            <a:r>
              <a:rPr lang="nb-NO" smtClean="0"/>
              <a:t>Fjerde nivå</a:t>
            </a:r>
          </a:p>
          <a:p>
            <a:pPr lvl="4" eaLnBrk="1" latinLnBrk="0" hangingPunct="1"/>
            <a:r>
              <a:rPr lang="nb-NO" smtClean="0"/>
              <a:t>Femte nivå</a:t>
            </a:r>
            <a:endParaRPr kumimoji="0" lang="en-US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nb-NO" smtClean="0"/>
              <a:t>Klikk for å redigere tekststiler i malen</a:t>
            </a:r>
          </a:p>
          <a:p>
            <a:pPr lvl="1" eaLnBrk="1" latinLnBrk="0" hangingPunct="1"/>
            <a:r>
              <a:rPr lang="nb-NO" smtClean="0"/>
              <a:t>Andre nivå</a:t>
            </a:r>
          </a:p>
          <a:p>
            <a:pPr lvl="2" eaLnBrk="1" latinLnBrk="0" hangingPunct="1"/>
            <a:r>
              <a:rPr lang="nb-NO" smtClean="0"/>
              <a:t>Tredje nivå</a:t>
            </a:r>
          </a:p>
          <a:p>
            <a:pPr lvl="3" eaLnBrk="1" latinLnBrk="0" hangingPunct="1"/>
            <a:r>
              <a:rPr lang="nb-NO" smtClean="0"/>
              <a:t>Fjerde nivå</a:t>
            </a:r>
          </a:p>
          <a:p>
            <a:pPr lvl="4" eaLnBrk="1" latinLnBrk="0" hangingPunct="1"/>
            <a:r>
              <a:rPr lang="nb-NO" smtClean="0"/>
              <a:t>Femte nivå</a:t>
            </a:r>
            <a:endParaRPr kumimoji="0" lang="en-US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CB9D-A303-4867-90F5-A25D84CAF2C4}" type="datetimeFigureOut">
              <a:rPr lang="nb-NO" smtClean="0"/>
              <a:t>20.03.2015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D22B7-DAD0-4F20-948A-8057E801D7CD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nb-NO" smtClean="0"/>
              <a:t>Klikk for å redigere tittelstil</a:t>
            </a:r>
            <a:endParaRPr kumimoji="0" lang="en-US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b-NO" smtClean="0"/>
              <a:t>Klikk for å redigere tekststiler i malen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b-NO" smtClean="0"/>
              <a:t>Klikk for å redigere tekststiler i malen</a:t>
            </a:r>
          </a:p>
        </p:txBody>
      </p:sp>
      <p:sp>
        <p:nvSpPr>
          <p:cNvPr id="5" name="Plassholder for innhold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nb-NO" smtClean="0"/>
              <a:t>Klikk for å redigere tekststiler i malen</a:t>
            </a:r>
          </a:p>
          <a:p>
            <a:pPr lvl="1" eaLnBrk="1" latinLnBrk="0" hangingPunct="1"/>
            <a:r>
              <a:rPr lang="nb-NO" smtClean="0"/>
              <a:t>Andre nivå</a:t>
            </a:r>
          </a:p>
          <a:p>
            <a:pPr lvl="2" eaLnBrk="1" latinLnBrk="0" hangingPunct="1"/>
            <a:r>
              <a:rPr lang="nb-NO" smtClean="0"/>
              <a:t>Tredje nivå</a:t>
            </a:r>
          </a:p>
          <a:p>
            <a:pPr lvl="3" eaLnBrk="1" latinLnBrk="0" hangingPunct="1"/>
            <a:r>
              <a:rPr lang="nb-NO" smtClean="0"/>
              <a:t>Fjerde nivå</a:t>
            </a:r>
          </a:p>
          <a:p>
            <a:pPr lvl="4" eaLnBrk="1" latinLnBrk="0" hangingPunct="1"/>
            <a:r>
              <a:rPr lang="nb-NO" smtClean="0"/>
              <a:t>Femte nivå</a:t>
            </a:r>
            <a:endParaRPr kumimoji="0" lang="en-US"/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nb-NO" smtClean="0"/>
              <a:t>Klikk for å redigere tekststiler i malen</a:t>
            </a:r>
          </a:p>
          <a:p>
            <a:pPr lvl="1" eaLnBrk="1" latinLnBrk="0" hangingPunct="1"/>
            <a:r>
              <a:rPr lang="nb-NO" smtClean="0"/>
              <a:t>Andre nivå</a:t>
            </a:r>
          </a:p>
          <a:p>
            <a:pPr lvl="2" eaLnBrk="1" latinLnBrk="0" hangingPunct="1"/>
            <a:r>
              <a:rPr lang="nb-NO" smtClean="0"/>
              <a:t>Tredje nivå</a:t>
            </a:r>
          </a:p>
          <a:p>
            <a:pPr lvl="3" eaLnBrk="1" latinLnBrk="0" hangingPunct="1"/>
            <a:r>
              <a:rPr lang="nb-NO" smtClean="0"/>
              <a:t>Fjerde nivå</a:t>
            </a:r>
          </a:p>
          <a:p>
            <a:pPr lvl="4" eaLnBrk="1" latinLnBrk="0" hangingPunct="1"/>
            <a:r>
              <a:rPr lang="nb-NO" smtClean="0"/>
              <a:t>Femte nivå</a:t>
            </a:r>
            <a:endParaRPr kumimoji="0" lang="en-US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CB9D-A303-4867-90F5-A25D84CAF2C4}" type="datetimeFigureOut">
              <a:rPr lang="nb-NO" smtClean="0"/>
              <a:t>20.03.2015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D22B7-DAD0-4F20-948A-8057E801D7CD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nb-NO" smtClean="0"/>
              <a:t>Klikk for å redigere tittelstil</a:t>
            </a:r>
            <a:endParaRPr kumimoji="0" lang="en-US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CB9D-A303-4867-90F5-A25D84CAF2C4}" type="datetimeFigureOut">
              <a:rPr lang="nb-NO" smtClean="0"/>
              <a:t>20.03.2015</a:t>
            </a:fld>
            <a:endParaRPr lang="nb-NO"/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7D22B7-DAD0-4F20-948A-8057E801D7CD}" type="slidenum">
              <a:rPr lang="nb-NO" smtClean="0"/>
              <a:t>‹#›</a:t>
            </a:fld>
            <a:endParaRPr lang="nb-NO"/>
          </a:p>
        </p:txBody>
      </p:sp>
      <p:sp>
        <p:nvSpPr>
          <p:cNvPr id="9" name="Plassholder for bunntekst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CB9D-A303-4867-90F5-A25D84CAF2C4}" type="datetimeFigureOut">
              <a:rPr lang="nb-NO" smtClean="0"/>
              <a:t>20.03.2015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D22B7-DAD0-4F20-948A-8057E801D7CD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nb-NO" smtClean="0"/>
              <a:t>Klikk for å redigere tittelstil</a:t>
            </a:r>
            <a:endParaRPr kumimoji="0" lang="en-US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nb-NO" smtClean="0"/>
              <a:t>Klikk for å redigere tekststiler i malen</a:t>
            </a:r>
          </a:p>
          <a:p>
            <a:pPr lvl="1" eaLnBrk="1" latinLnBrk="0" hangingPunct="1"/>
            <a:r>
              <a:rPr lang="nb-NO" smtClean="0"/>
              <a:t>Andre nivå</a:t>
            </a:r>
          </a:p>
          <a:p>
            <a:pPr lvl="2" eaLnBrk="1" latinLnBrk="0" hangingPunct="1"/>
            <a:r>
              <a:rPr lang="nb-NO" smtClean="0"/>
              <a:t>Tredje nivå</a:t>
            </a:r>
          </a:p>
          <a:p>
            <a:pPr lvl="3" eaLnBrk="1" latinLnBrk="0" hangingPunct="1"/>
            <a:r>
              <a:rPr lang="nb-NO" smtClean="0"/>
              <a:t>Fjerde nivå</a:t>
            </a:r>
          </a:p>
          <a:p>
            <a:pPr lvl="4" eaLnBrk="1" latinLnBrk="0" hangingPunct="1"/>
            <a:r>
              <a:rPr lang="nb-NO" smtClean="0"/>
              <a:t>Femte nivå</a:t>
            </a:r>
            <a:endParaRPr kumimoji="0" lang="en-US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CB9D-A303-4867-90F5-A25D84CAF2C4}" type="datetimeFigureOut">
              <a:rPr lang="nb-NO" smtClean="0"/>
              <a:t>20.03.2015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627D22B7-DAD0-4F20-948A-8057E801D7CD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nb-NO" smtClean="0"/>
              <a:t>Klikk for å redigere tittelstil</a:t>
            </a:r>
            <a:endParaRPr kumimoji="0" lang="en-US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nb-NO" smtClean="0"/>
              <a:t>Klikk ikonet for å legge til et bilde</a:t>
            </a:r>
            <a:endParaRPr kumimoji="0" lang="en-US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A4D5CB9D-A303-4867-90F5-A25D84CAF2C4}" type="datetimeFigureOut">
              <a:rPr lang="nb-NO" smtClean="0"/>
              <a:t>20.03.2015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D22B7-DAD0-4F20-948A-8057E801D7CD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ihånds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ihånds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Plassholder for tittel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nb-NO" smtClean="0"/>
              <a:t>Klikk for å redigere tittelstil</a:t>
            </a:r>
            <a:endParaRPr kumimoji="0" lang="en-US"/>
          </a:p>
        </p:txBody>
      </p:sp>
      <p:sp>
        <p:nvSpPr>
          <p:cNvPr id="30" name="Plassholder for tekst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nb-NO" smtClean="0"/>
              <a:t>Klikk for å redigere tekststiler i malen</a:t>
            </a:r>
          </a:p>
          <a:p>
            <a:pPr lvl="1" eaLnBrk="1" latinLnBrk="0" hangingPunct="1"/>
            <a:r>
              <a:rPr kumimoji="0" lang="nb-NO" smtClean="0"/>
              <a:t>Andre nivå</a:t>
            </a:r>
          </a:p>
          <a:p>
            <a:pPr lvl="2" eaLnBrk="1" latinLnBrk="0" hangingPunct="1"/>
            <a:r>
              <a:rPr kumimoji="0" lang="nb-NO" smtClean="0"/>
              <a:t>Tredje nivå</a:t>
            </a:r>
          </a:p>
          <a:p>
            <a:pPr lvl="3" eaLnBrk="1" latinLnBrk="0" hangingPunct="1"/>
            <a:r>
              <a:rPr kumimoji="0" lang="nb-NO" smtClean="0"/>
              <a:t>Fjerde nivå</a:t>
            </a:r>
          </a:p>
          <a:p>
            <a:pPr lvl="4" eaLnBrk="1" latinLnBrk="0" hangingPunct="1"/>
            <a:r>
              <a:rPr kumimoji="0" lang="nb-NO" smtClean="0"/>
              <a:t>Femte nivå</a:t>
            </a:r>
            <a:endParaRPr kumimoji="0" lang="en-US"/>
          </a:p>
        </p:txBody>
      </p:sp>
      <p:sp>
        <p:nvSpPr>
          <p:cNvPr id="10" name="Plassholder for dato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4D5CB9D-A303-4867-90F5-A25D84CAF2C4}" type="datetimeFigureOut">
              <a:rPr lang="nb-NO" smtClean="0"/>
              <a:t>20.03.2015</a:t>
            </a:fld>
            <a:endParaRPr lang="nb-NO"/>
          </a:p>
        </p:txBody>
      </p:sp>
      <p:sp>
        <p:nvSpPr>
          <p:cNvPr id="22" name="Plassholder for bunntekst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18" name="Plassholder for lysbildenumm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27D22B7-DAD0-4F20-948A-8057E801D7CD}" type="slidenum">
              <a:rPr lang="nb-NO" smtClean="0"/>
              <a:t>‹#›</a:t>
            </a:fld>
            <a:endParaRPr lang="nb-NO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wav"/><Relationship Id="rId1" Type="http://schemas.microsoft.com/office/2007/relationships/media" Target="../media/media3.wav"/><Relationship Id="rId6" Type="http://schemas.openxmlformats.org/officeDocument/2006/relationships/image" Target="../media/image1.png"/><Relationship Id="rId5" Type="http://schemas.openxmlformats.org/officeDocument/2006/relationships/image" Target="../media/image4.jpe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Cambridge,_Massachusetts" TargetMode="External"/><Relationship Id="rId3" Type="http://schemas.openxmlformats.org/officeDocument/2006/relationships/slideLayout" Target="../slideLayouts/slideLayout2.xml"/><Relationship Id="rId7" Type="http://schemas.openxmlformats.org/officeDocument/2006/relationships/hyperlink" Target="http://web.mit.edu/facts/academic.html" TargetMode="External"/><Relationship Id="rId12" Type="http://schemas.openxmlformats.org/officeDocument/2006/relationships/image" Target="../media/image1.png"/><Relationship Id="rId2" Type="http://schemas.openxmlformats.org/officeDocument/2006/relationships/audio" Target="../media/media4.wav"/><Relationship Id="rId1" Type="http://schemas.microsoft.com/office/2007/relationships/media" Target="../media/media4.wav"/><Relationship Id="rId6" Type="http://schemas.openxmlformats.org/officeDocument/2006/relationships/hyperlink" Target="http://web.mit.edu/facts/campus.html" TargetMode="External"/><Relationship Id="rId11" Type="http://schemas.openxmlformats.org/officeDocument/2006/relationships/hyperlink" Target="http://housing.mit.edu/undergraduate/undergraduate_housing" TargetMode="External"/><Relationship Id="rId5" Type="http://schemas.openxmlformats.org/officeDocument/2006/relationships/hyperlink" Target="http://web.mit.edu/facts/housing.html" TargetMode="External"/><Relationship Id="rId10" Type="http://schemas.openxmlformats.org/officeDocument/2006/relationships/hyperlink" Target="http://web.mit.edu/physics/current/undergrad/major.html" TargetMode="External"/><Relationship Id="rId4" Type="http://schemas.openxmlformats.org/officeDocument/2006/relationships/hyperlink" Target="http://web.mit.edu/facts/community.html" TargetMode="External"/><Relationship Id="rId9" Type="http://schemas.openxmlformats.org/officeDocument/2006/relationships/hyperlink" Target="http://en.wikipedia.org/wiki/Massachusetts_Institute_of_Technology#Campu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04705" y="2785863"/>
            <a:ext cx="6631592" cy="1219201"/>
          </a:xfrm>
        </p:spPr>
        <p:txBody>
          <a:bodyPr/>
          <a:lstStyle/>
          <a:p>
            <a:r>
              <a:rPr lang="en-GB" sz="3200" dirty="0" smtClean="0"/>
              <a:t>Massachusetts institute of Technology</a:t>
            </a:r>
            <a:endParaRPr lang="en-GB" sz="3200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467544" y="2492896"/>
            <a:ext cx="6480048" cy="1752600"/>
          </a:xfrm>
        </p:spPr>
        <p:txBody>
          <a:bodyPr/>
          <a:lstStyle/>
          <a:p>
            <a:r>
              <a:rPr lang="en-GB" dirty="0" smtClean="0"/>
              <a:t>Physics</a:t>
            </a:r>
          </a:p>
        </p:txBody>
      </p:sp>
      <p:pic>
        <p:nvPicPr>
          <p:cNvPr id="5" name="Innspilt ly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356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42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The School</a:t>
            </a:r>
            <a:endParaRPr lang="nb-NO" dirty="0"/>
          </a:p>
        </p:txBody>
      </p:sp>
      <p:pic>
        <p:nvPicPr>
          <p:cNvPr id="4" name="Plassholder for innhold 3"/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14" y="1844824"/>
            <a:ext cx="6629242" cy="4036716"/>
          </a:xfrm>
        </p:spPr>
      </p:pic>
      <p:sp>
        <p:nvSpPr>
          <p:cNvPr id="6" name="TekstSylinder 5"/>
          <p:cNvSpPr txBox="1"/>
          <p:nvPr/>
        </p:nvSpPr>
        <p:spPr>
          <a:xfrm>
            <a:off x="7020272" y="1844824"/>
            <a:ext cx="20162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Campus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Community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Study options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Accomadation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Cambridge</a:t>
            </a:r>
            <a:endParaRPr lang="en-GB" dirty="0"/>
          </a:p>
        </p:txBody>
      </p:sp>
      <p:pic>
        <p:nvPicPr>
          <p:cNvPr id="1026" name="Picture 2" descr="http://quidditch.scripts.mit.edu/img/home-banne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896" y="4077072"/>
            <a:ext cx="44196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nnspilt ly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606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15958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560784" y="413792"/>
            <a:ext cx="7467600" cy="1143000"/>
          </a:xfrm>
        </p:spPr>
        <p:txBody>
          <a:bodyPr>
            <a:normAutofit/>
          </a:bodyPr>
          <a:lstStyle/>
          <a:p>
            <a:r>
              <a:rPr lang="nb-NO" dirty="0" smtClean="0"/>
              <a:t>Department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Physics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32792" y="2287413"/>
            <a:ext cx="7467600" cy="4525963"/>
          </a:xfrm>
        </p:spPr>
        <p:txBody>
          <a:bodyPr/>
          <a:lstStyle/>
          <a:p>
            <a:r>
              <a:rPr lang="nb-NO" dirty="0" smtClean="0"/>
              <a:t>Course VIII</a:t>
            </a:r>
          </a:p>
          <a:p>
            <a:pPr lvl="1"/>
            <a:r>
              <a:rPr lang="nb-NO" dirty="0" err="1" smtClean="0"/>
              <a:t>Focused</a:t>
            </a:r>
            <a:r>
              <a:rPr lang="nb-NO" dirty="0" smtClean="0"/>
              <a:t> Option</a:t>
            </a:r>
          </a:p>
          <a:p>
            <a:pPr lvl="1"/>
            <a:r>
              <a:rPr lang="nb-NO" dirty="0" err="1" smtClean="0"/>
              <a:t>Flexible</a:t>
            </a:r>
            <a:r>
              <a:rPr lang="nb-NO" dirty="0" smtClean="0"/>
              <a:t> Option</a:t>
            </a:r>
          </a:p>
          <a:p>
            <a:pPr lvl="1"/>
            <a:endParaRPr lang="nb-NO" dirty="0"/>
          </a:p>
        </p:txBody>
      </p:sp>
      <p:sp>
        <p:nvSpPr>
          <p:cNvPr id="5" name="AutoShape 2" descr="data:image/jpeg;base64,/9j/4AAQSkZJRgABAQAAAQABAAD/2wCEAAkGBxISEhUUEhQVFRUUGB8XFRgYGBgXHBsaHRcXGRcYIBobHighGBslHhoWIjEhJSkrLi4uHB8zODMtNygtLisBCgoKDg0OGxAQGiwkHyQsLCwsLCwsLCwsLCwsLCwsLCwsLCwsLCwsLCwsLCwsLCwsLCwsLCwsLCwsLCwsLCwsLP/AABEIAJgBSwMBIgACEQEDEQH/xAAcAAACAgMBAQAAAAAAAAAAAAAABQMEAgYHAQj/xABJEAACAQMCAwUEBgcECQMFAAABAgMABBESIQUxQRMiMlFhBhRxgTNCUmKRoQcVI0NygpIkY6KxNFNzk7LB0eHwo7PxFkRUg8L/xAAYAQEBAQEBAAAAAAAAAAAAAAABAAIDBP/EAB8RAQEBAAMAAwEBAQAAAAAAAAABEQIhMQMSQVFxMv/aAAwDAQACEQMRAD8AV33tFcTKySsrq3IFE7mDnuEDKeXwzV2247DHatHFE0E5XSZU0uZAcagWYaogd/BSjiPEZJ2DSlSwGMhEQn1OkDUfU71Ur2/WPJopz7JcCN7crDq0rgu7DmFGAcepJA+dJq2D2G46tldCRwTGymN8bkAlTqx1wVHyzVy3Olxze3Spf0fcOKdmFKtyDiQl8+eCcH4YrkfHOGNa3EkDnJjOM+YIDKfmCK7E/EOEIfetVrryX1rpMhJG+Md4sc/GuRe03Ffe7qWfGA5GkHmFVQq59cDPzrl8V5b26fJmFlWbCKNi3atpVUZhggFmAwiDOdyxHyBqtV20cdjOvZlmIQhgAdAD94k81zlRkV2rlGd3xy6lTs5Z5HTOdLMSM5zv579DTP2c9i7q8TtECpHyDuSNWNjgAEn48q1w12+2DTcMj90ZQOw06dOokhQCoww0sGDDrvXPny+s6b4T7Xtyn2j9mbiyYCZRpbwupypPl5g+hpZaSqrqXXWoI1rkjUuRkZFde/Sa+nhzLMytIzr2eldO4cE4BYnZdWd642aeHL7Ttc5lS3SKrsELFQToLDBK57pI6EjBqKmPHdXaKHChhFEDjPSFMZz9bGM+tLq3GKKKKKkyRypBUkEHII2II3BB6GtpuE94tFMYVbid2kkRdjMIspqUctWSzGMeI5YcsVqlNbjvWkDrkGGR4yRsQWIljPp9f+mjlDCqinBuY7r6YiKfpNyST0lA8Lf3gG/1h1pde2ckL6JFKtz36g8mBGzKfMbU6sQU0tTrtJkP7lkmT0DMIpB8DmM/FaV094FZO9vc6MapAkUak4LsHEzKvmwWMHHr8KOShFRRRSDr2T9oGsZ+1C61K6XXOMqSDsehBA/Otn9t/bBLgRwvATCyJNnXpkyy5UggFRpyRggg+lc+ppxrdLVvO3A/plmT/kKxeM3WpyuY9/VCy72sglP+qbEco9ApOmT+Qk+lLHjZW0sCGBwVIIIPlg75rGuh/o0u2eUPdEMijRbyS6M9p1RHbvt3c7AkD0p5W8Zqk2ufSRlThgVPkQQfwNY11L9MUsBjhXumcPkYxqEek6s+QJ04z/1rltXDl9pq5TLgooorTIoooqS/ZcIllGrASPOO0kOhM+QJ3c+ign0rDi/DzbytEWDFcbjI5gHBB3UjOCDuDTDh9y1zH7o+knQfdjpUMHUllj1YyVYF1wTzK1Bxk9qsdyOcncm/2yAZP86aG+Oqsy3e2smFVFFFaZBFO7Xjuq8jubldQjxhEGB3ExEACdlDBSd/OklFVmrT7hd+Eivbl2BnkUxoue8TMSZXxzwADv61tMri20wxcPjnRUQiUx6y+pFYtq67sa5xTO19obuJAkdxKqLsqhjgDyHpWOXHfG5yU7K0eZwka6mOSBsNgCTuduQNe3ljLEcSxvH/ABqVz8CRg/Kn3DLiS4huQsULTlFRCipHIwd/2vdUqr91SNlz3hSpb27tTo1SxfcbIH9D90/hTtZyF1FNP1qj/TW0Tn7SZgb/ANPuH5pR2Fo/hllhPlKgkX+uPvf4KdWFdFWuI2LQsqsyNqQSKyElSrZ0ncA9ORFVc0gVZsbgoWGQqyKYnJBYBGIycDfIIBHqBVaipJ761aKRo2xlTjIOQRzDA9QRgg+tXOD+0Fza57CVkB3K7MpPnhgRn1FVYblRGyNGrZ3Rt1ZGxjmPEv3Tt1GKkktIiU0TodfPWrx6Dj62zDHqpPwFH+n/AB5xXis9y+ueRpGGwzjAHkANh8qw4fEjSL2pKxZ77AE7YJ0jH1mwQP8AtUyW0CuRLKWVQCDANWonmoMmnTjzIPwNQy3rmNYthGpLYAAyxz3mP1mwcAnkOXWr/Ehlk1MTvv5nUcdAT1wMDNYUUUgU+4FwOKcKHn0SzMyQIF1bqM5kOe4Cdh586Q0w4d2tuYrsJ3Vk7hbkzLuRzyR5kbdKKYpzQOmnWrLqUOuRjKnkw8wd96tcKvFQskgJhlGmQDmMHKuv3lO48wSOtQ397JNI0kjanY5J/wAgB0AGwFV6fZ2l3iHDXiAbZ4m8Eqbo3z+o3mjYIrKy4oUTs5FEsOc9m2e6TzZGG8bfDY9QahsuISwkmJ2TPiA5H4qdm+YNW/17J9i3z9r3aDP/AAY/KjtLdn7O+89+1fKZAcSgqyZ9QNM3XZO8du6KpcXuRqWKMOiQeEMCjliQWlYc1YkDA6AKOlV77iMs2O1dm0+EclHwUYVfkBViPjk2AsmmZRyWZRJj4Me+vyYUZTsScSIniFx+8DCO4xtliCY5cebhXDfeXP1qU1fuuJakMaRRxIxDOE15YqCFyXZjgamwBgbmqFMFFPeJ8Om91tGMUv7xPA3WXUnT62s48+lLeETJHPC8gyiSKzjGcqGBO3XbpXZvab2ntBZyMs6MZEKxhHGosRgYwcjGefSsc+VlmRrjxllcl91itt58STdIAe6h/vWHM/3anPmRyqhf3rzNqkOdsAYAVV6KqjZV9BVcUVvGdeAV7QBT+L2aOrDSoRENV0qHLxADUy6T4zyXK5AYkHGM02yLNLBwuYw9uEJjyRqG+MbFsc9OdtWMZ2zVOmE/F5DMJYyYtI0xBT4IxsqfeGOefESSedT6Ybnw6YJz08MMh9D+5c+XgP3aNv6sKKKkuIHjYpIpVlOGVhgio6QyjkKkMpwykFSOhByD8jWx3zRhnEuYor2NZxhdRilBJzo2JBYSAcsrID0pZwSJdTyuoZYEMmk8mbUqxqfQuwJ9Aao3M7yOzyMWdjlmPMmizafDD3K1bZbog9O0gZF/qR30/MVTvrJ4W0yDGRqUghlZejKw2ZfUVXptwlu1R7Zt8q0kH3ZEUuwHo6KwI89Jq8XpTRQKKQ9ArEsBzNNfZvAnEh3ECtOf5Fyo+b6B86F9o7vH0xPqyox+ZZST86NpKiKYWvGriNdKyto+w3fT+h8r+VUKKcBp+soX+ltY/wCKFjAfw7yf4RQbS1f6O4aInks0ZIz/ALSPP5qKV0UYdP8Ai3E7aSVgYNSJiOOSORo2KINCEhtSHYA8hWdzerbQQrb7ictM6zRxsdIPZopByCMpIQRjnWu0xg41MqhCVkjXYJKiSKB5DUMqPgRR9TrP363f6W2Cn7UDmP8AwPrU/LFHuNu/0dyFPRZ0ZP8AGmpfxxR71av47doz9qCQ4/3cuofgwo/VsL/RXKfwzK0Lfj3k/wAQqTCbgdwo1CMyJ9uIiZfxjJx88UurZOA8Kmt5lnlR1ihVpS6FXB0KSoDK2kktp2J3peeGxvvFdRsTvplBhbPxOUJ/nq+ywroqa8tXido5BpddmGQcbZ5gkHYioa0yKKKucI4c9xKsSA94jJwSFUkAscdBkVIWHCp5wxhikkCeIqpOPT1Ppzp/fcIlvI7d7UB+yhWGSLUqtE6k6sqxHdY97NSRwxzwrHw2abtIHeTs3IjeXITvx6DhiujZTvg/im4zxUXCq0kem5B0yyDuiRQMd5MbSZ5keX4Y22t5JFbi1okLiNXEhVR2hXBUSb6lUjxAbDPnmqVFFbYFFFX+B8Kkupkhj5sd2wSFHVjjkP8AtUlCinHtVwFrKfsWcP3Q4YDGxJGCN8HY/lSeqXe1Zgor1VJIABJOwA3JJ5D1Nbna/ozvXj1ExIxGQjM2fgSFIB/Gi8pPTJb40uirPEbGSCRopVKOh3B/Ig9QfOq1IFFFXeFWQlYlyVijGuVh0XOMDzZjhQPM+QNSWuHD3eP3lvGSVtgftDZpseScl82/hNYcCjw5uGZlSAh2ZSQzMfDGrc9TnOfJdR6VHM8l3OoRQC2EiQckQeFc/ZUblj6k17xa5TuwwnMMWcNy7SQ+OU/Hko6KB5mstKd3cGR3chQXYsQowBk5wB0FRUUVpk54Vcmcx20qGVSdMZBAki/hY7dmBklG2wPq86V3Maq7Krh1BIVwMBgDswB5A0yf+zQ6f39wve844W3C+jSDBPkuB9Y0oohprwbvRXUQ8TxB19eykV2A8zp1n5UqqW2uGjdXQ6WQ5U+RH+fwplJBBOdUbpbufFFISI89THJggL918Y6EjFXi9KKa+zXdm7U+GGN5GP8A+tlUfN2RfnXg4KRvJPbIvn2qyH5LHqY/hWF7eRiPsYA3ZkhpHbAaVh4cgEhEXouTucnflW70vC1RtXtFFINLXuWkz9ZnSFf4V/ayfmIR86V004v3I7aLqsfat/FMdY/9MRUrohpp7rav4J3iP2Zo8j/eR5/NBXjcBnIJjCzqOsDLN/hXvD5gUsr1Tg5GxHIjY/jVlWiRSpwwII5gjBHyNZRRlmCqMliFA8yTgD8aYJx+4wFdxKo+rMqyj8XBYfIimPA7uBpDIbcRtAjT5jdtOUHdzG+rm5QbEbkVW2LCC6h0O6EglGKkjcEgkZHptUVP7jh6GC2j7aFJNBlYSalLGU5U9ppK+BU2JHP1qhc8EuEGoxMU+2mJF/qQkVTlFYX0UZopD1WIzgkZ542z8fOrfBrQTTxRnws41fwjdz/SGqnTTg3cS4l+xF2an78pCD/B2p+VF8MU+IXZmlklP7xy+PLJJA+Q2qvRWRjYAMQdJyAcHBxzweuMikMavQyz2kqOpaKTAYb76WGRkeRH1T0xUvBBGp7Rh2kgIWCHBOuQ+FmHVFOO79Y4HLNT8amCBoiRJM7a7mU4bv8ASJD0VfrEcztyGKN7w5+vOK3sEgWeIGC41ZkjQHRnn2yN+7Ofq+Z29VEkhYlmJJY5JJySTuST1NY0UyYrdFWrHh0s2TGuVXxOSFRf4nbCr8zTr2JvxaSSXciakjXQB9Yu5GlVztnCsSeg+NZ+0q3N1dSBAzx7SRhTiJY2UMr5OFXIOST1zWft3hzrS3s7WHxMbl/soSkQPq570n8oUetOOBe9T5m7P+y2uqQxxqEjLoupF0Dd21aSScnGd6T9hbQ/SObh/sRHTGPRpSMt/IP5qa8E9q5VJt8xw282UIRAOz1KVDhjljuVJLEkgGi+dGFd/IbiBJmJaSIiKYncspyYZD58nQn7q+dKaacLPYzNDP3VfME33cnGv+Rwrfy+tULq3aN2jcYZGKsPUHBrUZpp7HTRpfW7S40CQZJ5AkEKT5YYqc12a+trk3MbJIgQK+MxFtOez2J7QZJwcHA+dcAp3be19/GnZpcuFAwMhGIHkGZSw/Gsc+F5XY3w5yen36XZ42u41XBdIsSY9WJUH1xk/MVo1ZSSFiWYlmJySTkknmSTzNY1vjMmMcrt0U/No0tmvuwLLGdVyuDr7Q6tLY+vGqA4xuO8SBnNQWnAWkWPEkazTbxxOdJZCcBtXIEnOFO5AyOgOHFbvs3WGEsi27HB3Rml+vKRzBOMAdFAHnRbvhnXrJ/7NDp/f3C9/wA44TuE9GkGCfJcD6xpRUk8zOzO5LMxLMTzJPM1HWpBRTPhMCqpuJQGSM4RD+8lxlU/hXZm9MD61VeHWTTSBAQuxZmPJEAy7n0A3/LrUvFr1ZGCxgrDENMSnnjOS5++x7x+Q5AUX+Kf1VuJ2kdnclmclmJ6k7k1HXhOK65wn2VsbO3R7pElmfTq1kYGtlXCqxxhdW557H4UcuU4njxvJySit+/SJ7KwQRrc2uBGzaXVTqXJzhlPQZBBHLlyrQaePKcpsHKZcFFFFIFFTWlq8rrHGpd2OFUcyf8AzrWy3f6Pb+OMvoRsDJVHy34YAPwBNF5SGS0oHG2bAmjhmwAMuml8AAAdpGVbYADcmj3mzPO3nHotwuPlqhJ/EmldFWRaKKK2y09hZns2uSwRhkrE40EgHG7MQFJ5jPp51WyeqS3xqdWbe70RyoF3lCqWzyVW1lcdckJ/T61PccDukGWglx5hSw/qXI/Ol554PPyp6q8STzM51MSxwBk+QAUD5AAUW07xtqjZkbzRip/Eb1HRUDQ8dkb6ZYp/WWMFv94ul/zo7Szfmk0B80YTL/Q+lh/WaV0UYdNP1QrfQ3EEnkrN2D/DTLgH5Mal4nbPb20cUilXlkaZgeYVB2cfxBJlIpNRVi1LahC6iQsE1DWVGSFz3iB1OK27jXCtbiWR1Xh0SfsGiIIK9I0B/fs2dWeuSeVaZTTgvGmg1IyiWCT6WFvC3qPsuOjCjlL7DLFKBJADKgcBCAXXI0k5wNQ5E71BTXjXE0kCxQKY7ePwITlix8UjkeJzy9AMDrSqtQUVd4JZLPcRRM4jWRtJc9NifxOMD1IqlRUG5e1kFrZOluoafsl1BWbSgZ9y76e9I5AXYaQFC86V3l+91a4JA92bPZoNCdk5ABCDbKPgZ54k51WuP21sr/XtsRP6xMSYW/lbWnzSq3CLwRShmGUOUlX7UbDS4+ODkeoFYk6at7U6Ks8RszDK8ZOdBwG6MvNXHoVIPzqWz4TLIuvASLrLIdCfIndz6KCa3rOJ+LftY4rjmSOxm/2iAaWP8aYPxVqYXfBp7m0W+VchEKTnO7dmdAkA690AH1QnrXvBZbVGNuuZjPhdcg0wiUZMJCeNhrOCWI2Y7YoveN3XuPZvIw7Wd1KBVUBI0jBQAAaRrbcDHL41jv8AG+v1rNFFFbYFMOE2qHVLMP2MWNQ5a2PgiB825nyUMarWVo8rrGgyzHAzsB5knooGST0ANWuLXSnTFDkwxbKcbyOfHKR5tyA6KFHnRf4YxRJLycliAXyzsfBGijvNjoiKMAeQAr3jfEO3kyM6EURxlt3KrsGZubMdz6bDpU9//Z4/dx9K+DcnyxukH8vNvNsD6tKKp/VRTCPhZBUSssSyLqikbeNj9nWuQvUE/VI3A50vp5wqbsLd3lGuOU6Y4G8LsMa5T1UINgy4JYgZwDVVGPE4zax+78pJArzt00+KOJSNmUeJiMgtgfVpLTfiDq0I7KUmJGz2MhXtIic7K2O/Gfu+hKg70oq4qvCM11rg/tjZXVuiXbiKVNOosNm0MrAhiCMNpGRz3Pxrk1FHLjOR48sb5+kX2thuEW3tt41bU740gkZwqjqNySfhWh0VNaWskrhIkZ3bkqjJ/wDj1p4ycZgttphN7PzLCZiYzpCs8YcGRFfwMyDwg7dc78qU0/4Vfw20VzFPE0krsqlNQVMRkkhmU5I1Y2Xngb4pCapv6rjev0PmP3uTVjWYv2efLUNePXw/nXTLdbvte+0BiydlVw+N9O5bGeWdvOvn22uHjdXjYq6nKsDgg1sN17ecQkj7MzAAjBZVVWI+I5fLFcufx23Y6cOckUfbExm+ueyxp7Q8uWdtf+LVSeiiu0mRytbnxbiNiszizY22DjtFg1knk2lzJqiX+FRVO6sM2sapdQv2srysZHaIvgJGp/agZIIfmefnWsU0473ewj/1dumf4pMzH/3BWPrjW6zi4Nex96JJcfagbX+cRNSRcTvmYRHtJmPKOWITMcc+7IpakqnByNj5jY/jW1exntJcxT5MjyRrHIzq7Mw0rGXyMnY5UDPqaeWqLvs6kYni99trdC7ARxrGyyEnbW0WrQsY3OWXfGwNaz7R3cEtzJJbp2cTEaVwB0AJwNlycnHrVyxv3mup7p8BxFLKcbAN2ZjQD4FkpCBRxneq3oUV6oJIA3J2AHU9BXROHfowzGpubjs5H2VFAODgnTknvNgE4HkfjWuXKcfRONvjnVFOPaj2dlsZezkIYMNSOOTDrt0I6j4Unpl3xWYKKKs8NtDNLHEDgyOFz5ZOM/LnUFainC29rOdEHaRPnEXaurLL5AkKvZO3TOVztkc6UyRlWKsCGBwQRggg4Ix55qlWMaKaJ7PXRx+ywW8Ks8aOfhGzBz8hSxgQcEYI2IOxB6irVi9wW6VJMSfRSgxS+iPsW+KnDj1Wq17atFI8b+JGKn5dR6HYj0IqGn8dmbwW7A94MLec+SgExyn07JWUnzj9aL12Z2cca4nZx2dqEgQ3YhjOqRA+lNOxJOz8sqDnAI2FafeXkkzapXZ282OcDyH2R6DamV1ayXUj3AAihZu68h0IEGyKM7uQoUYUE1H21rD4FNy/2pAUiHwjB1P/ADkD7tZ45De1Wy4bLMC0a91fFIxCIvxkOAv45ra/0gi1Mdu0E6SudRcIVIOoBnkIHhJYDY+fpWp33EJZiO0csF8K7BV9FRQFX5CqtObdG5MFFFFaB5wGDtIpooTi4cb6tgYQMuivyQk6c6sAjAzuc42du1qDPKhWUMUgjcYOseKUqfqp082x5GvLuIxWiCMalnw00o3GQe5b/dK+Ig41EjGQtK57h3xrZm0qFXUScKOQGem5rM7aRsSTkkknck7knqT5mvKKzijZmCqCzMQFA5kk4ArTK1wuyErHUdMUY1yv9lB5ebk4VR1JFY8TvTM+rAVQAsaDkiDwqP8AMnqST1q1xWRY1FtGQQh1TsOTyjbAPVE3VfMlj1FKqJ32RRRRSBQBUtrbPIwSNWdjyCgk+p26etOPYy6iS5UShcSd1JCMmKT93IP5sA/H0otwyI7fgJUF7xntUBCqWhdmYsCe6m2wAJJ+HnTiy4PJGl5axsGnljjkgZTjtoNRZwh9RzXrpIqrDOzJcWN7IQ6EvE8jE6JkzldR30SDP5HrSibizPbxRMvehYmOTJDKjb9n8A24PTlWe611Hl3waeGMPKhiBbSqv3HbY5IQ76Rtk+oqhWcsrOdTszHzYlj+JrCtxgUUUVIV1r2T4Jw6WzhdrfUxXvsysSWBIc58tQOPTFclre4Pav3JI7fJGiNCfi8ayN+bGufybZ03waPBAZGVFBLOQoA3OTtV72jlDXU5HIOUHwT9mPyUU24JxCPhsokOJ5wCrIrDRGDjUC+Drk6d3Yb7mqvE/aCO4leSW0hJc57ryo3IAZYNpJwBvprW3fBkwippwkaYrqTyiEQ+Mkqf/wAq9GbJulzGfQxTD8wh/OmPuEPumEukHazggypJHkRxkFdgw2MoOc4qtUhdYd21uW+12UQ+bmRvyiH40rrb+Oezcltw6Jy8bCSbtG0nPijAjwfrAd85+9WoVcbvYsxZ4ZciKaKQjIjkRyPMK4Yj8q7pd2vvRt5oZmMevXlWXAXspFyvdPeywBz61wKp7e9ljBEckiA8wrsoPxAO9HPh9muPLG9fpd4jG7wQK2p4QxkPPBbSApI+tsSR8K59RRWuPH6zGeV26KvcCuRHcwyHkkqEnyGoZ/LNZ2dnEIu2nL6SxREjwGdlCs2WYEIoDLvgk52G2ae2PtjHFaS2yWkeJM41MXByACXDbudumBy5UW/yKT+tZnsWWZoApZ1cxhQNyQxUACtmup9MbNGyPewKBPKBkhN11RnOGkTKI0uM45dSbXFuNGGOKcQwia6QPqMKjSNOmU6juxcnbfZT6iqImubZUuZLCBYm2DCMpqVgQVwr93UpIGoYrO2tZjXbO1e4lWNTmSVgoLE+InmW5+uedOfbvhskF2wkxmRVcEdToCufQl1c/OrkdraC6A7KSOOMC5WWOU4MKgSKxV1Jydl2YHUcVQ4jEbyVpI7gSyOc9nL+ykAzsi6iUYDkAGz6U72M6Ia2f2O9qlsVmDQiXtQMHIHIEaTkHK7/APma1qWNlJVgVYHBBBBB8iDyNY1qyWCXE95eSTNrldnbzJJwPID6o9BtUFTWdq8sixxqWdzpUDqT/l8ac8d9krizTXOYwCQE0sWLMeajC7EAE74G22atk6WX0goq9IbUOukXBTfXqaNWP2dOFIX1zq+VCW0UhfRJ2YG8azc227wLqNIOeWQAdutOrFGivSCOYI677bHcGvKgs2F+8JJQjDDDow1I4+yynZh+Y6Yq97jHcb23dk627HJPmYmP0g+4e8PvUooFGHXpGNjzGxHr1Hxptbf2aIS8ppgRD5xxnKtN6M26r6aj5V7HxSKUj3xGkZdxIhCu4H7uTOzg8tfiHmaXX1280jSPjUx6bAADAUDooAAA8hV3UgFFFFIPr7h0FrEpl1TSzxB4ypKRIGGzaucrD7OAPOk6xhXAlVwAe+vhbHUd4bHHmK2n2V4jJJA9vHp94iVpLNioZhnBmjTVsrEDKnzzSXi/DJIxruJV7dzkxEl5MHmzkZCHl3Sc/hWJe8rVn7DKaRUjAkItYXAIt4TqnlUjKmVzyUjfL7eSVrt06sxKJ2ankmotgYx4jufP51FRWpMFqxe3skza5WLtgLk88KAB8dhzqvRRSBRRV2z4RPKuqONiv2jhF+GpyFJ+dSUqKkuIGjYo6lWU4YHmDUdSSQQGRlQc3YIPixAH+dWvaRxJdTsOXaMF/hU6V/ICpvZnAuo2PKLVKfhGjSf5qKxtOAXciK6QSsrDIYKcH1o3s/jLsrJuUlxF/HGko/FGU/4aP1QrfR3Vs38TNCfwkUD86V0VYtM29nrrGRCzjzjxKPxjJp5xPhXukFqbtN1VykJPjkeQk6iOSKgi1dSSB5mtRQlSGXYjcEbEGmfHPaG4vNHbuG7MYXAC88ZJxzJwKLLTLFW+4jNMcyyO++QCTpBP2V8KDpgAVVoorTIopnHwObAaTRCp3BmdYyR5hD3yPXTXo4GzfRy28p+ysoVvkJNOflRsOUroqS4geNikisjDmrAgj5GoiaQvWHEOzVkdBLE5yyMSO8BgOrDeN8bZHMbEEUy4Zwu0nkGmZkRe/Kkq7iNd3xKndO22SF50gBprwwYt7txz0xx/yvKC3/Ao+dFn8MOZeHXF3HOCI5G1dtD2UiSAbBZIVCnIBQJgYH0Y86n49xziM9qttJaSKBp1OIpMtp5bYwu4B2/KtPtZmSRHj2dWBTAydQO23X4da2i+X3I+8JrV5fo4snTbvpDOHwcFlzlEPQgnlisWZWpUl7w24WxSIRu0oK9qBG5YRMXkii1fW0tlmA5FkHSkX/09cYzIghX7UzLEPwbc/IGpuD3sshmjeSRu0gkxqdj3kXtVO555THzpLjrWpKLhnxy6V2jCuZDHGEaUgjWQWIO+5CghQTuQvwpZRRWpMZNOA3Elu4u1UMIGAwTpyzq4A5b7BiR5fGr3tP7VG7RI1gjgjVu0Koc6nwV1E4HQnpSmdQIIsOTrdyyZGFK6FVsdCQW3PQUcHtBNPFExwJJFUn0LAH51nJ7WtviKCzlcEpG7gcyqMwHxIG1QV3+5u/dmghhhbs86cIq40iN2AXvDfIGc+tc//S3w2NJYZkGlpge0HLJXThiPPfB+ArHH5NuNcvjyNShL3CiNmGYI3aPI7zKuGMWryVQzKDy3A50tqxw5VM0QkBZDIgcAEkrrGoALuTjPLfyqKUAMwHIEgdNs7c66sMKKKyjQsQqgkk4AAySTsAB1NQY0VscPBoQssJy92I9aqpwAwI/ZJ0lYLqLbnOMJkgmtcol02YKKKKQzhlZGDIxVhuGUkEHzBG4rAn8+dFFSFegZ2G5OwA6noK8ptw5uwha4H0jMYoD9nCgyyj1AZVB6FielVqDcOih/0l27TrDFgsvo7nuxn7oDEdcVh75af/ivjz95Of8A28flSyijDrYuHW9swJt1Ms/1IbjGORyV07XDeSHT12blSqR57qVVZmeRmCKG5DJxgLyRR5AADBqlW1XzlbYXTLi5mUROcjZGD4nK81eVFKZ8gzfWFF6PpJx24V53KHKLpjQ+axosat8wufnVCiitRltHsX7RW9oswng7UyDCnCnbBBQ6uSnrjPwqhccTt5GLyR3JZt2/tIP+cWcf5UmorP1m6ftfFxp4WCDsdGCO0dHZiw5N3XJUMee2BWNzaAamiLSRLpy+grp1ZwrDJwcgjYkeRrPifCLi2IE8Tx55ahsfgw2J9M1Xt7l49RQkFlKN6q3iU55g/wDIHpT/AIv9RUVZ4lAiSFY31psUbbJVgCAccmGcEeYNVqQKcRMLWNHwDcSjUmQCIYz4XwdjI3ME+FcHmRhZaQ65EQ/XdU/qYL/zq1x6fXczN/eMoHkqnQg+Sqo+VF76MUpHLEsxLMdyxJJJ8yTuTWJFFFIOuD8UUlYroLJHyjaTUeyY7A5BDGLONSZxjcb8y54vcwuyBYYWRipEcMQwQftFSSPUmlEMLOwRFLM2wVQST8AOdbNxhI4exlmUS3DQqOzyGjDRlotbsp/aHCKNAPMHJ6Vmya1NxQ4tKzW8TTBe2kYuhCKjdjpwC2kDIZvCSM4Vuhpfw+97ItlQ6OuiRGyAy5BG43UggEEbjFRXVy8js8jFnY5ZjzJ/86dKipk6Gmn640f6PEkBPNwWkk+UjnKfygH1q97F3tssrpenMEi5IILDtAwKscbg41jI88HnWu0VXjMxStlWCGGeS4iliMAWTsl15ky0bIkZRsODltyRjAzk1rQooqkxWiiiikLiaWhKhCZEYuWAz+y0gNqPMBWCkdO81VEYgggkEHII5gjcGprO6eJw6HDD0yCCMFSDsVIJBHUGpvc0cR9ixaRzpaIrght91PhZD8QR5daC3qw/Sh3F94t+0kTwupABOCNWCO4SCQcZ5n4Vp/tN7QS303aSAKANKINwo58+pPU1QexlVihikDjmpRtQ8jjGcVkvD5DG0uAEU4yzKuSCAVVScsRnkBWZx4y7DeVvSXg6ur9sgX+zYlJbOnIYaF25sWxgdaok+dWr6WPOmEMEAAJY7uwz3yoOleZAA5DqTmqlbgFZRSFWDKSGUggjYgjcEetY0VA7j4r7xhLp8MDmGfkYm6K2nH7LOOXg5jqKmvrNp2ZWXRep40GMTjGdaY27TG+Bs43G+RWvU5lmPucRfd+0It25MkaYL79V1kaR0IYjyrNmeNah/Ucigdq8MBO4WaQK2PPQAWHzArGbgsoUuhjmRRlmhcSaR5so7yj1IxS8nJJO5JyT5k8z6ms7eZo2DoxV1OVZTgg+hp7HSOimnE1WWNbhVCkt2c6qMASY1K4HQONRxyDK3pSumUCmfE/9HtPLRIf5u3cN+QT8qWVsJsNVokRObhdVxHHjfsWChl/jOntQvPSCetFvhjXqKKaWlkkaCa4B0neKLk0vr9yLPNuu4XzDaBw+1SNBcTqGTfsYz+9Ycyf7pT4j1PdHXEkNy8sF68jFmbsWJ+92wA+Hd1ADoKXX968rl5CM4AAAwqqPCqj6qgbAVfvl7CBYDtJIwmlHVVCkQxn72GZyOmpazYSmnHs17PveO4DpEkYDSSPyGThR6kn1FJ62Dg/F5+HaXj7Mm4QOyurNhAzhM4Yc9288Y893ludKZvaPjXB0spkSU9vldZCExqVOezIfcnOCTt6AnnSa5ZWYlF7NTyUEtj5tuaucZ4rLdzGWXBc4UBRgADkqjfb8edXY/Y+/YAi1kweWdIP4Egj50Tqdr3x1Hiw944VIblQP2AkDEg5YJqV9gNJ1dPWuJUUVj4f1v5PxdvgOytyEKko2WwAH/avhtjk48OTjw1UijLEKoLMxwABkknYADqaKK6b0x+nImSzYaAstypyznDJEQfAg5O/Qudh9Xzqt7Qwhbh2XwSntoz5rJ3x+BJU+qmiiielRggZ2CorMx5BQWJ+Qpj+qki3upAh/1UeJJfgRnRH/ADHPpRRVveDOtYy8WOkx26dijbHSS0j+jSeIg/ZXC+lHHwFdIR/9vGsTY5a93k/B3ZflXtFOdr8K6KKKQKbW/AJJIEljZGLlgIwTrOk4IHRm66M6tJBAOdiis87ka4zSojHOvKKK0yK9x16f+f8AaiipPKKKKknivJUOUkkUkYJV2UkDkMg8vSoDucnn50UVIUUUVIUUUVIU04iM29qw5BZIz6MJmcj46ZENFFFMK6KKKQZ2f+iXOeReED+LMp/4dX40sooohq/wS2WSZRIMxqGkkHmkal2HzC4+dYrPPPP2iajM7axoByD0xjkBsB5AUUUX9ph68lorBrkL7zvq7IdpAH2w0iAgF+eVjJXPMdKXXVqsrmSS+hYtzJWfV6d3ssDHQA4FFFU4i1gl1BBvCGmlHKSRQqIftLFk6j5Fzt9mlckhYlmJZmOSSckk8ySeZoorUiYmrfFBGJWEJzGAuk5J+ournv4tVFFQbP8Aopto3vsuASkbOgP2tSDPxAJrrBuZ/wDUD/er/wBKKK83zf8AT0fH/wAv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b-NO"/>
          </a:p>
        </p:txBody>
      </p:sp>
      <p:sp>
        <p:nvSpPr>
          <p:cNvPr id="6" name="AutoShape 4" descr="data:image/jpeg;base64,/9j/4AAQSkZJRgABAQAAAQABAAD/2wCEAAkGBxISEhUUEhQVFRUUGB8XFRgYGBgXHBsaHRcXGRcYIBobHighGBslHhoWIjEhJSkrLi4uHB8zODMtNygtLisBCgoKDg0OGxAQGiwkHyQsLCwsLCwsLCwsLCwsLCwsLCwsLCwsLCwsLCwsLCwsLCwsLCwsLCwsLCwsLCwsLCwsLP/AABEIAJgBSwMBIgACEQEDEQH/xAAcAAACAgMBAQAAAAAAAAAAAAAABQMEAgYHAQj/xABJEAACAQMCAwUEBgcECQMFAAABAgMABBESIQUxQRMiMlFhBhRxgTNCUmKRoQcVI0NygpIkY6KxNFNzk7LB0eHwo7PxFkRUg8L/xAAYAQEBAQEBAAAAAAAAAAAAAAABAAIDBP/EAB8RAQEBAAMAAwEBAQAAAAAAAAABEQIhMQMSQVFxMv/aAAwDAQACEQMRAD8AV33tFcTKySsrq3IFE7mDnuEDKeXwzV2247DHatHFE0E5XSZU0uZAcagWYaogd/BSjiPEZJ2DSlSwGMhEQn1OkDUfU71Ur2/WPJopz7JcCN7crDq0rgu7DmFGAcepJA+dJq2D2G46tldCRwTGymN8bkAlTqx1wVHyzVy3Olxze3Spf0fcOKdmFKtyDiQl8+eCcH4YrkfHOGNa3EkDnJjOM+YIDKfmCK7E/EOEIfetVrryX1rpMhJG+Md4sc/GuRe03Ffe7qWfGA5GkHmFVQq59cDPzrl8V5b26fJmFlWbCKNi3atpVUZhggFmAwiDOdyxHyBqtV20cdjOvZlmIQhgAdAD94k81zlRkV2rlGd3xy6lTs5Z5HTOdLMSM5zv579DTP2c9i7q8TtECpHyDuSNWNjgAEn48q1w12+2DTcMj90ZQOw06dOokhQCoww0sGDDrvXPny+s6b4T7Xtyn2j9mbiyYCZRpbwupypPl5g+hpZaSqrqXXWoI1rkjUuRkZFde/Sa+nhzLMytIzr2eldO4cE4BYnZdWd642aeHL7Ttc5lS3SKrsELFQToLDBK57pI6EjBqKmPHdXaKHChhFEDjPSFMZz9bGM+tLq3GKKKKKkyRypBUkEHII2II3BB6GtpuE94tFMYVbid2kkRdjMIspqUctWSzGMeI5YcsVqlNbjvWkDrkGGR4yRsQWIljPp9f+mjlDCqinBuY7r6YiKfpNyST0lA8Lf3gG/1h1pde2ckL6JFKtz36g8mBGzKfMbU6sQU0tTrtJkP7lkmT0DMIpB8DmM/FaV094FZO9vc6MapAkUak4LsHEzKvmwWMHHr8KOShFRRRSDr2T9oGsZ+1C61K6XXOMqSDsehBA/Otn9t/bBLgRwvATCyJNnXpkyy5UggFRpyRggg+lc+ppxrdLVvO3A/plmT/kKxeM3WpyuY9/VCy72sglP+qbEco9ApOmT+Qk+lLHjZW0sCGBwVIIIPlg75rGuh/o0u2eUPdEMijRbyS6M9p1RHbvt3c7AkD0p5W8Zqk2ufSRlThgVPkQQfwNY11L9MUsBjhXumcPkYxqEek6s+QJ04z/1rltXDl9pq5TLgooorTIoooqS/ZcIllGrASPOO0kOhM+QJ3c+ign0rDi/DzbytEWDFcbjI5gHBB3UjOCDuDTDh9y1zH7o+knQfdjpUMHUllj1YyVYF1wTzK1Bxk9qsdyOcncm/2yAZP86aG+Oqsy3e2smFVFFFaZBFO7Xjuq8jubldQjxhEGB3ExEACdlDBSd/OklFVmrT7hd+Eivbl2BnkUxoue8TMSZXxzwADv61tMri20wxcPjnRUQiUx6y+pFYtq67sa5xTO19obuJAkdxKqLsqhjgDyHpWOXHfG5yU7K0eZwka6mOSBsNgCTuduQNe3ljLEcSxvH/ABqVz8CRg/Kn3DLiS4huQsULTlFRCipHIwd/2vdUqr91SNlz3hSpb27tTo1SxfcbIH9D90/hTtZyF1FNP1qj/TW0Tn7SZgb/ANPuH5pR2Fo/hllhPlKgkX+uPvf4KdWFdFWuI2LQsqsyNqQSKyElSrZ0ncA9ORFVc0gVZsbgoWGQqyKYnJBYBGIycDfIIBHqBVaipJ761aKRo2xlTjIOQRzDA9QRgg+tXOD+0Fza57CVkB3K7MpPnhgRn1FVYblRGyNGrZ3Rt1ZGxjmPEv3Tt1GKkktIiU0TodfPWrx6Dj62zDHqpPwFH+n/AB5xXis9y+ueRpGGwzjAHkANh8qw4fEjSL2pKxZ77AE7YJ0jH1mwQP8AtUyW0CuRLKWVQCDANWonmoMmnTjzIPwNQy3rmNYthGpLYAAyxz3mP1mwcAnkOXWr/Ehlk1MTvv5nUcdAT1wMDNYUUUgU+4FwOKcKHn0SzMyQIF1bqM5kOe4Cdh586Q0w4d2tuYrsJ3Vk7hbkzLuRzyR5kbdKKYpzQOmnWrLqUOuRjKnkw8wd96tcKvFQskgJhlGmQDmMHKuv3lO48wSOtQ397JNI0kjanY5J/wAgB0AGwFV6fZ2l3iHDXiAbZ4m8Eqbo3z+o3mjYIrKy4oUTs5FEsOc9m2e6TzZGG8bfDY9QahsuISwkmJ2TPiA5H4qdm+YNW/17J9i3z9r3aDP/AAY/KjtLdn7O+89+1fKZAcSgqyZ9QNM3XZO8du6KpcXuRqWKMOiQeEMCjliQWlYc1YkDA6AKOlV77iMs2O1dm0+EclHwUYVfkBViPjk2AsmmZRyWZRJj4Me+vyYUZTsScSIniFx+8DCO4xtliCY5cebhXDfeXP1qU1fuuJakMaRRxIxDOE15YqCFyXZjgamwBgbmqFMFFPeJ8Om91tGMUv7xPA3WXUnT62s48+lLeETJHPC8gyiSKzjGcqGBO3XbpXZvab2ntBZyMs6MZEKxhHGosRgYwcjGefSsc+VlmRrjxllcl91itt58STdIAe6h/vWHM/3anPmRyqhf3rzNqkOdsAYAVV6KqjZV9BVcUVvGdeAV7QBT+L2aOrDSoRENV0qHLxADUy6T4zyXK5AYkHGM02yLNLBwuYw9uEJjyRqG+MbFsc9OdtWMZ2zVOmE/F5DMJYyYtI0xBT4IxsqfeGOefESSedT6Ybnw6YJz08MMh9D+5c+XgP3aNv6sKKKkuIHjYpIpVlOGVhgio6QyjkKkMpwykFSOhByD8jWx3zRhnEuYor2NZxhdRilBJzo2JBYSAcsrID0pZwSJdTyuoZYEMmk8mbUqxqfQuwJ9Aao3M7yOzyMWdjlmPMmizafDD3K1bZbog9O0gZF/qR30/MVTvrJ4W0yDGRqUghlZejKw2ZfUVXptwlu1R7Zt8q0kH3ZEUuwHo6KwI89Jq8XpTRQKKQ9ArEsBzNNfZvAnEh3ECtOf5Fyo+b6B86F9o7vH0xPqyox+ZZST86NpKiKYWvGriNdKyto+w3fT+h8r+VUKKcBp+soX+ltY/wCKFjAfw7yf4RQbS1f6O4aInks0ZIz/ALSPP5qKV0UYdP8Ai3E7aSVgYNSJiOOSORo2KINCEhtSHYA8hWdzerbQQrb7ictM6zRxsdIPZopByCMpIQRjnWu0xg41MqhCVkjXYJKiSKB5DUMqPgRR9TrP363f6W2Cn7UDmP8AwPrU/LFHuNu/0dyFPRZ0ZP8AGmpfxxR71av47doz9qCQ4/3cuofgwo/VsL/RXKfwzK0Lfj3k/wAQqTCbgdwo1CMyJ9uIiZfxjJx88UurZOA8Kmt5lnlR1ihVpS6FXB0KSoDK2kktp2J3peeGxvvFdRsTvplBhbPxOUJ/nq+ywroqa8tXido5BpddmGQcbZ5gkHYioa0yKKKucI4c9xKsSA94jJwSFUkAscdBkVIWHCp5wxhikkCeIqpOPT1Ppzp/fcIlvI7d7UB+yhWGSLUqtE6k6sqxHdY97NSRwxzwrHw2abtIHeTs3IjeXITvx6DhiujZTvg/im4zxUXCq0kem5B0yyDuiRQMd5MbSZ5keX4Y22t5JFbi1okLiNXEhVR2hXBUSb6lUjxAbDPnmqVFFbYFFFX+B8Kkupkhj5sd2wSFHVjjkP8AtUlCinHtVwFrKfsWcP3Q4YDGxJGCN8HY/lSeqXe1Zgor1VJIABJOwA3JJ5D1Nbna/ozvXj1ExIxGQjM2fgSFIB/Gi8pPTJb40uirPEbGSCRopVKOh3B/Ig9QfOq1IFFFXeFWQlYlyVijGuVh0XOMDzZjhQPM+QNSWuHD3eP3lvGSVtgftDZpseScl82/hNYcCjw5uGZlSAh2ZSQzMfDGrc9TnOfJdR6VHM8l3OoRQC2EiQckQeFc/ZUblj6k17xa5TuwwnMMWcNy7SQ+OU/Hko6KB5mstKd3cGR3chQXYsQowBk5wB0FRUUVpk54Vcmcx20qGVSdMZBAki/hY7dmBklG2wPq86V3Maq7Krh1BIVwMBgDswB5A0yf+zQ6f39wve844W3C+jSDBPkuB9Y0oohprwbvRXUQ8TxB19eykV2A8zp1n5UqqW2uGjdXQ6WQ5U+RH+fwplJBBOdUbpbufFFISI89THJggL918Y6EjFXi9KKa+zXdm7U+GGN5GP8A+tlUfN2RfnXg4KRvJPbIvn2qyH5LHqY/hWF7eRiPsYA3ZkhpHbAaVh4cgEhEXouTucnflW70vC1RtXtFFINLXuWkz9ZnSFf4V/ayfmIR86V004v3I7aLqsfat/FMdY/9MRUrohpp7rav4J3iP2Zo8j/eR5/NBXjcBnIJjCzqOsDLN/hXvD5gUsr1Tg5GxHIjY/jVlWiRSpwwII5gjBHyNZRRlmCqMliFA8yTgD8aYJx+4wFdxKo+rMqyj8XBYfIimPA7uBpDIbcRtAjT5jdtOUHdzG+rm5QbEbkVW2LCC6h0O6EglGKkjcEgkZHptUVP7jh6GC2j7aFJNBlYSalLGU5U9ppK+BU2JHP1qhc8EuEGoxMU+2mJF/qQkVTlFYX0UZopD1WIzgkZ542z8fOrfBrQTTxRnws41fwjdz/SGqnTTg3cS4l+xF2an78pCD/B2p+VF8MU+IXZmlklP7xy+PLJJA+Q2qvRWRjYAMQdJyAcHBxzweuMikMavQyz2kqOpaKTAYb76WGRkeRH1T0xUvBBGp7Rh2kgIWCHBOuQ+FmHVFOO79Y4HLNT8amCBoiRJM7a7mU4bv8ASJD0VfrEcztyGKN7w5+vOK3sEgWeIGC41ZkjQHRnn2yN+7Ofq+Z29VEkhYlmJJY5JJySTuST1NY0UyYrdFWrHh0s2TGuVXxOSFRf4nbCr8zTr2JvxaSSXciakjXQB9Yu5GlVztnCsSeg+NZ+0q3N1dSBAzx7SRhTiJY2UMr5OFXIOST1zWft3hzrS3s7WHxMbl/soSkQPq570n8oUetOOBe9T5m7P+y2uqQxxqEjLoupF0Dd21aSScnGd6T9hbQ/SObh/sRHTGPRpSMt/IP5qa8E9q5VJt8xw282UIRAOz1KVDhjljuVJLEkgGi+dGFd/IbiBJmJaSIiKYncspyYZD58nQn7q+dKaacLPYzNDP3VfME33cnGv+Rwrfy+tULq3aN2jcYZGKsPUHBrUZpp7HTRpfW7S40CQZJ5AkEKT5YYqc12a+trk3MbJIgQK+MxFtOez2J7QZJwcHA+dcAp3be19/GnZpcuFAwMhGIHkGZSw/Gsc+F5XY3w5yen36XZ42u41XBdIsSY9WJUH1xk/MVo1ZSSFiWYlmJySTkknmSTzNY1vjMmMcrt0U/No0tmvuwLLGdVyuDr7Q6tLY+vGqA4xuO8SBnNQWnAWkWPEkazTbxxOdJZCcBtXIEnOFO5AyOgOHFbvs3WGEsi27HB3Rml+vKRzBOMAdFAHnRbvhnXrJ/7NDp/f3C9/wA44TuE9GkGCfJcD6xpRUk8zOzO5LMxLMTzJPM1HWpBRTPhMCqpuJQGSM4RD+8lxlU/hXZm9MD61VeHWTTSBAQuxZmPJEAy7n0A3/LrUvFr1ZGCxgrDENMSnnjOS5++x7x+Q5AUX+Kf1VuJ2kdnclmclmJ6k7k1HXhOK65wn2VsbO3R7pElmfTq1kYGtlXCqxxhdW557H4UcuU4njxvJySit+/SJ7KwQRrc2uBGzaXVTqXJzhlPQZBBHLlyrQaePKcpsHKZcFFFFIFFTWlq8rrHGpd2OFUcyf8AzrWy3f6Pb+OMvoRsDJVHy34YAPwBNF5SGS0oHG2bAmjhmwAMuml8AAAdpGVbYADcmj3mzPO3nHotwuPlqhJ/EmldFWRaKKK2y09hZns2uSwRhkrE40EgHG7MQFJ5jPp51WyeqS3xqdWbe70RyoF3lCqWzyVW1lcdckJ/T61PccDukGWglx5hSw/qXI/Ol554PPyp6q8STzM51MSxwBk+QAUD5AAUW07xtqjZkbzRip/Eb1HRUDQ8dkb6ZYp/WWMFv94ul/zo7Szfmk0B80YTL/Q+lh/WaV0UYdNP1QrfQ3EEnkrN2D/DTLgH5Mal4nbPb20cUilXlkaZgeYVB2cfxBJlIpNRVi1LahC6iQsE1DWVGSFz3iB1OK27jXCtbiWR1Xh0SfsGiIIK9I0B/fs2dWeuSeVaZTTgvGmg1IyiWCT6WFvC3qPsuOjCjlL7DLFKBJADKgcBCAXXI0k5wNQ5E71BTXjXE0kCxQKY7ePwITlix8UjkeJzy9AMDrSqtQUVd4JZLPcRRM4jWRtJc9NifxOMD1IqlRUG5e1kFrZOluoafsl1BWbSgZ9y76e9I5AXYaQFC86V3l+91a4JA92bPZoNCdk5ABCDbKPgZ54k51WuP21sr/XtsRP6xMSYW/lbWnzSq3CLwRShmGUOUlX7UbDS4+ODkeoFYk6at7U6Ks8RszDK8ZOdBwG6MvNXHoVIPzqWz4TLIuvASLrLIdCfIndz6KCa3rOJ+LftY4rjmSOxm/2iAaWP8aYPxVqYXfBp7m0W+VchEKTnO7dmdAkA690AH1QnrXvBZbVGNuuZjPhdcg0wiUZMJCeNhrOCWI2Y7YoveN3XuPZvIw7Wd1KBVUBI0jBQAAaRrbcDHL41jv8AG+v1rNFFFbYFMOE2qHVLMP2MWNQ5a2PgiB825nyUMarWVo8rrGgyzHAzsB5knooGST0ANWuLXSnTFDkwxbKcbyOfHKR5tyA6KFHnRf4YxRJLycliAXyzsfBGijvNjoiKMAeQAr3jfEO3kyM6EURxlt3KrsGZubMdz6bDpU9//Z4/dx9K+DcnyxukH8vNvNsD6tKKp/VRTCPhZBUSssSyLqikbeNj9nWuQvUE/VI3A50vp5wqbsLd3lGuOU6Y4G8LsMa5T1UINgy4JYgZwDVVGPE4zax+78pJArzt00+KOJSNmUeJiMgtgfVpLTfiDq0I7KUmJGz2MhXtIic7K2O/Gfu+hKg70oq4qvCM11rg/tjZXVuiXbiKVNOosNm0MrAhiCMNpGRz3Pxrk1FHLjOR48sb5+kX2thuEW3tt41bU740gkZwqjqNySfhWh0VNaWskrhIkZ3bkqjJ/wDj1p4ycZgttphN7PzLCZiYzpCs8YcGRFfwMyDwg7dc78qU0/4Vfw20VzFPE0krsqlNQVMRkkhmU5I1Y2Xngb4pCapv6rjev0PmP3uTVjWYv2efLUNePXw/nXTLdbvte+0BiydlVw+N9O5bGeWdvOvn22uHjdXjYq6nKsDgg1sN17ecQkj7MzAAjBZVVWI+I5fLFcufx23Y6cOckUfbExm+ueyxp7Q8uWdtf+LVSeiiu0mRytbnxbiNiszizY22DjtFg1knk2lzJqiX+FRVO6sM2sapdQv2srysZHaIvgJGp/agZIIfmefnWsU0473ewj/1dumf4pMzH/3BWPrjW6zi4Nex96JJcfagbX+cRNSRcTvmYRHtJmPKOWITMcc+7IpakqnByNj5jY/jW1exntJcxT5MjyRrHIzq7Mw0rGXyMnY5UDPqaeWqLvs6kYni99trdC7ARxrGyyEnbW0WrQsY3OWXfGwNaz7R3cEtzJJbp2cTEaVwB0AJwNlycnHrVyxv3mup7p8BxFLKcbAN2ZjQD4FkpCBRxneq3oUV6oJIA3J2AHU9BXROHfowzGpubjs5H2VFAODgnTknvNgE4HkfjWuXKcfRONvjnVFOPaj2dlsZezkIYMNSOOTDrt0I6j4Unpl3xWYKKKs8NtDNLHEDgyOFz5ZOM/LnUFainC29rOdEHaRPnEXaurLL5AkKvZO3TOVztkc6UyRlWKsCGBwQRggg4Ix55qlWMaKaJ7PXRx+ywW8Ks8aOfhGzBz8hSxgQcEYI2IOxB6irVi9wW6VJMSfRSgxS+iPsW+KnDj1Wq17atFI8b+JGKn5dR6HYj0IqGn8dmbwW7A94MLec+SgExyn07JWUnzj9aL12Z2cca4nZx2dqEgQ3YhjOqRA+lNOxJOz8sqDnAI2FafeXkkzapXZ282OcDyH2R6DamV1ayXUj3AAihZu68h0IEGyKM7uQoUYUE1H21rD4FNy/2pAUiHwjB1P/ADkD7tZ45De1Wy4bLMC0a91fFIxCIvxkOAv45ra/0gi1Mdu0E6SudRcIVIOoBnkIHhJYDY+fpWp33EJZiO0csF8K7BV9FRQFX5CqtObdG5MFFFFaB5wGDtIpooTi4cb6tgYQMuivyQk6c6sAjAzuc42du1qDPKhWUMUgjcYOseKUqfqp082x5GvLuIxWiCMalnw00o3GQe5b/dK+Ig41EjGQtK57h3xrZm0qFXUScKOQGem5rM7aRsSTkkknck7knqT5mvKKzijZmCqCzMQFA5kk4ArTK1wuyErHUdMUY1yv9lB5ebk4VR1JFY8TvTM+rAVQAsaDkiDwqP8AMnqST1q1xWRY1FtGQQh1TsOTyjbAPVE3VfMlj1FKqJ32RRRRSBQBUtrbPIwSNWdjyCgk+p26etOPYy6iS5UShcSd1JCMmKT93IP5sA/H0otwyI7fgJUF7xntUBCqWhdmYsCe6m2wAJJ+HnTiy4PJGl5axsGnljjkgZTjtoNRZwh9RzXrpIqrDOzJcWN7IQ6EvE8jE6JkzldR30SDP5HrSibizPbxRMvehYmOTJDKjb9n8A24PTlWe611Hl3waeGMPKhiBbSqv3HbY5IQ76Rtk+oqhWcsrOdTszHzYlj+JrCtxgUUUVIV1r2T4Jw6WzhdrfUxXvsysSWBIc58tQOPTFclre4Pav3JI7fJGiNCfi8ayN+bGufybZ03waPBAZGVFBLOQoA3OTtV72jlDXU5HIOUHwT9mPyUU24JxCPhsokOJ5wCrIrDRGDjUC+Drk6d3Yb7mqvE/aCO4leSW0hJc57ryo3IAZYNpJwBvprW3fBkwippwkaYrqTyiEQ+Mkqf/wAq9GbJulzGfQxTD8wh/OmPuEPumEukHazggypJHkRxkFdgw2MoOc4qtUhdYd21uW+12UQ+bmRvyiH40rrb+Oezcltw6Jy8bCSbtG0nPijAjwfrAd85+9WoVcbvYsxZ4ZciKaKQjIjkRyPMK4Yj8q7pd2vvRt5oZmMevXlWXAXspFyvdPeywBz61wKp7e9ljBEckiA8wrsoPxAO9HPh9muPLG9fpd4jG7wQK2p4QxkPPBbSApI+tsSR8K59RRWuPH6zGeV26KvcCuRHcwyHkkqEnyGoZ/LNZ2dnEIu2nL6SxREjwGdlCs2WYEIoDLvgk52G2ae2PtjHFaS2yWkeJM41MXByACXDbudumBy5UW/yKT+tZnsWWZoApZ1cxhQNyQxUACtmup9MbNGyPewKBPKBkhN11RnOGkTKI0uM45dSbXFuNGGOKcQwia6QPqMKjSNOmU6juxcnbfZT6iqImubZUuZLCBYm2DCMpqVgQVwr93UpIGoYrO2tZjXbO1e4lWNTmSVgoLE+InmW5+uedOfbvhskF2wkxmRVcEdToCufQl1c/OrkdraC6A7KSOOMC5WWOU4MKgSKxV1Jydl2YHUcVQ4jEbyVpI7gSyOc9nL+ykAzsi6iUYDkAGz6U72M6Ia2f2O9qlsVmDQiXtQMHIHIEaTkHK7/APma1qWNlJVgVYHBBBBB8iDyNY1qyWCXE95eSTNrldnbzJJwPID6o9BtUFTWdq8sixxqWdzpUDqT/l8ac8d9krizTXOYwCQE0sWLMeajC7EAE74G22atk6WX0goq9IbUOukXBTfXqaNWP2dOFIX1zq+VCW0UhfRJ2YG8azc227wLqNIOeWQAdutOrFGivSCOYI677bHcGvKgs2F+8JJQjDDDow1I4+yynZh+Y6Yq97jHcb23dk627HJPmYmP0g+4e8PvUooFGHXpGNjzGxHr1Hxptbf2aIS8ppgRD5xxnKtN6M26r6aj5V7HxSKUj3xGkZdxIhCu4H7uTOzg8tfiHmaXX1280jSPjUx6bAADAUDooAAA8hV3UgFFFFIPr7h0FrEpl1TSzxB4ypKRIGGzaucrD7OAPOk6xhXAlVwAe+vhbHUd4bHHmK2n2V4jJJA9vHp94iVpLNioZhnBmjTVsrEDKnzzSXi/DJIxruJV7dzkxEl5MHmzkZCHl3Sc/hWJe8rVn7DKaRUjAkItYXAIt4TqnlUjKmVzyUjfL7eSVrt06sxKJ2ankmotgYx4jufP51FRWpMFqxe3skza5WLtgLk88KAB8dhzqvRRSBRRV2z4RPKuqONiv2jhF+GpyFJ+dSUqKkuIGjYo6lWU4YHmDUdSSQQGRlQc3YIPixAH+dWvaRxJdTsOXaMF/hU6V/ICpvZnAuo2PKLVKfhGjSf5qKxtOAXciK6QSsrDIYKcH1o3s/jLsrJuUlxF/HGko/FGU/4aP1QrfR3Vs38TNCfwkUD86V0VYtM29nrrGRCzjzjxKPxjJp5xPhXukFqbtN1VykJPjkeQk6iOSKgi1dSSB5mtRQlSGXYjcEbEGmfHPaG4vNHbuG7MYXAC88ZJxzJwKLLTLFW+4jNMcyyO++QCTpBP2V8KDpgAVVoorTIopnHwObAaTRCp3BmdYyR5hD3yPXTXo4GzfRy28p+ysoVvkJNOflRsOUroqS4geNikisjDmrAgj5GoiaQvWHEOzVkdBLE5yyMSO8BgOrDeN8bZHMbEEUy4Zwu0nkGmZkRe/Kkq7iNd3xKndO22SF50gBprwwYt7txz0xx/yvKC3/Ao+dFn8MOZeHXF3HOCI5G1dtD2UiSAbBZIVCnIBQJgYH0Y86n49xziM9qttJaSKBp1OIpMtp5bYwu4B2/KtPtZmSRHj2dWBTAydQO23X4da2i+X3I+8JrV5fo4snTbvpDOHwcFlzlEPQgnlisWZWpUl7w24WxSIRu0oK9qBG5YRMXkii1fW0tlmA5FkHSkX/09cYzIghX7UzLEPwbc/IGpuD3sshmjeSRu0gkxqdj3kXtVO555THzpLjrWpKLhnxy6V2jCuZDHGEaUgjWQWIO+5CghQTuQvwpZRRWpMZNOA3Elu4u1UMIGAwTpyzq4A5b7BiR5fGr3tP7VG7RI1gjgjVu0Koc6nwV1E4HQnpSmdQIIsOTrdyyZGFK6FVsdCQW3PQUcHtBNPFExwJJFUn0LAH51nJ7WtviKCzlcEpG7gcyqMwHxIG1QV3+5u/dmghhhbs86cIq40iN2AXvDfIGc+tc//S3w2NJYZkGlpge0HLJXThiPPfB+ArHH5NuNcvjyNShL3CiNmGYI3aPI7zKuGMWryVQzKDy3A50tqxw5VM0QkBZDIgcAEkrrGoALuTjPLfyqKUAMwHIEgdNs7c66sMKKKyjQsQqgkk4AAySTsAB1NQY0VscPBoQssJy92I9aqpwAwI/ZJ0lYLqLbnOMJkgmtcol02YKKKKQzhlZGDIxVhuGUkEHzBG4rAn8+dFFSFegZ2G5OwA6noK8ptw5uwha4H0jMYoD9nCgyyj1AZVB6FielVqDcOih/0l27TrDFgsvo7nuxn7oDEdcVh75af/ivjz95Of8A28flSyijDrYuHW9swJt1Ms/1IbjGORyV07XDeSHT12blSqR57qVVZmeRmCKG5DJxgLyRR5AADBqlW1XzlbYXTLi5mUROcjZGD4nK81eVFKZ8gzfWFF6PpJx24V53KHKLpjQ+axosat8wufnVCiitRltHsX7RW9oswng7UyDCnCnbBBQ6uSnrjPwqhccTt5GLyR3JZt2/tIP+cWcf5UmorP1m6ftfFxp4WCDsdGCO0dHZiw5N3XJUMee2BWNzaAamiLSRLpy+grp1ZwrDJwcgjYkeRrPifCLi2IE8Tx55ahsfgw2J9M1Xt7l49RQkFlKN6q3iU55g/wDIHpT/AIv9RUVZ4lAiSFY31psUbbJVgCAccmGcEeYNVqQKcRMLWNHwDcSjUmQCIYz4XwdjI3ME+FcHmRhZaQ65EQ/XdU/qYL/zq1x6fXczN/eMoHkqnQg+Sqo+VF76MUpHLEsxLMdyxJJJ8yTuTWJFFFIOuD8UUlYroLJHyjaTUeyY7A5BDGLONSZxjcb8y54vcwuyBYYWRipEcMQwQftFSSPUmlEMLOwRFLM2wVQST8AOdbNxhI4exlmUS3DQqOzyGjDRlotbsp/aHCKNAPMHJ6Vmya1NxQ4tKzW8TTBe2kYuhCKjdjpwC2kDIZvCSM4Vuhpfw+97ItlQ6OuiRGyAy5BG43UggEEbjFRXVy8js8jFnY5ZjzJ/86dKipk6Gmn640f6PEkBPNwWkk+UjnKfygH1q97F3tssrpenMEi5IILDtAwKscbg41jI88HnWu0VXjMxStlWCGGeS4iliMAWTsl15ky0bIkZRsODltyRjAzk1rQooqkxWiiiikLiaWhKhCZEYuWAz+y0gNqPMBWCkdO81VEYgggkEHII5gjcGprO6eJw6HDD0yCCMFSDsVIJBHUGpvc0cR9ixaRzpaIrght91PhZD8QR5daC3qw/Sh3F94t+0kTwupABOCNWCO4SCQcZ5n4Vp/tN7QS303aSAKANKINwo58+pPU1QexlVihikDjmpRtQ8jjGcVkvD5DG0uAEU4yzKuSCAVVScsRnkBWZx4y7DeVvSXg6ur9sgX+zYlJbOnIYaF25sWxgdaok+dWr6WPOmEMEAAJY7uwz3yoOleZAA5DqTmqlbgFZRSFWDKSGUggjYgjcEetY0VA7j4r7xhLp8MDmGfkYm6K2nH7LOOXg5jqKmvrNp2ZWXRep40GMTjGdaY27TG+Bs43G+RWvU5lmPucRfd+0It25MkaYL79V1kaR0IYjyrNmeNah/Ucigdq8MBO4WaQK2PPQAWHzArGbgsoUuhjmRRlmhcSaR5so7yj1IxS8nJJO5JyT5k8z6ms7eZo2DoxV1OVZTgg+hp7HSOimnE1WWNbhVCkt2c6qMASY1K4HQONRxyDK3pSumUCmfE/9HtPLRIf5u3cN+QT8qWVsJsNVokRObhdVxHHjfsWChl/jOntQvPSCetFvhjXqKKaWlkkaCa4B0neKLk0vr9yLPNuu4XzDaBw+1SNBcTqGTfsYz+9Ycyf7pT4j1PdHXEkNy8sF68jFmbsWJ+92wA+Hd1ADoKXX968rl5CM4AAAwqqPCqj6qgbAVfvl7CBYDtJIwmlHVVCkQxn72GZyOmpazYSmnHs17PveO4DpEkYDSSPyGThR6kn1FJ62Dg/F5+HaXj7Mm4QOyurNhAzhM4Yc9288Y893ludKZvaPjXB0spkSU9vldZCExqVOezIfcnOCTt6AnnSa5ZWYlF7NTyUEtj5tuaucZ4rLdzGWXBc4UBRgADkqjfb8edXY/Y+/YAi1kweWdIP4Egj50Tqdr3x1Hiw944VIblQP2AkDEg5YJqV9gNJ1dPWuJUUVj4f1v5PxdvgOytyEKko2WwAH/avhtjk48OTjw1UijLEKoLMxwABkknYADqaKK6b0x+nImSzYaAstypyznDJEQfAg5O/Qudh9Xzqt7Qwhbh2XwSntoz5rJ3x+BJU+qmiiielRggZ2CorMx5BQWJ+Qpj+qki3upAh/1UeJJfgRnRH/ADHPpRRVveDOtYy8WOkx26dijbHSS0j+jSeIg/ZXC+lHHwFdIR/9vGsTY5a93k/B3ZflXtFOdr8K6KKKQKbW/AJJIEljZGLlgIwTrOk4IHRm66M6tJBAOdiis87ka4zSojHOvKKK0yK9x16f+f8AaiipPKKKKknivJUOUkkUkYJV2UkDkMg8vSoDucnn50UVIUUUVIUUUVIU04iM29qw5BZIz6MJmcj46ZENFFFMK6KKKQZ2f+iXOeReED+LMp/4dX40sooohq/wS2WSZRIMxqGkkHmkal2HzC4+dYrPPPP2iajM7axoByD0xjkBsB5AUUUX9ph68lorBrkL7zvq7IdpAH2w0iAgF+eVjJXPMdKXXVqsrmSS+hYtzJWfV6d3ssDHQA4FFFU4i1gl1BBvCGmlHKSRQqIftLFk6j5Fzt9mlckhYlmJZmOSSckk8ySeZoorUiYmrfFBGJWEJzGAuk5J+ournv4tVFFQbP8Aopto3vsuASkbOgP2tSDPxAJrrBuZ/wDUD/er/wBKKK83zf8AT0fH/wAv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b-NO"/>
          </a:p>
        </p:txBody>
      </p:sp>
      <p:grpSp>
        <p:nvGrpSpPr>
          <p:cNvPr id="7" name="Gruppe 6"/>
          <p:cNvGrpSpPr/>
          <p:nvPr/>
        </p:nvGrpSpPr>
        <p:grpSpPr>
          <a:xfrm>
            <a:off x="4561408" y="1772816"/>
            <a:ext cx="3498552" cy="4011904"/>
            <a:chOff x="3707904" y="1844824"/>
            <a:chExt cx="4218632" cy="4587968"/>
          </a:xfrm>
        </p:grpSpPr>
        <p:pic>
          <p:nvPicPr>
            <p:cNvPr id="2054" name="Picture 6" descr="http://www.reasons.org/Media/Default/ImageCache/559x400-FitWidth/Images/physics-2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468578" y="3084150"/>
              <a:ext cx="4587968" cy="21093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6" descr="http://www.reasons.org/Media/Default/ImageCache/559x400-FitWidth/Images/physics-2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4577894" y="3084150"/>
              <a:ext cx="4587968" cy="21093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Innspilt ly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35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963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Sources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b-NO" dirty="0">
                <a:hlinkClick r:id="rId4"/>
              </a:rPr>
              <a:t>http://</a:t>
            </a:r>
            <a:r>
              <a:rPr lang="nb-NO" dirty="0" smtClean="0">
                <a:hlinkClick r:id="rId4"/>
              </a:rPr>
              <a:t>web.mit.edu/facts/community.html</a:t>
            </a:r>
            <a:endParaRPr lang="nb-NO" dirty="0" smtClean="0"/>
          </a:p>
          <a:p>
            <a:r>
              <a:rPr lang="nb-NO" dirty="0">
                <a:hlinkClick r:id="rId5"/>
              </a:rPr>
              <a:t>http://</a:t>
            </a:r>
            <a:r>
              <a:rPr lang="nb-NO" dirty="0" smtClean="0">
                <a:hlinkClick r:id="rId5"/>
              </a:rPr>
              <a:t>web.mit.edu/facts/housing.html</a:t>
            </a:r>
            <a:endParaRPr lang="nb-NO" dirty="0" smtClean="0"/>
          </a:p>
          <a:p>
            <a:r>
              <a:rPr lang="nb-NO" dirty="0">
                <a:hlinkClick r:id="rId6"/>
              </a:rPr>
              <a:t>http://</a:t>
            </a:r>
            <a:r>
              <a:rPr lang="nb-NO" dirty="0" smtClean="0">
                <a:hlinkClick r:id="rId6"/>
              </a:rPr>
              <a:t>web.mit.edu/facts/campus.html</a:t>
            </a:r>
            <a:endParaRPr lang="nb-NO" dirty="0" smtClean="0"/>
          </a:p>
          <a:p>
            <a:r>
              <a:rPr lang="nb-NO" dirty="0">
                <a:hlinkClick r:id="rId7"/>
              </a:rPr>
              <a:t>http://</a:t>
            </a:r>
            <a:r>
              <a:rPr lang="nb-NO" dirty="0" smtClean="0">
                <a:hlinkClick r:id="rId7"/>
              </a:rPr>
              <a:t>web.mit.edu/facts/academic.html</a:t>
            </a:r>
            <a:endParaRPr lang="nb-NO" dirty="0" smtClean="0"/>
          </a:p>
          <a:p>
            <a:r>
              <a:rPr lang="nb-NO" dirty="0">
                <a:hlinkClick r:id="rId8"/>
              </a:rPr>
              <a:t>http://en.wikipedia.org/wiki/Cambridge,_</a:t>
            </a:r>
            <a:r>
              <a:rPr lang="nb-NO" dirty="0" smtClean="0">
                <a:hlinkClick r:id="rId8"/>
              </a:rPr>
              <a:t>Massachusetts</a:t>
            </a:r>
            <a:endParaRPr lang="nb-NO" dirty="0" smtClean="0"/>
          </a:p>
          <a:p>
            <a:r>
              <a:rPr lang="nb-NO" dirty="0">
                <a:hlinkClick r:id="rId9"/>
              </a:rPr>
              <a:t>http://</a:t>
            </a:r>
            <a:r>
              <a:rPr lang="nb-NO" dirty="0" smtClean="0">
                <a:hlinkClick r:id="rId9"/>
              </a:rPr>
              <a:t>en.wikipedia.org/wiki/Massachusetts_Institute_of_Technology#Campus</a:t>
            </a:r>
            <a:endParaRPr lang="nb-NO" dirty="0" smtClean="0"/>
          </a:p>
          <a:p>
            <a:r>
              <a:rPr lang="nb-NO" dirty="0">
                <a:hlinkClick r:id="rId10"/>
              </a:rPr>
              <a:t>http://</a:t>
            </a:r>
            <a:r>
              <a:rPr lang="nb-NO" dirty="0" smtClean="0">
                <a:hlinkClick r:id="rId10"/>
              </a:rPr>
              <a:t>web.mit.edu/physics/current/undergrad/major.html</a:t>
            </a:r>
            <a:endParaRPr lang="nb-NO" dirty="0" smtClean="0"/>
          </a:p>
          <a:p>
            <a:r>
              <a:rPr lang="nb-NO" dirty="0">
                <a:hlinkClick r:id="rId11"/>
              </a:rPr>
              <a:t>http://</a:t>
            </a:r>
            <a:r>
              <a:rPr lang="nb-NO" dirty="0" smtClean="0">
                <a:hlinkClick r:id="rId11"/>
              </a:rPr>
              <a:t>housing.mit.edu/undergraduate/undergraduate_housing</a:t>
            </a:r>
            <a:endParaRPr lang="nb-NO" dirty="0" smtClean="0"/>
          </a:p>
          <a:p>
            <a:endParaRPr lang="nb-NO" dirty="0" smtClean="0"/>
          </a:p>
          <a:p>
            <a:endParaRPr lang="nb-NO" dirty="0" smtClean="0"/>
          </a:p>
          <a:p>
            <a:endParaRPr lang="nb-NO" dirty="0" smtClean="0"/>
          </a:p>
          <a:p>
            <a:endParaRPr lang="nb-NO" dirty="0"/>
          </a:p>
        </p:txBody>
      </p:sp>
      <p:pic>
        <p:nvPicPr>
          <p:cNvPr id="4" name="Innspilt ly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73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7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Teknikk">
  <a:themeElements>
    <a:clrScheme name="Teknikk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knikk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knikk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4936</TotalTime>
  <Words>177</Words>
  <Application>Microsoft Office PowerPoint</Application>
  <PresentationFormat>Skjermfremvisning (4:3)</PresentationFormat>
  <Paragraphs>59</Paragraphs>
  <Slides>4</Slides>
  <Notes>3</Notes>
  <HiddenSlides>0</HiddenSlides>
  <MMClips>4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4</vt:i4>
      </vt:variant>
    </vt:vector>
  </HeadingPairs>
  <TitlesOfParts>
    <vt:vector size="5" baseType="lpstr">
      <vt:lpstr>Teknikk</vt:lpstr>
      <vt:lpstr>Massachusetts institute of Technology</vt:lpstr>
      <vt:lpstr>The School</vt:lpstr>
      <vt:lpstr>Department of Physics</vt:lpstr>
      <vt:lpstr>Sources</vt:lpstr>
    </vt:vector>
  </TitlesOfParts>
  <Company>Vestfold Fylkeskommune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Torstein Solheim Ølberg</dc:creator>
  <cp:lastModifiedBy>Torstein Solheim Ølberg</cp:lastModifiedBy>
  <cp:revision>21</cp:revision>
  <dcterms:created xsi:type="dcterms:W3CDTF">2015-03-20T10:59:36Z</dcterms:created>
  <dcterms:modified xsi:type="dcterms:W3CDTF">2015-03-23T21:16:01Z</dcterms:modified>
</cp:coreProperties>
</file>