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47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795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24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9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72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1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30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42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56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988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11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6605-B45A-469F-99F2-EC4D5A747D7B}" type="datetimeFigureOut">
              <a:rPr lang="nb-NO" smtClean="0"/>
              <a:t>28.05.2014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A394-DEDB-458D-A372-F4F496E29A3F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38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33847" y="-31204"/>
            <a:ext cx="7772400" cy="1470025"/>
          </a:xfrm>
        </p:spPr>
        <p:txBody>
          <a:bodyPr/>
          <a:lstStyle/>
          <a:p>
            <a:r>
              <a:rPr lang="nb-NO" dirty="0" smtClean="0"/>
              <a:t>Jeanne d’Arc</a:t>
            </a:r>
            <a:endParaRPr lang="nb-NO" dirty="0"/>
          </a:p>
        </p:txBody>
      </p:sp>
      <p:sp>
        <p:nvSpPr>
          <p:cNvPr id="4" name="AutoShape 4" descr="data:image/jpeg;base64,/9j/4AAQSkZJRgABAQAAAQABAAD/2wCEAAkGBxQTEhQUExMWFhUXGCAbFxcYGBwcGhoaGx4aHBwcHhsdHSgiHBwlGyAcITEhJykrLi4wHh8zODMsNygtLisBCgoKDg0OGxAQGywkICQ3LC8sLC8sLCwsLCwsLSwsLCwsLCwsLCwsLCwsLCwsLCwsLCwsLCwsLCwsLCwsLCwsLP/AABEIALcBEwMBIgACEQEDEQH/xAAbAAACAgMBAAAAAAAAAAAAAAAFBgMEAAECB//EAEQQAAIBAgQDBgQEBAQEBQUBAAECEQMhAAQSMQVBUQYTImFxgTKRobFCUsHwI2LR4RRykvEzgqLCByRDU7I0Y5PD0hX/xAAaAQACAwEBAAAAAAAAAAAAAAADBAECBQAG/8QALxEAAgIBAwIGAQMDBQAAAAAAAAECEQMEEiExgRMiMkFhcVEjM7EF0fAUJJGh8f/aAAwDAQACEQMRAD8Ai4hRbJPSVlhKqoFPSoE8SGdiTJHy9KfazM/w0q6TqRpkf+2bOD1gkN8vds/8RqS1MogN2NajpI6l1B+hOAvEeG95RenIlw0ELeSDEwL8hbynGZmUYZIyHsMnXHsBcu8weXUYm7sCb+WKPCZNKn10ieswJ8xgro677z6HBH1o2tyaTOadM25gfv545rE3MjfY9fbE1TeREA+l9+XLFbRebfpiOSte50lWbx+xjK25tb+uOFvAHtGOGN4O21vviSUuTeZzAWmzHZQTHoMGchS0f4ajqemjqTWZFkqF0zJgwGdrsQYA5TIB1MuHKIfhZ1nn4QdTD/SDh37JpNcsbhaIggyD3juTyF/CPmMVjFSyRixHXzrhf5Zcp9nafxhzXUf+nWaVMxfwiJ82De2+AvHeGqj6koJSV0KlVIgsh1TYCCRacOFfJUg2ru0BbdhYnaL74A8UoU3pNUpBppsH8TMdrtYkj4CftjQSjHhUjHbb5ZU4PQ1UQA2qJEzuASBN4uP3e91lYJDENIm21iDJHv5emBPZfKocw9KozFCCael3QCOmlhPhIv5euG8dk8sZJVzMyO9qwZ3tr54zZf06Tk3uVDS1SS6Azs3kSBVrUtLrVrOT4oACEoCvhIIgdeuJ+O57RT/4lNmDKDS0B0GogeMm453t6YI0eB5akAq0UjkCJHXnPPAXtoqrl4UAfxEIAtEMDNvtjRjFQikKt7nYeqcHy5MtQpkjbwL/AExXzmWNqdFQqiGqKh0EqdQAUjYyJJsYESJxdd7eZ364gyph6hM20jfcb8/XBCoPTJuhOhcylv8A3EcbbRUdhyiwwM//AMjOd67CAHfVNSoD+FV2VTfw8rQcGeJ9oqVMwPG3JRbpueWAFXtLmDtCjoo+5P6YBmeNrbLkJj3J2i6eytR2BqVlQAbUkuCN/G1r/wCXBbI9mctTgmn3r/nq+MjzvYewGE6rx2uL96b7QT9tsWst2xrKAGCv62P0sflgeKWKPpVF5rI+rHjO1dFN35IpMegJwHyqGkgWtSLsR43RQ4cxuR8Y9IgbA4EVu1IqI1N0Kl7FlMgTAMzBFp8sNzb+uGYyUlaAuLXUErxOiFGjM92DPhqCI2+EVADbptfAHh+aTuwveKW1tHiHwq1QC82Gkbjrh6p7CcQV+G0alnpU29UU/pgWbCsqpsvjybDynJVAmYQksxTmpvrAiRaWJY7c8es0cxoo0zWZQ+ldclR4oE843nbEFDgmXUyuXpAjY6FkelsbHDaCtIo0x5hFnr0wxJ3K/pA10o3U4vQG9elynxrbpsccLx2k3wio/TTTcj5xH1xYqMoMAACOVvtjO8keeKnIVO21B69EP3fdd2QUJILkkhYIEgJBkiZJA2wr1wxU6tOrVTawgx3kSQOsA333w8dqCvcsWJ0i5HkCCcBOI5IFANtJphbRbWkfr6eWwR1Ev1Iod0wNr0p0SwChlJmbQZvAtJgYM8Hywr5pUa4pL3jA38fwpeepc+oGKnF8hpRQCRf3sGjBHsrX/wDMVCRpNSkpExPgZgZAsDDLi2OH6isLrZ2+DrMjxNvv1xmOq+UJYkcz5Y3hoziPi3AnzFKhUp1QGpoGSmyypJUCSZmYkA8sLXCs8agBIKshh6cyV0zNwd/D9PbHofBgBRoXv3K/YY8w4nmFXNZ5QQV1WtMPoBIAAmQb++E9ViThfuM4JPdQGyVUEBhZWvHOJ5zi8KlpJvyPlgPkGHdrc8789zvOCrVwRaZm03xWS5NyD8sSeOlx9ueOKpkR0xGMxtBJPPe3liQVViLCT7fripZcdSWWEDw9LRfFWrdpi2JmzHlfkbY67sE2k/lGJXBMXXU7yCqa1NWHJ2uOarH6+fphv7GZVkqVdd2KU5a94aqRveylcJfD65XMSFErRbSx2UllEbxePpj0XgVXxN5pTM+zWn9Mdi/fX0ZWvdtlzi+SLgRBWLqQDzERbpP0wMy1CV+Jwv5SoE2ANvofOcHHqX3M/wBbYX89xDRVZTUVBEgEEk9T5Xw5OEU9zEIybW0Wa57ivTqBpFN9LXOyG/zQk+cDHplGsIF7HaMeX8Wc1GqEwdQFQECASp0vAPPRpkdcNnZbO68ul50+BuvhsJ9Vg++CKV8r3BtVwMdWqJ9cLHaqDRMgGGFjt8QwVzHF6SHSXAPSDgRxusHo6luCZBM8mGIck+LJpjJO58tsD6tJ6jPTpkoWYF2j4V0rtNix2HvgpqsfL74nylLSLjcyTH75WxdlSivAaOjT3YIj4jdvXVvPnhX41wZqJaZNMXDDp/N0Pnj0JPbHJWf1wGeOM1RaM2jyKvSEWaf3zxWq0z0jbn7Ydu13DQpWqoAGzwPkf0+WFSvsbW64TlBwlTGIy3KyoXIJP0ww9mO1ASKVUnTsjz8P8p8uh5YW3uL7demK9dQsqbRYkfQ4JCTT4JcbVM9jqOACSwCxcmwjr/fHa1AwBUyDsRsRjyuhxatXyj0nLMgKhdPxQsDSDFhsZM+nRk7PcRrI9GmzFqbKV0sF1IQCwIKASoCwZH4hhnxYXt9xd45VYZ43xzufCqGo0jYgKs7SxmD5AHfzxFwbjRrHQy92xEgagwPowAv5ED6GOsrRbvG7xQRrLBrQQxJ231KDHoBfpYOU1VAxVQqkmRyMER7zf087VTyuXxfT4/JPkottT6kY1SZSNQYETuMV+IZrRppggFyfERqAgTsIk7QPvGEzN5lsqrCnUNUVJLAppZSLEggwIMEgi4mDIxaeaMZbWRCDkrGrtO6/4atN4psfkDgJxNmFEkfnTVtaagI2Ecov5YizvEu9yFczJ0OJt+WRf0x1xmr/AOXUaYAen9D9o+2FNU7nB/57DWmVNr6KdbME1KMm3eCRyI0PaRyxYWnXNbLpRFwWfWwlQos4aCSZBHPeOmKej+JSvbUZPQaH64N9mM6DWzFiIRd5MgmrcT6X9Mdj5yoNrfK3RmYpnUfXGY1mah1t64zDpml3PZzMrllbK0lqPoJgtH4RBAiGJ6EjHmPCOHgqSzy7Eu0iGLncGDYkHblfHtPC6YWmgGwUAekDHnvHsl3efrUwQEen3gERpDEg36Fg3K2FtWn4dr2D4Gt1CVw9opqGXSbyOlzbFtIxHSWJEzDveOjtbFgNIM++BNm/B+RV8GK2r0HLGnpxDQIJ9gcT0ed4HL++OXSb8/p/bEI5N2dUc1ygRy/tjgVibfpjZmwMWG237OOxIBt5H+mOLKl7G+FCatbme7prHqahkm5jbDn2WdteYU8u7I6eJWsBNhthQ7N3rZkAkQKURJv4yZG8Rh24NlS75sFyJNIynhMhBfyB/TEYX/uO39jI1nN/YRrcSXWtPV4ue1rgdep2wH4idFZ5qMs6bU11bCfFznb6YmTh5SKRdwWYkMJMkyx1Eif+rc+UYhqmpTqv/GVR4VJYSWCqPEx0kapO/QDphmc21z/n/aFFFLoVuJ0UanSroxYB9Lk2OlvAfQyFn0xR7H5w06z0YiZtJAlLfVb+2DFHhZOVqqCNdQMSbwW/CR5SBhRr1ytZK4JGoK+nkSlnHutrYND0JgpepjbmM2y1XUGnTJIbxDeZ2MnpPqcDeLtVag5Zw2wWAReY6TvzwRr5cNVdxTRtSqQXvJ0kiAQRBHMHc4rcd7wZZw8LpIE8iARBA6YBF+erCy9I4hiBeN73xfpVwRYj+2BuZlEDRqg7RJM2263xFwjM96QSjJuLgDbyB2wzLqAQcWoMRtmlOxHzxTV9+fTn8r74h4TxI1FP8N1UEjx6fpBn0titk0Wc00z05/vphD4zl1SqyAAKQGA6TvHuJw/mlc2gYAdoODd5DCzL/wBQ6f0OBZluRbG6YkORyG03wKzguDy2/f1+mDzUJ2HKPO2B2dp6SJHxfL/Y/wBcLQGiPguaKakJAGrUD7RB9bdPfl6JlKyOqMILU0tziRFuWPPOG5XUdREqTpH+eCR9Bh47KPGpCoDfETM2No9ZGHIwUZfLAT5VmdoeJtRel3bAs1yDcaYgSPMk/LA/JdpaorgvBRoBUWC8pHMEYqdp6Yp5g+L4vEPIGbfPFavQpSnd1SzOQNJWNMkc+ZnENu3z0GI44qEeLv3/AAP+drqgDuNIW+ox9J2OEfjnEu+ctThrn5FSpYjpz+XXBjt1WdaVMT/DL+Ic9jH/AC728xhY7O03qvV0kAKkkeUgco6nDGXBvxbmJY51Oi3kkAyubTpRkegDD57YJ8ZqA5ZWFpqU5neZ2OK7UO7GZG57lgP5ukT1/XHXH2Ap0l1jxOvh6kAm3l/tjLz3ugP4fW+xXCeKnBAlr35aWA9TMbY1qajm6C0AzuwKsjG3diL2mIMm/p+LHNVoaibfGDy/mGGfs3RUPUqaL6AEYgSQZY39wcFxq8i7l9a+X2BFeqdR2F/LG8S118R9fyz9cZhuzNGrLVAlNC7ADQCZIA+fvjz7i/F6dbNV6lM+GmopqfzAamYi/wAMtuek7HHoOUUOlLmrU7rFiCB1x5xxLgaUc5WpKIpFRUUflV7FfQFWgclIG2F9U/0WGw1vFbLOzDU1mLNI89Rk/ri6rGBt/WcUcjSYalMyrupnydhi/RptHkN8BZvwrYuxNS085PlH67Yykw2O82j2xHTpCemJmAAif6iMd0Ibo5ZryTMfv36YydscRNtp+uJXowF8z/t5bYgvFmuAVCtXMEHnTkeYU/pGHnsW7P8A4hjv3ig//ipn/ux51wWnNfMX/HTMdfD0+Xl9Mekdi6BX/Eg/+9/+qlicK/Xb+P7GPq31+w9VBtYnn88LrVnSpWC0QyuWYPb4gNJB3PmPL1wzMLRhPzGX1LX8DvU1uAy7C/5QLwLXm4w1mk1VCmNWEeCgLl6Y5RN7wDtsNtuXPCP2jo6BUgwKNYN6JUgH28QNumHjJqTSUFiWAgkrpMibEDpthd7S0YrgTK16Zp7c7kc97z7YLj6UDl1sKdksyWoKu7UyVE8gLj/pj5Y57UUB/hqoXwiOQn4p5euFnsJXanVNNiZMqZJ+NJ/7Z5nbDF2wOnKVyZspMDyk/piGiUOaqIAPl6csW+6CmwA3+2KCCQJ/Lvi2tQkAxNiD+ziZIqdZGmCsH3xPTyyAyPripkdQ+IafecTVGIxxxNWI5YE55rGLdPXF6q8z+uB1Yyesb/v0xSZMTzqrmCkTMjcYpnNLUdQ58BYTPqLDntOJ+JySx6SP64jyXDmAWs6ME0nuyBdiIGq/IYUxjfAaz+UFGhRpsArPUaq2nlNgs+hjBTsdTE1SCW+EAm5A8VsCc4/eERIFMKlzJBlmEkACZgGNpwa4AdNR1RQVZdcDfUIA9AQfphvfunYJxax0Ae01cGtVLcmgE8gFX9Z+eBlYAKDu029umJuIA1DUZhBZySI2J/CenSDiCgBKk/gIJHOBuPlhZvzWakUljS+Bz7ZUZo0zJB1xM2hlv9sCv/D9AK9YNOopAk7aSAw8+UY67fZxwtNB8Bues7fMKdvPAjgHEO6zFOqbCdNQjbxCCT0gwZ2iOmNiEbxUefk/MM/GuHGnqe5Xu2EgTA0mJH09hzwq8QGrurMNJDAkyIJsf0wU4px2u7ZimVQoKVSfEIACm+qLnbGcUyaBVI3AE+jHw8zbxfTyxkauPhzgn7mjpJbnf0COKVtIS0+Mb7e/1GGvgWeK1AWhlqgKAN1j4fUXYT0A6YXa9EM1MTEOJn/K364O8GpK2ai000kqbgmofDfy0n6dMVhJ+JFIY1qVvsXK9TxG436jG8DM7SHePb8RxmHKMwaOA1dGUyxqEACkskmLaBP2wjZjOf4mtVqtGhmAQQT4VlVLdDPi+Qw/ZTLqaFJGUMAoEESD4Yx5hn1XL1s1SoAAK0U1mY1qjQJ2iSPQDC2rT8OkHwVuA+SABZeQqPH+tsXVeZEX5AYE8JaUUxcyfqfngqWKqepsfT9jAWb0fRHsSL6C3MY6qD2nfEFNyQBHr1xxUqG249MTZZLklqLYHpjpMwSIJMTPr/fHIgR4pttyxosVBXa9/QeuIJTJeBZcl80ym2pFNiSTpG17bi+H/sgI78Eyxq6jH81OnbCP2YdVbMajGqqLdRoQTB3AvhiyWaZYZSadQCBKzScGSAy6gYBMgiCL77YDDMseZuXT/wAMjUQ3Wl+WHM3xRi7UyppeGQWK6jBIkDVAW3PryxNw1yS38MqJ1apEMTuel97E4CU+M1sxQIqcPaoNbIwp1UE92xXUA5Ro1LaOmL2T4voVU/weZSBAUIrADaLP+5xo7Xu3XwItqqoLutpEA25WOFftXlSaGuPFTYVAQPynxX5Ss4L1OL2vRzC9QaR6eRxTrZ3VIFGuZtZY3nqwHX54MgYg1azU81rUDSQKo8yD4xPn5dcOHaqqHytQxaoh58ip5+mFHi9ArTnQwahUgg76CdJ2JE/CbdcXslWavQNCPChALGSdLAwVUC8ARcjFcslFWy0E26Q38K7TzTXXTuVGzoTYAQQSIM/fBTh3GkqOyRo6DUJkdY2sRhfRxCrZXGzGI3HOI2PpjQdkJqTAjYC94nlcCLW3AtzxlLXz3c9Br/Txrgb6NCCW8Wn1P7jFg1RGAuT7RK2lebHSIuCSCR5iR19pxdIf8vzxpxlGSuIrJNOmSVq8TiIA6SSLnfFinl4F98R5kwMc4+5FnnHFagFQ6p7sVAHA5rN/pOPQa2Wp16K92QFgGm6iwiw2i0WjCJx+j/EqWt8XrafvOCf/AIb58AVKRaAGlAeZMzpwDC0m4hp8pSCuZ7MeEkVXLAGAAAp9iZnznHfZ/hFWk7M+mHRRANwQfSOd78sMIrA35H988cl9jaxO3T9xhlQinaBObapkdTLKwIKqQ24IsfXriEcNphQoppA2GkQD1AjFoP8Av1x1rGLlbYvdreDvWpUlogFlczJAtF79ZAwgpk373ugGFSY0mxn7e8gHHroqAHFfN5pEuzKpiJMA+e98FjmcFRRwtiBX7P1qNKtUqFf+EyhR4tRYQBG0THrtjWbzbKFUP8RCwRB8HSOu8beHBbtBn++06LU1IYuRd2UyEUEi0rdj7Thf4gx7yNQY6wCTcmxuDeBI64ytVm8XMvg0dJj2nddiTTgwS4j6n9MEclxAJndZIAdCrgXnSZRrbmC1hPngYzQUJgAEzc7aHA5HqME+xtNKlcvFqSyoOxZpAYW5BWg/zHpjsafixoNrfeyeu4ZmZWBBJg2vf1xmIs9U/iPy8Rt74zDtmYOX+KWnSV3YBREk+Yx47m8w1WtXqxAeqTuIKiFBJ5mAtvXHsr5NXp6XUMhtBEgiIM+UY8gzfDxQzFWgu1NyACblWClbmSRpaPUHANTfhh8HqBHBpWmguCB+p+WCREgfPFHhaEU0ESAIwRptYfL9+xwCXU3YLyRN0GWYi55+2OqtzpMCOf75Y4fy+1/9sRMk7TOK0WUbdkopqVJ1XxuqxgHc/wC4+2IbiMShZ/d5xYnpyzjggDvVS5ipI5gDSh26cj7YessEVpmAAAL3BPKI2Ji+FDsswWpmXKTFQAHzKJaeXT3wzZRyVLWjURebgTBkneSTHTCGovxGZ8ur+2GeygAyyIPip6qbeqMQfYkEzznBgj8QF+m2AXZmvK1alwtSqWSQVmEpoTfkXViCd9+eOePccRVOkHvAYA3F5ANj12G5g8pI2oy8ilLjgypRe6kWHzAfOd2pP8OjLKNpqN4fKQKbfPBhaQIg88KnYXKnu6tdmYtVqSGbdlUkT0MuXIIixW2Gc5pRYkSNhGCR5VlWqYo8eySf4vS3wZhCP+b4SfbwnCt2YqFKul7Nem07hlMgf/Ie+GjtpnqZVLgVKdQRO5BsR13g+wwrcZUDMtpJC1lDqej7N7hhiuaG/G4smEtskxuRYcnbbSbEGxMDaevI2PrghJCTqRec2vzNvmb+Vr4Xc3XqmjTYd3TpsUQsDLHU4U9ALkXk/THWTyyPSQ1GZ2U+Fi5BRpBsPI9egxlQ/p2SfM+BuWpiunJFU4yalTVRGkKylqhA0s1MyFW9xIiehMTvhlp9r4HjpGf5W39iB98J+cNWkTIWoGPxglGnkG0ypO94xVTNtzV99wabfWAcaeLDHFHbB8Cs5ubtnog7UUjELVP+j/8AvFXM9pV2COfXSPsx+WEarWYKG8YWbgovOYiHA8sVquaYg/GPUKP1Y8sEZQI9oON66gJWFiLEG9zN4tFojAyhVKoQhUo0+E3BJ3gHeGMwQftitWpErO3mSfqAB+5xX4fq7xAYIBnbpfnJ+uB+BGckEWRxQZyeddKxVqtQIiEkd4wXwgC8MPM+2LOb7VVWCinrpSeTamcQYlXkIp6m9tsA24gA9Q/E5IVVgEKR4tbTvc2XaQSeWJcvl4BY3JMkm8nrgmaH6rlf0ikZeWg3w/jmbq1AgevAI1aVpkQfzEUwBG994wy1XqBf/qK5mbEpJN+QpjoRblgH2U4jTZGp6ocOxa0kmTFufgAAM/UYMB28YABplfxmSDESBN1nT6++MfU6nJ4jS4odxYo7eeTb5dm+Nib3BZmsRyBMWMG4H6YlOTXwwiqwadQCzENYMBKmw22ubYrZZRpKkQoFtuYK7iNtremJqOdAIsxB/MAACRpN7X/vhOU5y6th9qXQrVwsqRrgAWAUgQAW8Txynb+bzwF4hRIcWv3kHwkbqzGAdhqt/SMHc06qsqBIgmxMn7WnlHMjAnjFwpE6e9U3ItqDHYb778/bBsDe9Fo8NdijxI6TSvYtBI6MrC/thl7L5ladQamjUmk2iCpYr5R4iJFtsLnEqa/wpkgVLgT+VryJ9cGuA8KD1u8my050x8RZvCWPMAKYHp0xo4/XHuU1vV9ibOKDUcj8x2jr6YzEeazQ1v4R8R++NYbozB9DeGmesfUY8y4hWWrxHMsCPC6KIO+lFBuAfxaljyx6LmQGooNRAIAlSQbg7EXBx5FlOGtQzeYoqWIpsGRr6ijAMJPkDBY9JwDVX4LD4K3g/KkH4fhkx5CTA+WLq0yJMeZ9MUuGEuoI5iYHmZj2wRoyJAM77/XAGb0X5FRlNQfQfbG2iSDIANxP646Wl5f79Ix08zJn5Y46r5K707xIH78sQ1G6GDFzi9EmCP0xUZYN+sY4svwzngOdIqZhDsxVQYMaipsY8j9sHMoDmHSgWIUEKQDZgoLP8wAI8zfC5wvKd5WrICVHeKSbbaBz9Dtht4XwxlZqgksnjQWmFBBU7RqBPpb0IZbI5bl8GZl3PdXyMHGV7umrKAXkIggQJ2t0AEx5YWuHZGpVr928hpJljBAGnU9ud1UEERNgAuGPjba6CVEI1B0emSNybG080Lem/LApc6pqi4lUdqh/JTOkg+RJWAJ/CcN5W3mjB9BKHEG/cYuKZ6nlqaKdvhSmNzGwF7AWvywqNnKtaQW0KT8K2Hud2t7eWJ/+OTUcx0U7qvIf18/TETBaYmfP+2NHiK5FLbYOo0A2Xq02sQdJNvVWte9jPkcUuKsKmXpVQAHovBifhax+TAYIcQr6WWopEEaagPQ7H2v7E41waitR6tB9nDA+WsGD/qnA7st0KlHMs1CpTWJkPTJ62Yf9Y+ox1l+ITAEKry4Ann8a+ocmegIwIyGYKAF4BpsabnpePo0GemN5qoKeqIYE6ys3U/mH5TvyEyfOa/BNDClQVAyOfiEGd+kz9cCstmdCjUhdtgswJBglugxY7NsX0ljAOxMC1oJ5C+KuXpAtVeZ1VGjyXUYj1398R7HEpzFRiGc6iNhsB5Ach+740zTy39MT5d41Y5eB5AXkGNrzI6Rvit8kkJyjsCxEKN3Y6VA3+I78rCcVkSmNRRixAjWSIMxGkD8O9yZPQYLZHgDZgI7OaoYWLksecWPPzxV7R5ZaCOi7gwI8h09ThnAvNf4KTfBT4Tkv4feNEGWZjyBJ547quXA0jSnT8TDqei+WL2nUqBlVKaKNNMGwgbsT8TfT74locOatsSic25t/lHJZ588Bbt2WQs1sopb+GDqXmDEep6+Qxf4dxrM5aAQKqiYBMETEiYMiw3wVr5VKUKN+Si587fqcValCowMwg6CD8zEewHvgM4xmqkgkZOPRhrgnE6ddNaHSQ3jRrlSDMyBtcGQLx1nBSoFD8pMCwgE9dUWgTt/v59l8wMvVDrcfjAnxA7wdvPlfD6mZp1FVlIOoG0iCD4gYmALxv5Yy9Tp/DdroO48u5fJxUyxE8yBsDtvFyARYiSdjgXxOAFHWopHL2iTH05YPFo3gciTeIteN/QXvbATjkKqwZisNgb2M3I2m/SR6DAsEnvVh0uUQcTyveGigtrqhReJ8LgXPnGD3YLLlKtZC+pSgXcHSVZiBEkgHUY5WOF+sAWpagT4pEHYhWafkPrhk7KZJTUqVZYsunSNRi4J63t16TjUwvzpfYLXdX2A3EaxFVxf4jjMZn8wgqOCL6jy88ZhzkzR9zbBadMtyI3ty68seXcS4gMxmsxWQp3atpVhzCKF1ekgx1x6VxrKa6SAgMpYSDcRHTnjyPifC/wDDZupl1EUnXWi8lk3FuU/cYXzpuFB8NKRBwyrFNDMeEfbrgrl8wUuTMjdSR0ty5YCcGp/wad/wge+CNBYENMGTH3OAPhm4leNfRcFW5MxexJnFlmhdJI6zHKY64HKvL9L46LmLbfs45kJNst1BcwZGOqUESen0jb54pvYxuI5HHa1BEbYgIo3RrglBWzFcG4BVgvU6efy+mG1ie5OmF1HQYt8bImqesEk4SuBj/wA/WIawVTHqoHth1q0x3ZBG4ht4IPQ+nSMJaillTfTgz58uXcmOcUgL8MuaVKbBdJKk+rdT5Da5q5hAuVpiNL5hgz+gGoj0EKg8sT08uiL4Wd9TawxEMpgdN9ukmT1wHRyzqjk/w+8gcwruCpM/yxh7RzU80mI5k1BIt1q7ACeXngfVlj0E29+WO88oJv8ALr6RimtfSLA+U4fcr5FlE5fOUVmmxvMGRIJPLbzvinkanc10uSDZW5EbiZ5gSPkcTZuGRgRYxpPRhsfWwwOXOa0CndTMcwRy+eOv3OotdpsuFzJOyZhNQHRvhcfQH3wC4hUOkIDM+GOYMxby2MdMNfHCK2RWqPiosHHUofC3sDB9sL1DLK9am07iQI/ELb+h+mOl1s5DPw9u5o1HH/p0zp23iB9YwNycIoXkAPcffFzPKRl9IHx1FB9F1N9wMYtNbFuV9uW1+gmLnyxRknFDcXElwATcQSBtzF9sE6/DFJZXrSYnSihPDzkiDHl6YEZ5xZhspBFuhn9MFq9N2clEAaPiJ+0STcY5HEQr1FUItVlUCFVIWFFtwJOFavWJZVALeKbGZvqNyfS5ww59DpbW7NAgBQFUk9SLm/nGAfDFXvmLTZYEbksdgBvZeWGMdqEmUfLRcU6oNQzB+HkD+t+Z+WC1DjTQUpwTfU8SF8uhPlsOe2A4oO50kFE6fib1jb2vi1R7ukAp3iyqLn25DzwvdF3yXzkgh3u27E3PqcDjmN1Hjg309fsD5TgnSyfeiajkquyLZfVjEn7Y1m4SwHty8iB6Y5/k5C1mctUefAF9QZ+g6dPPBzsXWgd2xBCsRcEAahqv/wAwO+IM28gm8+TQZHliPsx/xKhMhYQC46sBfmJ+UYX1aUsLD4HUxuoUV0ARBBIlY53EaRcabeeA3HwV7qDANUBoANwrc949vbBpQJMggnpMj3F/aTgF2liaBBX/AIpJAF5hpsTtJHz54ysH7po88dv5Ic3KvSYNMVLlb20MtvY4ZeA1+6zRDGRVULbZWXUVMXgMCROwKgc8LRMPRkGO82/5XP1jDrw/hy1667hKYDtDb3IUWOxIJP8AlxoY78aNAtZXNgbP0Sajzq+I8/PG8Ws5lEFRgCwEnY41h8zBqpmALQJG/vf1x5z2/JqZ6noMaKZuN5JWNuVsP+fy5ZNKu1MkWcRI9NQIx447tRzlRKrlnVirG8m0hpNiDOqPPAc7axug2FXIpcKOqkvIkcrYJoSSOmBXCbInpgqGZVEbN5zhaXU3oeiP0da+uJaTkgWxEMwJuZnqMc94elhjmWXwicibATPTHb0bAzeLgnnPLFdHvYm3Ic8aFSbNyvipKuzvs1Tmvmj/ADIL9QpP9Pnh7yFQShPMEFSRYxMT9OXPCT2dIFTMnV+NbdYRSYsfw2/pg9VrFVUmwBAViLFWEQDyPPCmaO6b7fwZ0ur+2HaIMkE2K7fQen64XuKOr1qenwsKSq5JIJVXcJNj59MV6FdtbvqeAxEAG45QDEkHffljeSytWprcMoChEMjU1hrGmTC/HeZvJwfRwrKLaj0HNXLlLF2mDzYXjoWOBtbLcw30O/sRi9m1KiHqtc3OpB6QQoEYH1K1PT/xiSNvEvyxpiYLrCoinxyL/wBOc4ypwSuqUqtMd4tVA5VSNSsbkQTtfljji1X+GdDki8aoI2NrDnhpyPHAaKKKmsBVgeFSulRIMkCJFok7ziy6EMqdkgWSpSqgqIZGU9CJ+gjAzKZV0QHRUfQZUhGIaJBIIHMT88XhWphyzVAARDIpu17XGw9JPpgrwrLPmy3dr4FEayNKCBZVtJAj0GOfJBHxOpK0QoPhDFplYMALIN+uwOBVSuQWFNiXYaTGrQqnmeb84Bi/IY5zVCrrZHhNNmC7zJBkkeXLE3D6OlgNJCg9N46nc46yaJ6uV/hqJjUDH2wYp1aBWlUmo7Is6UmAzDZosDfqMVM/dYHL97ziTgbkIaYaCCSLcmJIPnBn6YhdSGR8QzMrqKBQJIEkkkbeQv64G8EUaGawZmPi3aBAge84m49rRWWpU1tbxDoSTpuSeW888TZTKMKaKIQAAMZ8RPl+UE+/phiXlxpfkovUR1nIOlCNQsSdl9ubeXLn0NelRRJlrndjck9STivxDNrSGxA5Ab43luDFjrraieSbADzwswgY4W0kaTI2/f75Y74ip1bW6x77/wBcVMoi0puFXp6bX/XEmc4wjDw6jHMKSL+cQcQjijm6hjkeUEbR+uJOy7Au2qNlmx2lwJjcG5+V8U81nh+VuZvpHvvOJezA7wtUFjqFO5sohjyB2kH++AaqvCdh8PrQ6PWCiTE7xAAibeYvb5bYG9o6k06Wx8SljHO8fXe/9MV66Oi966swC6T4r94dtMmw1W3m2OOKmUUkMoZlIFoPOR9fPGVgglNM0PddjijVipRmIDxJuBNOoPcThg7M5taeb8TWq0wL7BlggeUh2t1GFrVdJt4v+1vl64ZeyyCrWquTKoqKFO0sNV/QEAf1vjRxL9VNfgHrffscZykTUc/zH743iLO1AKjggnxHaeuMw5Zm0O5UQD6fXHk/a6kj8QriJgJYWuAeci+2PS+L98KM5cIXEEBiQDtaQD9seQcOFXVUNUaqxZi4YSderbaIgfbAdRKsYbCvMUskPCD1v9cTVUIjy+554h4XHdJ6D0/t6YtVl6fucBfU3sfoj9HeTp7loIgi/L2xlRLSG9emIxI6wbeuO6YhpicVo7a027N0F3uLHG8yII+2NzDXEX+H+2N5sycd7ll1IuBMDVrgr4S4FuuhRv8AvfDkKIIQAajBIm8CSPQwTYe3nhN4QwFSrIJ1sCI3kIu085w50S0SWDELYWsBbfpe8wbneMJ6l+czpLl/ZQakRSUDVLMAsibAXPz5/wBMVqL0yGqPUAFR2IQsQCoOkEAWNl3wS4hXC0ajrB0Uma0RIU3F7GfMT8pEGKVJBIJIAIUaV22hbEATvJ3w5oVdyE9S+iONKQIRtthSePa2KWYrKPiDA/5T/THecpLT0lgoJixg2O1os15iTzxBXKfk8yIg+pkbYfYsgBxqosGBc7Db9nHoWW4bQbLUnakjHQtys7KOd5OPOMzk+9rIlMAF2iItcxMDpv7YfcnnkXL0k16nRSmlbmVOkxFyDHlviW0uCGn1LnAuzorVCEUIq/GygSPIfzH6YZ+KcPq90KOVq06AG5Ksx9vPzM/XBngeRFGiqgDUbuf5jv8ALYegxLWfSfi0+0/rjqoqeY9rKT061N3KszIBUKzpkSNQHLlaLXxRoMQZgwL7frhs7ZZdaqCqGDmmdLRvDwLj1jfqcKr0iLqNaxsLlPb8Q6EddsQWLFfY+1sC83UcFWQsWG4BILDmLc9jjs52biOh6+mOatS0/L1xxxHxiprWlELrabjkSFv7A4K53P2jYCP98LnEKBq1AgYqUFj0Itces40/D6zeFqgiwNjg2Z81+CsF7luhVWpmkZwxpoRrO8H8M7zBj6YP5uuXqaKeqb+ECXjzvpS3Uz5YWloJTTRc8w0wZ64b+y+epJlqZJEkEFVHiZgSGIABY9ScDXPBL4Bp4Ey3qECeXxH11NMewGN5nh6gAEFvNiTHnB25YNV3qVZCoEBO73aP8qn/ALvbAnOZZgCDUJI3gQD9MQ1RyYJzlNQNQUXkGAN8WexV1rAgR3nSPwi8DzxS4hQUSDsd5JjmfpPTF3sTVhXsD4/wzPwre19hHucKav8AadfAzp/WMeYp61nZhDATfY2Ia0ydo/CDinx2oSiKRAiesadMkEb3tfz6YJNlSVBkbxIMyASVk6d/M79cBuNVAGALRIYAbyZUnluAu/rjK08t2X/n+DSUenb+Sk6nVSP/ANwTNxdXw0dmKnd16mphoZVtfwkFoa+4IIBPphd0eOlDCzi5/wAr/afkDhh7LZQVcwNRlaaaiBIRi2pAB4iCoAYxzlTjRx34qoDrfe/g1ng3ePABGo3nGsXcwg1tHU/fGYdozaY0LUOjbaIx5R24r9znyVMBwrEASZB0kj/lI+WPU6ThlW/IY8q7bL32cLLBSmunULgy0uPRYA9Z6YFlrZ5gmL18ADI2prz+fIn93xaq1BaRivwyn/DHlP3Pli+ANvlJwvI3YSqC7ETGw6c/3yxwI3EjHUeYxG0yZGOosmkSq45Y2Yi/t62/39scUxB/TFioVJvJ9LDaxxxN88FDhmb01avhDAMY3t4V3jlv1w1cDziliG8E7QBz06hqLGIk8umFPKUl11GIPxEnVMbKBf2O+DtBpK6QSQpJIEDcgA3kRIF9/bC+eKbM5t2+4QrCMrXRSSpqqg1CBDVF25zE9OeB3HHCBdhv7+Bo39sScYQrQRvFaqhaWASZJuLzcfUGcBs2TV8TiT8K2jWzkgWmQoHijcwJ5DDmj9D+xLUeonoZ1HmrVGtmOmmu8DrHUm3lHniGpw+s4OimXAGklWWzamJW5BtIFuc9MQ8IyuptJ8KwTI+I321crz8Nz15YcMjmUpogUBVEiOh5e2G0kLtix2b4LUTMNVrq1NVRihKEjUwIBsbkCdp3w29gcq1V2DKRTpVC9+bt4wvmFctfyGJanEPATNrGB68um5wzcDrKmXpmLlAW6lj8RPnOKKK3uVlnJuNBmvVCrPPCrxrMmpqpK0Ag943QEbDzO56D1xrjvHwshTLTBIvp6CObnkvztuuV3quugKaa/iYmWPPYbk3N+fXFnyynQBpnTRqBgoFKrTZKqiyllseVhMkHlvghlKzJpNhIG2xI++B1bIu5ZKaDwMr6mIBBi69ZIF/WeeIqFV0MCxF9B2N4lT6/7DHMkP5lqTXdFY9YgjrfFbN0KTKvgVSGEESdjPrsMUi7vP8ADYW5Xn3GN5hmCEnUPCYBH5oX7FsXx25IiXCIeF09b1XG0hfle/zGLrURcxihwdAaSm6t4rg33JEjnbrixUq1F/EjdTBB+V8RkdybJiqRVzdLwmfPbFnsBxFUNZXWTOpdIkkbEeQETJMC+BHEXtqZxbpb288ddnHCw1VCUdladXhKhjT8Sm3xSYv8I5HFdyiidtjjxDiNR7U1hR0hiLc21BQfTVgHVpVH+Jo9WY//AB0DF7P8ZcrKqTI8SghdIIncgyYItEA25YF5fiEgap3E2AKzsTeCOU/TFpXRVEec4ZA3HQ+FYuI5gnFjsXT0vXS5gqwsB1BsPKBbr64scRWRH95+WK/ZmnFarIm023gch/q+2FNTzhkM4OJoaE8QMByoF1IldTTOmSp+K88gcBu0jDvcusfmi1/hudz5fPc4Y6TXEs09RyLMSCDO+mxPngN2npk1KLcgWHvp9TjJ0/7q7/waa5a+1/JR1BalGRA7yJvN1qbx8sMfZbMClnaYeF76mFN7alJiPef9WFHiE6qN4PerHyYT+uHfshlEqZnviAe7QaJIMGpMmOulQAfXGljT8WNANZ0d/AyVctRLEmJk88ZhOz/FlFR4DEajcC2+Mw5yZg1dytSgyVLqQFYfLmNseXLk+5zFSgJK030330+Bl9TpI3OMxmF9T+2GwesE5Ewoje/3PywQCyb9BjeMwJm6kvDX0iNxt+/XHAc6m6m/7jGsZixDSOatUb88bZpvjeMxVhUV+C5w95WAO50Rsb7Cf818O2WyS93TKnSw1h1Ikm15MxMAeWN4zCmqdS4Mtvl9yl2nJp0qhIWNVE2HLWot8+cc8BVzM1FJGw1e7fDHov6YzGYc0L/T7imdeY4y/hgc9CT8p/U4lq1rAz9/3yxrGYcfUAkVs3xXSdN/P3wQy/EswcmxpEaV1ksfiIAllF7fivvtHXGYzAcr2xtBMaTZGlipMeEAgAQqTew5m+58+uCdDPkwr3IO/X7/AFxvGYOwJFkc8tKvWRwCSAwtyYW+2A2araqyQ0eIDTpF5Bm/1xmMxLOQUokgwLAYp9oqsjSCfEQPnYf/ACxmMxbB1f0RM1JpKAQSg2I6eY5e2KjcYTkfFtYf1GMxmKJFgNXqGtVCbQTI6AbmeZgG3WMG6ynuhJVEZSqDxMSg/hsbRp9ZmRMC2MxmKSipTp+yCJ1HgMcDqirSYlfEWOqPO83wP4hQVagnmpsLSCD6xjMZi/uDLvelkVuoHUm45ycVuAEjNqgiCrA/6dQ+0e+MxmAZv2p/TCY/Whwqx3crq5AXuG2v5yB5XwA45nAa1Gl5O8RECyj13ON4zGPpFeV9zWXWPYgqeJ6QH515dB15dcOnZZtFdkmz01KjkI1Aj3F/KI6YzGY0cTazRXwwGuXXsA85Q/iPAtqPPz9cbxmMwzbM6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5" name="AutoShape 6" descr="data:image/jpeg;base64,/9j/4AAQSkZJRgABAQAAAQABAAD/2wCEAAkGBxQTEhQUExMWFhUXGCAbFxcYGBwcGhoaGx4aHBwcHhsdHSgiHBwlGyAcITEhJykrLi4wHh8zODMsNygtLisBCgoKDg0OGxAQGywkICQ3LC8sLC8sLCwsLCwsLSwsLCwsLCwsLCwsLCwsLCwsLCwsLCwsLCwsLCwsLCwsLCwsLP/AABEIALcBEwMBIgACEQEDEQH/xAAbAAACAgMBAAAAAAAAAAAAAAAFBgMEAAECB//EAEQQAAIBAgQDBgQEBAQEBQUBAAECEQMhAAQSMQVBUQYTImFxgTKRobFCUsHwI2LR4RRykvEzgqLCByRDU7I0Y5PD0hX/xAAaAQACAwEBAAAAAAAAAAAAAAADBAECBQAG/8QALxEAAgIBAwIGAQMDBQAAAAAAAAECEQMEEiExgRMiMkFhcVEjM7EF0fAUJJGh8f/aAAwDAQACEQMRAD8Ai4hRbJPSVlhKqoFPSoE8SGdiTJHy9KfazM/w0q6TqRpkf+2bOD1gkN8vds/8RqS1MogN2NajpI6l1B+hOAvEeG95RenIlw0ELeSDEwL8hbynGZmUYZIyHsMnXHsBcu8weXUYm7sCb+WKPCZNKn10ieswJ8xgro677z6HBH1o2tyaTOadM25gfv545rE3MjfY9fbE1TeREA+l9+XLFbRebfpiOSte50lWbx+xjK25tb+uOFvAHtGOGN4O21vviSUuTeZzAWmzHZQTHoMGchS0f4ajqemjqTWZFkqF0zJgwGdrsQYA5TIB1MuHKIfhZ1nn4QdTD/SDh37JpNcsbhaIggyD3juTyF/CPmMVjFSyRixHXzrhf5Zcp9nafxhzXUf+nWaVMxfwiJ82De2+AvHeGqj6koJSV0KlVIgsh1TYCCRacOFfJUg2ru0BbdhYnaL74A8UoU3pNUpBppsH8TMdrtYkj4CftjQSjHhUjHbb5ZU4PQ1UQA2qJEzuASBN4uP3e91lYJDENIm21iDJHv5emBPZfKocw9KozFCCael3QCOmlhPhIv5euG8dk8sZJVzMyO9qwZ3tr54zZf06Tk3uVDS1SS6Azs3kSBVrUtLrVrOT4oACEoCvhIIgdeuJ+O57RT/4lNmDKDS0B0GogeMm453t6YI0eB5akAq0UjkCJHXnPPAXtoqrl4UAfxEIAtEMDNvtjRjFQikKt7nYeqcHy5MtQpkjbwL/AExXzmWNqdFQqiGqKh0EqdQAUjYyJJsYESJxdd7eZ364gyph6hM20jfcb8/XBCoPTJuhOhcylv8A3EcbbRUdhyiwwM//AMjOd67CAHfVNSoD+FV2VTfw8rQcGeJ9oqVMwPG3JRbpueWAFXtLmDtCjoo+5P6YBmeNrbLkJj3J2i6eytR2BqVlQAbUkuCN/G1r/wCXBbI9mctTgmn3r/nq+MjzvYewGE6rx2uL96b7QT9tsWst2xrKAGCv62P0sflgeKWKPpVF5rI+rHjO1dFN35IpMegJwHyqGkgWtSLsR43RQ4cxuR8Y9IgbA4EVu1IqI1N0Kl7FlMgTAMzBFp8sNzb+uGYyUlaAuLXUErxOiFGjM92DPhqCI2+EVADbptfAHh+aTuwveKW1tHiHwq1QC82Gkbjrh6p7CcQV+G0alnpU29UU/pgWbCsqpsvjybDynJVAmYQksxTmpvrAiRaWJY7c8es0cxoo0zWZQ+ldclR4oE843nbEFDgmXUyuXpAjY6FkelsbHDaCtIo0x5hFnr0wxJ3K/pA10o3U4vQG9elynxrbpsccLx2k3wio/TTTcj5xH1xYqMoMAACOVvtjO8keeKnIVO21B69EP3fdd2QUJILkkhYIEgJBkiZJA2wr1wxU6tOrVTawgx3kSQOsA333w8dqCvcsWJ0i5HkCCcBOI5IFANtJphbRbWkfr6eWwR1Ev1Iod0wNr0p0SwChlJmbQZvAtJgYM8Hywr5pUa4pL3jA38fwpeepc+oGKnF8hpRQCRf3sGjBHsrX/wDMVCRpNSkpExPgZgZAsDDLi2OH6isLrZ2+DrMjxNvv1xmOq+UJYkcz5Y3hoziPi3AnzFKhUp1QGpoGSmyypJUCSZmYkA8sLXCs8agBIKshh6cyV0zNwd/D9PbHofBgBRoXv3K/YY8w4nmFXNZ5QQV1WtMPoBIAAmQb++E9ViThfuM4JPdQGyVUEBhZWvHOJ5zi8KlpJvyPlgPkGHdrc8789zvOCrVwRaZm03xWS5NyD8sSeOlx9ueOKpkR0xGMxtBJPPe3liQVViLCT7fripZcdSWWEDw9LRfFWrdpi2JmzHlfkbY67sE2k/lGJXBMXXU7yCqa1NWHJ2uOarH6+fphv7GZVkqVdd2KU5a94aqRveylcJfD65XMSFErRbSx2UllEbxePpj0XgVXxN5pTM+zWn9Mdi/fX0ZWvdtlzi+SLgRBWLqQDzERbpP0wMy1CV+Jwv5SoE2ANvofOcHHqX3M/wBbYX89xDRVZTUVBEgEEk9T5Xw5OEU9zEIybW0Wa57ivTqBpFN9LXOyG/zQk+cDHplGsIF7HaMeX8Wc1GqEwdQFQECASp0vAPPRpkdcNnZbO68ul50+BuvhsJ9Vg++CKV8r3BtVwMdWqJ9cLHaqDRMgGGFjt8QwVzHF6SHSXAPSDgRxusHo6luCZBM8mGIck+LJpjJO58tsD6tJ6jPTpkoWYF2j4V0rtNix2HvgpqsfL74nylLSLjcyTH75WxdlSivAaOjT3YIj4jdvXVvPnhX41wZqJaZNMXDDp/N0Pnj0JPbHJWf1wGeOM1RaM2jyKvSEWaf3zxWq0z0jbn7Ydu13DQpWqoAGzwPkf0+WFSvsbW64TlBwlTGIy3KyoXIJP0ww9mO1ASKVUnTsjz8P8p8uh5YW3uL7demK9dQsqbRYkfQ4JCTT4JcbVM9jqOACSwCxcmwjr/fHa1AwBUyDsRsRjyuhxatXyj0nLMgKhdPxQsDSDFhsZM+nRk7PcRrI9GmzFqbKV0sF1IQCwIKASoCwZH4hhnxYXt9xd45VYZ43xzufCqGo0jYgKs7SxmD5AHfzxFwbjRrHQy92xEgagwPowAv5ED6GOsrRbvG7xQRrLBrQQxJ231KDHoBfpYOU1VAxVQqkmRyMER7zf087VTyuXxfT4/JPkottT6kY1SZSNQYETuMV+IZrRppggFyfERqAgTsIk7QPvGEzN5lsqrCnUNUVJLAppZSLEggwIMEgi4mDIxaeaMZbWRCDkrGrtO6/4atN4psfkDgJxNmFEkfnTVtaagI2Ecov5YizvEu9yFczJ0OJt+WRf0x1xmr/AOXUaYAen9D9o+2FNU7nB/57DWmVNr6KdbME1KMm3eCRyI0PaRyxYWnXNbLpRFwWfWwlQos4aCSZBHPeOmKej+JSvbUZPQaH64N9mM6DWzFiIRd5MgmrcT6X9Mdj5yoNrfK3RmYpnUfXGY1mah1t64zDpml3PZzMrllbK0lqPoJgtH4RBAiGJ6EjHmPCOHgqSzy7Eu0iGLncGDYkHblfHtPC6YWmgGwUAekDHnvHsl3efrUwQEen3gERpDEg36Fg3K2FtWn4dr2D4Gt1CVw9opqGXSbyOlzbFtIxHSWJEzDveOjtbFgNIM++BNm/B+RV8GK2r0HLGnpxDQIJ9gcT0ed4HL++OXSb8/p/bEI5N2dUc1ygRy/tjgVibfpjZmwMWG237OOxIBt5H+mOLKl7G+FCatbme7prHqahkm5jbDn2WdteYU8u7I6eJWsBNhthQ7N3rZkAkQKURJv4yZG8Rh24NlS75sFyJNIynhMhBfyB/TEYX/uO39jI1nN/YRrcSXWtPV4ue1rgdep2wH4idFZ5qMs6bU11bCfFznb6YmTh5SKRdwWYkMJMkyx1Eif+rc+UYhqmpTqv/GVR4VJYSWCqPEx0kapO/QDphmc21z/n/aFFFLoVuJ0UanSroxYB9Lk2OlvAfQyFn0xR7H5w06z0YiZtJAlLfVb+2DFHhZOVqqCNdQMSbwW/CR5SBhRr1ytZK4JGoK+nkSlnHutrYND0JgpepjbmM2y1XUGnTJIbxDeZ2MnpPqcDeLtVag5Zw2wWAReY6TvzwRr5cNVdxTRtSqQXvJ0kiAQRBHMHc4rcd7wZZw8LpIE8iARBA6YBF+erCy9I4hiBeN73xfpVwRYj+2BuZlEDRqg7RJM2263xFwjM96QSjJuLgDbyB2wzLqAQcWoMRtmlOxHzxTV9+fTn8r74h4TxI1FP8N1UEjx6fpBn0titk0Wc00z05/vphD4zl1SqyAAKQGA6TvHuJw/mlc2gYAdoODd5DCzL/wBQ6f0OBZluRbG6YkORyG03wKzguDy2/f1+mDzUJ2HKPO2B2dp6SJHxfL/Y/wBcLQGiPguaKakJAGrUD7RB9bdPfl6JlKyOqMILU0tziRFuWPPOG5XUdREqTpH+eCR9Bh47KPGpCoDfETM2No9ZGHIwUZfLAT5VmdoeJtRel3bAs1yDcaYgSPMk/LA/JdpaorgvBRoBUWC8pHMEYqdp6Yp5g+L4vEPIGbfPFavQpSnd1SzOQNJWNMkc+ZnENu3z0GI44qEeLv3/AAP+drqgDuNIW+ox9J2OEfjnEu+ctThrn5FSpYjpz+XXBjt1WdaVMT/DL+Ic9jH/AC728xhY7O03qvV0kAKkkeUgco6nDGXBvxbmJY51Oi3kkAyubTpRkegDD57YJ8ZqA5ZWFpqU5neZ2OK7UO7GZG57lgP5ukT1/XHXH2Ap0l1jxOvh6kAm3l/tjLz3ugP4fW+xXCeKnBAlr35aWA9TMbY1qajm6C0AzuwKsjG3diL2mIMm/p+LHNVoaibfGDy/mGGfs3RUPUqaL6AEYgSQZY39wcFxq8i7l9a+X2BFeqdR2F/LG8S118R9fyz9cZhuzNGrLVAlNC7ADQCZIA+fvjz7i/F6dbNV6lM+GmopqfzAamYi/wAMtuek7HHoOUUOlLmrU7rFiCB1x5xxLgaUc5WpKIpFRUUflV7FfQFWgclIG2F9U/0WGw1vFbLOzDU1mLNI89Rk/ri6rGBt/WcUcjSYalMyrupnydhi/RptHkN8BZvwrYuxNS085PlH67Yykw2O82j2xHTpCemJmAAif6iMd0Ibo5ZryTMfv36YydscRNtp+uJXowF8z/t5bYgvFmuAVCtXMEHnTkeYU/pGHnsW7P8A4hjv3ig//ipn/ux51wWnNfMX/HTMdfD0+Xl9Mekdi6BX/Eg/+9/+qlicK/Xb+P7GPq31+w9VBtYnn88LrVnSpWC0QyuWYPb4gNJB3PmPL1wzMLRhPzGX1LX8DvU1uAy7C/5QLwLXm4w1mk1VCmNWEeCgLl6Y5RN7wDtsNtuXPCP2jo6BUgwKNYN6JUgH28QNumHjJqTSUFiWAgkrpMibEDpthd7S0YrgTK16Zp7c7kc97z7YLj6UDl1sKdksyWoKu7UyVE8gLj/pj5Y57UUB/hqoXwiOQn4p5euFnsJXanVNNiZMqZJ+NJ/7Z5nbDF2wOnKVyZspMDyk/piGiUOaqIAPl6csW+6CmwA3+2KCCQJ/Lvi2tQkAxNiD+ziZIqdZGmCsH3xPTyyAyPripkdQ+IafecTVGIxxxNWI5YE55rGLdPXF6q8z+uB1Yyesb/v0xSZMTzqrmCkTMjcYpnNLUdQ58BYTPqLDntOJ+JySx6SP64jyXDmAWs6ME0nuyBdiIGq/IYUxjfAaz+UFGhRpsArPUaq2nlNgs+hjBTsdTE1SCW+EAm5A8VsCc4/eERIFMKlzJBlmEkACZgGNpwa4AdNR1RQVZdcDfUIA9AQfphvfunYJxax0Ae01cGtVLcmgE8gFX9Z+eBlYAKDu029umJuIA1DUZhBZySI2J/CenSDiCgBKk/gIJHOBuPlhZvzWakUljS+Bz7ZUZo0zJB1xM2hlv9sCv/D9AK9YNOopAk7aSAw8+UY67fZxwtNB8Bues7fMKdvPAjgHEO6zFOqbCdNQjbxCCT0gwZ2iOmNiEbxUefk/MM/GuHGnqe5Xu2EgTA0mJH09hzwq8QGrurMNJDAkyIJsf0wU4px2u7ZimVQoKVSfEIACm+qLnbGcUyaBVI3AE+jHw8zbxfTyxkauPhzgn7mjpJbnf0COKVtIS0+Mb7e/1GGvgWeK1AWhlqgKAN1j4fUXYT0A6YXa9EM1MTEOJn/K364O8GpK2ai000kqbgmofDfy0n6dMVhJ+JFIY1qVvsXK9TxG436jG8DM7SHePb8RxmHKMwaOA1dGUyxqEACkskmLaBP2wjZjOf4mtVqtGhmAQQT4VlVLdDPi+Qw/ZTLqaFJGUMAoEESD4Yx5hn1XL1s1SoAAK0U1mY1qjQJ2iSPQDC2rT8OkHwVuA+SABZeQqPH+tsXVeZEX5AYE8JaUUxcyfqfngqWKqepsfT9jAWb0fRHsSL6C3MY6qD2nfEFNyQBHr1xxUqG249MTZZLklqLYHpjpMwSIJMTPr/fHIgR4pttyxosVBXa9/QeuIJTJeBZcl80ym2pFNiSTpG17bi+H/sgI78Eyxq6jH81OnbCP2YdVbMajGqqLdRoQTB3AvhiyWaZYZSadQCBKzScGSAy6gYBMgiCL77YDDMseZuXT/wAMjUQ3Wl+WHM3xRi7UyppeGQWK6jBIkDVAW3PryxNw1yS38MqJ1apEMTuel97E4CU+M1sxQIqcPaoNbIwp1UE92xXUA5Ro1LaOmL2T4voVU/weZSBAUIrADaLP+5xo7Xu3XwItqqoLutpEA25WOFftXlSaGuPFTYVAQPynxX5Ss4L1OL2vRzC9QaR6eRxTrZ3VIFGuZtZY3nqwHX54MgYg1azU81rUDSQKo8yD4xPn5dcOHaqqHytQxaoh58ip5+mFHi9ArTnQwahUgg76CdJ2JE/CbdcXslWavQNCPChALGSdLAwVUC8ARcjFcslFWy0E26Q38K7TzTXXTuVGzoTYAQQSIM/fBTh3GkqOyRo6DUJkdY2sRhfRxCrZXGzGI3HOI2PpjQdkJqTAjYC94nlcCLW3AtzxlLXz3c9Br/Txrgb6NCCW8Wn1P7jFg1RGAuT7RK2lebHSIuCSCR5iR19pxdIf8vzxpxlGSuIrJNOmSVq8TiIA6SSLnfFinl4F98R5kwMc4+5FnnHFagFQ6p7sVAHA5rN/pOPQa2Wp16K92QFgGm6iwiw2i0WjCJx+j/EqWt8XrafvOCf/AIb58AVKRaAGlAeZMzpwDC0m4hp8pSCuZ7MeEkVXLAGAAAp9iZnznHfZ/hFWk7M+mHRRANwQfSOd78sMIrA35H988cl9jaxO3T9xhlQinaBObapkdTLKwIKqQ24IsfXriEcNphQoppA2GkQD1AjFoP8Av1x1rGLlbYvdreDvWpUlogFlczJAtF79ZAwgpk373ugGFSY0mxn7e8gHHroqAHFfN5pEuzKpiJMA+e98FjmcFRRwtiBX7P1qNKtUqFf+EyhR4tRYQBG0THrtjWbzbKFUP8RCwRB8HSOu8beHBbtBn++06LU1IYuRd2UyEUEi0rdj7Thf4gx7yNQY6wCTcmxuDeBI64ytVm8XMvg0dJj2nddiTTgwS4j6n9MEclxAJndZIAdCrgXnSZRrbmC1hPngYzQUJgAEzc7aHA5HqME+xtNKlcvFqSyoOxZpAYW5BWg/zHpjsafixoNrfeyeu4ZmZWBBJg2vf1xmIs9U/iPy8Rt74zDtmYOX+KWnSV3YBREk+Yx47m8w1WtXqxAeqTuIKiFBJ5mAtvXHsr5NXp6XUMhtBEgiIM+UY8gzfDxQzFWgu1NyACblWClbmSRpaPUHANTfhh8HqBHBpWmguCB+p+WCREgfPFHhaEU0ESAIwRptYfL9+xwCXU3YLyRN0GWYi55+2OqtzpMCOf75Y4fy+1/9sRMk7TOK0WUbdkopqVJ1XxuqxgHc/wC4+2IbiMShZ/d5xYnpyzjggDvVS5ipI5gDSh26cj7YessEVpmAAAL3BPKI2Ji+FDsswWpmXKTFQAHzKJaeXT3wzZRyVLWjURebgTBkneSTHTCGovxGZ8ur+2GeygAyyIPip6qbeqMQfYkEzznBgj8QF+m2AXZmvK1alwtSqWSQVmEpoTfkXViCd9+eOePccRVOkHvAYA3F5ANj12G5g8pI2oy8ilLjgypRe6kWHzAfOd2pP8OjLKNpqN4fKQKbfPBhaQIg88KnYXKnu6tdmYtVqSGbdlUkT0MuXIIixW2Gc5pRYkSNhGCR5VlWqYo8eySf4vS3wZhCP+b4SfbwnCt2YqFKul7Nem07hlMgf/Ie+GjtpnqZVLgVKdQRO5BsR13g+wwrcZUDMtpJC1lDqej7N7hhiuaG/G4smEtskxuRYcnbbSbEGxMDaevI2PrghJCTqRec2vzNvmb+Vr4Xc3XqmjTYd3TpsUQsDLHU4U9ALkXk/THWTyyPSQ1GZ2U+Fi5BRpBsPI9egxlQ/p2SfM+BuWpiunJFU4yalTVRGkKylqhA0s1MyFW9xIiehMTvhlp9r4HjpGf5W39iB98J+cNWkTIWoGPxglGnkG0ypO94xVTNtzV99wabfWAcaeLDHFHbB8Cs5ubtnog7UUjELVP+j/8AvFXM9pV2COfXSPsx+WEarWYKG8YWbgovOYiHA8sVquaYg/GPUKP1Y8sEZQI9oON66gJWFiLEG9zN4tFojAyhVKoQhUo0+E3BJ3gHeGMwQftitWpErO3mSfqAB+5xX4fq7xAYIBnbpfnJ+uB+BGckEWRxQZyeddKxVqtQIiEkd4wXwgC8MPM+2LOb7VVWCinrpSeTamcQYlXkIp6m9tsA24gA9Q/E5IVVgEKR4tbTvc2XaQSeWJcvl4BY3JMkm8nrgmaH6rlf0ikZeWg3w/jmbq1AgevAI1aVpkQfzEUwBG994wy1XqBf/qK5mbEpJN+QpjoRblgH2U4jTZGp6ocOxa0kmTFufgAAM/UYMB28YABplfxmSDESBN1nT6++MfU6nJ4jS4odxYo7eeTb5dm+Nib3BZmsRyBMWMG4H6YlOTXwwiqwadQCzENYMBKmw22ubYrZZRpKkQoFtuYK7iNtremJqOdAIsxB/MAACRpN7X/vhOU5y6th9qXQrVwsqRrgAWAUgQAW8Txynb+bzwF4hRIcWv3kHwkbqzGAdhqt/SMHc06qsqBIgmxMn7WnlHMjAnjFwpE6e9U3ItqDHYb778/bBsDe9Fo8NdijxI6TSvYtBI6MrC/thl7L5ladQamjUmk2iCpYr5R4iJFtsLnEqa/wpkgVLgT+VryJ9cGuA8KD1u8my050x8RZvCWPMAKYHp0xo4/XHuU1vV9ibOKDUcj8x2jr6YzEeazQ1v4R8R++NYbozB9DeGmesfUY8y4hWWrxHMsCPC6KIO+lFBuAfxaljyx6LmQGooNRAIAlSQbg7EXBx5FlOGtQzeYoqWIpsGRr6ijAMJPkDBY9JwDVX4LD4K3g/KkH4fhkx5CTA+WLq0yJMeZ9MUuGEuoI5iYHmZj2wRoyJAM77/XAGb0X5FRlNQfQfbG2iSDIANxP646Wl5f79Ix08zJn5Y46r5K707xIH78sQ1G6GDFzi9EmCP0xUZYN+sY4svwzngOdIqZhDsxVQYMaipsY8j9sHMoDmHSgWIUEKQDZgoLP8wAI8zfC5wvKd5WrICVHeKSbbaBz9Dtht4XwxlZqgksnjQWmFBBU7RqBPpb0IZbI5bl8GZl3PdXyMHGV7umrKAXkIggQJ2t0AEx5YWuHZGpVr928hpJljBAGnU9ud1UEERNgAuGPjba6CVEI1B0emSNybG080Lem/LApc6pqi4lUdqh/JTOkg+RJWAJ/CcN5W3mjB9BKHEG/cYuKZ6nlqaKdvhSmNzGwF7AWvywqNnKtaQW0KT8K2Hud2t7eWJ/+OTUcx0U7qvIf18/TETBaYmfP+2NHiK5FLbYOo0A2Xq02sQdJNvVWte9jPkcUuKsKmXpVQAHovBifhax+TAYIcQr6WWopEEaagPQ7H2v7E41waitR6tB9nDA+WsGD/qnA7st0KlHMs1CpTWJkPTJ62Yf9Y+ox1l+ITAEKry4Ann8a+ocmegIwIyGYKAF4BpsabnpePo0GemN5qoKeqIYE6ys3U/mH5TvyEyfOa/BNDClQVAyOfiEGd+kz9cCstmdCjUhdtgswJBglugxY7NsX0ljAOxMC1oJ5C+KuXpAtVeZ1VGjyXUYj1398R7HEpzFRiGc6iNhsB5Ach+740zTy39MT5d41Y5eB5AXkGNrzI6Rvit8kkJyjsCxEKN3Y6VA3+I78rCcVkSmNRRixAjWSIMxGkD8O9yZPQYLZHgDZgI7OaoYWLksecWPPzxV7R5ZaCOi7gwI8h09ThnAvNf4KTfBT4Tkv4feNEGWZjyBJ547quXA0jSnT8TDqei+WL2nUqBlVKaKNNMGwgbsT8TfT74locOatsSic25t/lHJZ588Bbt2WQs1sopb+GDqXmDEep6+Qxf4dxrM5aAQKqiYBMETEiYMiw3wVr5VKUKN+Si587fqcValCowMwg6CD8zEewHvgM4xmqkgkZOPRhrgnE6ddNaHSQ3jRrlSDMyBtcGQLx1nBSoFD8pMCwgE9dUWgTt/v59l8wMvVDrcfjAnxA7wdvPlfD6mZp1FVlIOoG0iCD4gYmALxv5Yy9Tp/DdroO48u5fJxUyxE8yBsDtvFyARYiSdjgXxOAFHWopHL2iTH05YPFo3gciTeIteN/QXvbATjkKqwZisNgb2M3I2m/SR6DAsEnvVh0uUQcTyveGigtrqhReJ8LgXPnGD3YLLlKtZC+pSgXcHSVZiBEkgHUY5WOF+sAWpagT4pEHYhWafkPrhk7KZJTUqVZYsunSNRi4J63t16TjUwvzpfYLXdX2A3EaxFVxf4jjMZn8wgqOCL6jy88ZhzkzR9zbBadMtyI3ty68seXcS4gMxmsxWQp3atpVhzCKF1ekgx1x6VxrKa6SAgMpYSDcRHTnjyPifC/wDDZupl1EUnXWi8lk3FuU/cYXzpuFB8NKRBwyrFNDMeEfbrgrl8wUuTMjdSR0ty5YCcGp/wad/wge+CNBYENMGTH3OAPhm4leNfRcFW5MxexJnFlmhdJI6zHKY64HKvL9L46LmLbfs45kJNst1BcwZGOqUESen0jb54pvYxuI5HHa1BEbYgIo3RrglBWzFcG4BVgvU6efy+mG1ie5OmF1HQYt8bImqesEk4SuBj/wA/WIawVTHqoHth1q0x3ZBG4ht4IPQ+nSMJaillTfTgz58uXcmOcUgL8MuaVKbBdJKk+rdT5Da5q5hAuVpiNL5hgz+gGoj0EKg8sT08uiL4Wd9TawxEMpgdN9ukmT1wHRyzqjk/w+8gcwruCpM/yxh7RzU80mI5k1BIt1q7ACeXngfVlj0E29+WO88oJv8ALr6RimtfSLA+U4fcr5FlE5fOUVmmxvMGRIJPLbzvinkanc10uSDZW5EbiZ5gSPkcTZuGRgRYxpPRhsfWwwOXOa0CndTMcwRy+eOv3OotdpsuFzJOyZhNQHRvhcfQH3wC4hUOkIDM+GOYMxby2MdMNfHCK2RWqPiosHHUofC3sDB9sL1DLK9am07iQI/ELb+h+mOl1s5DPw9u5o1HH/p0zp23iB9YwNycIoXkAPcffFzPKRl9IHx1FB9F1N9wMYtNbFuV9uW1+gmLnyxRknFDcXElwATcQSBtzF9sE6/DFJZXrSYnSihPDzkiDHl6YEZ5xZhspBFuhn9MFq9N2clEAaPiJ+0STcY5HEQr1FUItVlUCFVIWFFtwJOFavWJZVALeKbGZvqNyfS5ww59DpbW7NAgBQFUk9SLm/nGAfDFXvmLTZYEbksdgBvZeWGMdqEmUfLRcU6oNQzB+HkD+t+Z+WC1DjTQUpwTfU8SF8uhPlsOe2A4oO50kFE6fib1jb2vi1R7ukAp3iyqLn25DzwvdF3yXzkgh3u27E3PqcDjmN1Hjg309fsD5TgnSyfeiajkquyLZfVjEn7Y1m4SwHty8iB6Y5/k5C1mctUefAF9QZ+g6dPPBzsXWgd2xBCsRcEAahqv/wAwO+IM28gm8+TQZHliPsx/xKhMhYQC46sBfmJ+UYX1aUsLD4HUxuoUV0ARBBIlY53EaRcabeeA3HwV7qDANUBoANwrc949vbBpQJMggnpMj3F/aTgF2liaBBX/AIpJAF5hpsTtJHz54ysH7po88dv5Ic3KvSYNMVLlb20MtvY4ZeA1+6zRDGRVULbZWXUVMXgMCROwKgc8LRMPRkGO82/5XP1jDrw/hy1667hKYDtDb3IUWOxIJP8AlxoY78aNAtZXNgbP0Sajzq+I8/PG8Ws5lEFRgCwEnY41h8zBqpmALQJG/vf1x5z2/JqZ6noMaKZuN5JWNuVsP+fy5ZNKu1MkWcRI9NQIx447tRzlRKrlnVirG8m0hpNiDOqPPAc7axug2FXIpcKOqkvIkcrYJoSSOmBXCbInpgqGZVEbN5zhaXU3oeiP0da+uJaTkgWxEMwJuZnqMc94elhjmWXwicibATPTHb0bAzeLgnnPLFdHvYm3Ic8aFSbNyvipKuzvs1Tmvmj/ADIL9QpP9Pnh7yFQShPMEFSRYxMT9OXPCT2dIFTMnV+NbdYRSYsfw2/pg9VrFVUmwBAViLFWEQDyPPCmaO6b7fwZ0ur+2HaIMkE2K7fQen64XuKOr1qenwsKSq5JIJVXcJNj59MV6FdtbvqeAxEAG45QDEkHffljeSytWprcMoChEMjU1hrGmTC/HeZvJwfRwrKLaj0HNXLlLF2mDzYXjoWOBtbLcw30O/sRi9m1KiHqtc3OpB6QQoEYH1K1PT/xiSNvEvyxpiYLrCoinxyL/wBOc4ypwSuqUqtMd4tVA5VSNSsbkQTtfljji1X+GdDki8aoI2NrDnhpyPHAaKKKmsBVgeFSulRIMkCJFok7ziy6EMqdkgWSpSqgqIZGU9CJ+gjAzKZV0QHRUfQZUhGIaJBIIHMT88XhWphyzVAARDIpu17XGw9JPpgrwrLPmy3dr4FEayNKCBZVtJAj0GOfJBHxOpK0QoPhDFplYMALIN+uwOBVSuQWFNiXYaTGrQqnmeb84Bi/IY5zVCrrZHhNNmC7zJBkkeXLE3D6OlgNJCg9N46nc46yaJ6uV/hqJjUDH2wYp1aBWlUmo7Is6UmAzDZosDfqMVM/dYHL97ziTgbkIaYaCCSLcmJIPnBn6YhdSGR8QzMrqKBQJIEkkkbeQv64G8EUaGawZmPi3aBAge84m49rRWWpU1tbxDoSTpuSeW888TZTKMKaKIQAAMZ8RPl+UE+/phiXlxpfkovUR1nIOlCNQsSdl9ubeXLn0NelRRJlrndjck9STivxDNrSGxA5Ab43luDFjrraieSbADzwswgY4W0kaTI2/f75Y74ip1bW6x77/wBcVMoi0puFXp6bX/XEmc4wjDw6jHMKSL+cQcQjijm6hjkeUEbR+uJOy7Au2qNlmx2lwJjcG5+V8U81nh+VuZvpHvvOJezA7wtUFjqFO5sohjyB2kH++AaqvCdh8PrQ6PWCiTE7xAAibeYvb5bYG9o6k06Wx8SljHO8fXe/9MV66Oi966swC6T4r94dtMmw1W3m2OOKmUUkMoZlIFoPOR9fPGVgglNM0PddjijVipRmIDxJuBNOoPcThg7M5taeb8TWq0wL7BlggeUh2t1GFrVdJt4v+1vl64ZeyyCrWquTKoqKFO0sNV/QEAf1vjRxL9VNfgHrffscZykTUc/zH743iLO1AKjggnxHaeuMw5Zm0O5UQD6fXHk/a6kj8QriJgJYWuAeci+2PS+L98KM5cIXEEBiQDtaQD9seQcOFXVUNUaqxZi4YSderbaIgfbAdRKsYbCvMUskPCD1v9cTVUIjy+554h4XHdJ6D0/t6YtVl6fucBfU3sfoj9HeTp7loIgi/L2xlRLSG9emIxI6wbeuO6YhpicVo7a027N0F3uLHG8yII+2NzDXEX+H+2N5sycd7ll1IuBMDVrgr4S4FuuhRv8AvfDkKIIQAajBIm8CSPQwTYe3nhN4QwFSrIJ1sCI3kIu085w50S0SWDELYWsBbfpe8wbneMJ6l+czpLl/ZQakRSUDVLMAsibAXPz5/wBMVqL0yGqPUAFR2IQsQCoOkEAWNl3wS4hXC0ajrB0Uma0RIU3F7GfMT8pEGKVJBIJIAIUaV22hbEATvJ3w5oVdyE9S+iONKQIRtthSePa2KWYrKPiDA/5T/THecpLT0lgoJixg2O1os15iTzxBXKfk8yIg+pkbYfYsgBxqosGBc7Db9nHoWW4bQbLUnakjHQtys7KOd5OPOMzk+9rIlMAF2iItcxMDpv7YfcnnkXL0k16nRSmlbmVOkxFyDHlviW0uCGn1LnAuzorVCEUIq/GygSPIfzH6YZ+KcPq90KOVq06AG5Ksx9vPzM/XBngeRFGiqgDUbuf5jv8ALYegxLWfSfi0+0/rjqoqeY9rKT061N3KszIBUKzpkSNQHLlaLXxRoMQZgwL7frhs7ZZdaqCqGDmmdLRvDwLj1jfqcKr0iLqNaxsLlPb8Q6EddsQWLFfY+1sC83UcFWQsWG4BILDmLc9jjs52biOh6+mOatS0/L1xxxHxiprWlELrabjkSFv7A4K53P2jYCP98LnEKBq1AgYqUFj0Itces40/D6zeFqgiwNjg2Z81+CsF7luhVWpmkZwxpoRrO8H8M7zBj6YP5uuXqaKeqb+ECXjzvpS3Uz5YWloJTTRc8w0wZ64b+y+epJlqZJEkEFVHiZgSGIABY9ScDXPBL4Bp4Ey3qECeXxH11NMewGN5nh6gAEFvNiTHnB25YNV3qVZCoEBO73aP8qn/ALvbAnOZZgCDUJI3gQD9MQ1RyYJzlNQNQUXkGAN8WexV1rAgR3nSPwi8DzxS4hQUSDsd5JjmfpPTF3sTVhXsD4/wzPwre19hHucKav8AadfAzp/WMeYp61nZhDATfY2Ia0ydo/CDinx2oSiKRAiesadMkEb3tfz6YJNlSVBkbxIMyASVk6d/M79cBuNVAGALRIYAbyZUnluAu/rjK08t2X/n+DSUenb+Sk6nVSP/ANwTNxdXw0dmKnd16mphoZVtfwkFoa+4IIBPphd0eOlDCzi5/wAr/afkDhh7LZQVcwNRlaaaiBIRi2pAB4iCoAYxzlTjRx34qoDrfe/g1ng3ePABGo3nGsXcwg1tHU/fGYdozaY0LUOjbaIx5R24r9znyVMBwrEASZB0kj/lI+WPU6ThlW/IY8q7bL32cLLBSmunULgy0uPRYA9Z6YFlrZ5gmL18ADI2prz+fIn93xaq1BaRivwyn/DHlP3Pli+ANvlJwvI3YSqC7ETGw6c/3yxwI3EjHUeYxG0yZGOosmkSq45Y2Yi/t62/39scUxB/TFioVJvJ9LDaxxxN88FDhmb01avhDAMY3t4V3jlv1w1cDziliG8E7QBz06hqLGIk8umFPKUl11GIPxEnVMbKBf2O+DtBpK6QSQpJIEDcgA3kRIF9/bC+eKbM5t2+4QrCMrXRSSpqqg1CBDVF25zE9OeB3HHCBdhv7+Bo39sScYQrQRvFaqhaWASZJuLzcfUGcBs2TV8TiT8K2jWzkgWmQoHijcwJ5DDmj9D+xLUeonoZ1HmrVGtmOmmu8DrHUm3lHniGpw+s4OimXAGklWWzamJW5BtIFuc9MQ8IyuptJ8KwTI+I321crz8Nz15YcMjmUpogUBVEiOh5e2G0kLtix2b4LUTMNVrq1NVRihKEjUwIBsbkCdp3w29gcq1V2DKRTpVC9+bt4wvmFctfyGJanEPATNrGB68um5wzcDrKmXpmLlAW6lj8RPnOKKK3uVlnJuNBmvVCrPPCrxrMmpqpK0Ag943QEbDzO56D1xrjvHwshTLTBIvp6CObnkvztuuV3quugKaa/iYmWPPYbk3N+fXFnyynQBpnTRqBgoFKrTZKqiyllseVhMkHlvghlKzJpNhIG2xI++B1bIu5ZKaDwMr6mIBBi69ZIF/WeeIqFV0MCxF9B2N4lT6/7DHMkP5lqTXdFY9YgjrfFbN0KTKvgVSGEESdjPrsMUi7vP8ADYW5Xn3GN5hmCEnUPCYBH5oX7FsXx25IiXCIeF09b1XG0hfle/zGLrURcxihwdAaSm6t4rg33JEjnbrixUq1F/EjdTBB+V8RkdybJiqRVzdLwmfPbFnsBxFUNZXWTOpdIkkbEeQETJMC+BHEXtqZxbpb288ddnHCw1VCUdladXhKhjT8Sm3xSYv8I5HFdyiidtjjxDiNR7U1hR0hiLc21BQfTVgHVpVH+Jo9WY//AB0DF7P8ZcrKqTI8SghdIIncgyYItEA25YF5fiEgap3E2AKzsTeCOU/TFpXRVEec4ZA3HQ+FYuI5gnFjsXT0vXS5gqwsB1BsPKBbr64scRWRH95+WK/ZmnFarIm023gch/q+2FNTzhkM4OJoaE8QMByoF1IldTTOmSp+K88gcBu0jDvcusfmi1/hudz5fPc4Y6TXEs09RyLMSCDO+mxPngN2npk1KLcgWHvp9TjJ0/7q7/waa5a+1/JR1BalGRA7yJvN1qbx8sMfZbMClnaYeF76mFN7alJiPef9WFHiE6qN4PerHyYT+uHfshlEqZnviAe7QaJIMGpMmOulQAfXGljT8WNANZ0d/AyVctRLEmJk88ZhOz/FlFR4DEajcC2+Mw5yZg1dytSgyVLqQFYfLmNseXLk+5zFSgJK030330+Bl9TpI3OMxmF9T+2GwesE5Ewoje/3PywQCyb9BjeMwJm6kvDX0iNxt+/XHAc6m6m/7jGsZixDSOatUb88bZpvjeMxVhUV+C5w95WAO50Rsb7Cf818O2WyS93TKnSw1h1Ikm15MxMAeWN4zCmqdS4Mtvl9yl2nJp0qhIWNVE2HLWot8+cc8BVzM1FJGw1e7fDHov6YzGYc0L/T7imdeY4y/hgc9CT8p/U4lq1rAz9/3yxrGYcfUAkVs3xXSdN/P3wQy/EswcmxpEaV1ksfiIAllF7fivvtHXGYzAcr2xtBMaTZGlipMeEAgAQqTew5m+58+uCdDPkwr3IO/X7/AFxvGYOwJFkc8tKvWRwCSAwtyYW+2A2araqyQ0eIDTpF5Bm/1xmMxLOQUokgwLAYp9oqsjSCfEQPnYf/ACxmMxbB1f0RM1JpKAQSg2I6eY5e2KjcYTkfFtYf1GMxmKJFgNXqGtVCbQTI6AbmeZgG3WMG6ynuhJVEZSqDxMSg/hsbRp9ZmRMC2MxmKSipTp+yCJ1HgMcDqirSYlfEWOqPO83wP4hQVagnmpsLSCD6xjMZi/uDLvelkVuoHUm45ycVuAEjNqgiCrA/6dQ+0e+MxmAZv2p/TCY/Whwqx3crq5AXuG2v5yB5XwA45nAa1Gl5O8RECyj13ON4zGPpFeV9zWXWPYgqeJ6QH515dB15dcOnZZtFdkmz01KjkI1Aj3F/KI6YzGY0cTazRXwwGuXXsA85Q/iPAtqPPz9cbxmMwzbM6j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pic>
        <p:nvPicPr>
          <p:cNvPr id="1032" name="Picture 8" descr="http://historienet.no/files/bonnier-his/imagecache/630x420/pictures/Jeanne-1749_05_0203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7"/>
            <a:ext cx="6864846" cy="45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historienet.no/files/bonnier-his/imagecache/630x420/pictures/Jeanne-1749_05_0203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3" y="1412776"/>
            <a:ext cx="7815120" cy="52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L’histoire</a:t>
            </a:r>
            <a:endParaRPr lang="fr-FR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/>
              <a:t>héros</a:t>
            </a:r>
            <a:endParaRPr lang="fr-FR" dirty="0" smtClean="0"/>
          </a:p>
          <a:p>
            <a:r>
              <a:rPr lang="fr-FR" dirty="0" smtClean="0"/>
              <a:t>Domrémy, 1412</a:t>
            </a:r>
          </a:p>
          <a:p>
            <a:r>
              <a:rPr lang="fr-FR" dirty="0" smtClean="0"/>
              <a:t>Révélations</a:t>
            </a:r>
          </a:p>
          <a:p>
            <a:r>
              <a:rPr lang="fr-FR" dirty="0" smtClean="0"/>
              <a:t>Un armé</a:t>
            </a:r>
          </a:p>
          <a:p>
            <a:r>
              <a:rPr lang="fr-FR" dirty="0" smtClean="0"/>
              <a:t>Charles</a:t>
            </a:r>
            <a:r>
              <a:rPr lang="fr-FR" dirty="0" smtClean="0"/>
              <a:t> le </a:t>
            </a:r>
            <a:r>
              <a:rPr lang="fr-FR" dirty="0" smtClean="0"/>
              <a:t>septième</a:t>
            </a:r>
            <a:endParaRPr lang="fr-FR" dirty="0" smtClean="0"/>
          </a:p>
          <a:p>
            <a:r>
              <a:rPr lang="fr-FR" dirty="0" smtClean="0"/>
              <a:t>Brûlé 30 mai, 1431</a:t>
            </a:r>
            <a:endParaRPr lang="fr-FR" dirty="0" smtClean="0"/>
          </a:p>
          <a:p>
            <a:r>
              <a:rPr lang="fr-FR" smtClean="0"/>
              <a:t>Sanctifié, 1909</a:t>
            </a:r>
            <a:endParaRPr lang="fr-FR" dirty="0"/>
          </a:p>
        </p:txBody>
      </p:sp>
      <p:sp>
        <p:nvSpPr>
          <p:cNvPr id="4" name="AutoShape 2" descr="data:image/jpeg;base64,/9j/4AAQSkZJRgABAQAAAQABAAD/2wCEAAkGBxQSEhQUEhQWFBQXFxoYGBcYFxgcHBcaHRocFxwXHBwaHCggHBwlHB8aITElJSkrLi4uGB8zODMsNygtLisBCgoKDg0OGxAQGiwkHyQsLCwsLCwsLCwsLCwsLCwsLCwsLCwsLCwsLCwsLCwsLCwsLCwsLCwsLCwsNywsLCwsLP/AABEIASQArQMBIgACEQEDEQH/xAAbAAABBQEBAAAAAAAAAAAAAAADAQIEBQYAB//EAEEQAAIBAgMEBwQJAgYBBQAAAAECEQADBBIhBQYxQRMiUWFxgaEykcHwBxRCUmKCsdHhI3IkM0OSorJTFXODo/H/xAAZAQADAQEBAAAAAAAAAAAAAAABAgMABAX/xAAlEQACAgIBBAICAwAAAAAAAAAAAQIRAyExBBJBUSIycbETFGH/2gAMAwEAAhEDEQA/ALs0355U9h86U2rWOMBOhA15ePKqzAYwW3v2jpluMVH4WhxPmT7q2+7OxSxF64OqNVB5ntPdWG3u2cRj72UwSmYDtCtBHjBFcs8ic6Q8dot7NzMAR8/PxqQPnSqLdjFZ1YfdYeoq9UV0p2iUtMIp+daIo+Zpqj5mjIPnStYpyinqtPRKeFrWBjQtOVO70p6pT8ndQsUYFFdHzrRYro+ZoWAHlpSvzNPIpI+dKNgGRS0pFJWsA0iupxFNatZhPnnSg1w+da6e2s2Eo2FX+wNhhgLl0afZUjj3nu7qogJYDtMVZ/8Aq1y1eXpRcCLo3HKNNFC8IGkEa6c5rn6jI4qkdai3wa3E4xbalnIVRpJ0HcP4ryfezaaviLd9CCBcykjsdQI7tV9a22PxtrFojWroMZoEHXMI/KR2xwJHOvLNrqw+s221ZQHEGdUYfBjXHHmx4xNNsmyilwojMwf3jT9DVuq/M1nt3rhzgEzKyPA61p7a/M16MXaIz5OVaOqaUqLRkt01kxqLTwvzFPVaeq0LAMC07LRIpwWhYAQWuy0cCkisACVppWjMKYRWMBK1xFPIrvnnRsAwimn51p5+daa5oWYZNIPnWnUhFZsJRvWndDctlwRJAIkc4gT4fCs1dX51rQYC4egHjA486jni3VHSnswnSDCKZcde5EoRKnhInQa1TmfrAW4cxfMhMzIdSBwkcxRt6LZBugCIuyBQbWzmYdIGVcrSMx1kEEARrUcir9HbmjTUvZL3buQlliYCE22nulRPoa3NqsNu/fXpr+HuAgXHzWzpAken/wC1t9mBsgDiGWVbxGlVxzvRxZVTJiLUm2nzFNVKkKtVsixq26dk51CvYxmY27ADMPadpyW+4x7Tdw8yKcmxFbW+zXj+IkL5INI8Zpe41Dru0bKmGvW1PYXUH3TRsPi7b+xcRj+F1P6Gj2cDbXRUQDsCgfCmX9lWX9u0h78on38RWtmpBMlIVqA2zrtrWw5Yf+K4SQe5W9pfUd1SMDjluyIKOuj22jMv7jsI0NG/YKHstMK1JKUNlogI5FMNFYU0j5mjYARNNJp5FNYfOlYw2kPzwpxpp+dKDZimcfOtaDZ7A4Qkz1SeAJMgyNBzqhYVabAxbKlxV45gZ7BGp+e2lzNqNnSUGN2I153dkKIWzZW9to/CPZ15kzQ7Ww/6qZlCIQzBCxm4VjQk6xJk1ab070JgbZIh77zkUknKDpnb4D5PmWx9vXzjbVy7cLZiRrwE9nurlqTVnRGTk13cF7vVhL1s2rlwqWzFBFsKFzaQuuZoGkkR2V6DbaTJ4nwrzzfLaobFJYWzbElCbrCXIzAGDyHaOya9Dsinw8WxeqatEu3UbaN1yVs2jldxLNHsINCfEnQeZ5VKQVH2JD57vO4xg/gUlVH6n81WbOQn4PDrbQIghR8ye0nnR1NIKwv0hbxMh+r2XyEgG4w4gHgo7zxPl20kpUhoxcnSNXjN48LZMXL9tG7CwmpOA2tZvibV1H/tYGvKdh7qWcUSoJDc2Pr51cYX6P1wzsyXnkrClRlyntmfSpLNsv8A11XJ6VFV21sCWi5agXk9k/eHO234T6VW7l7Uu3VuWsRrdssFLjg6kSreMcfCtIa6E7OdppkHBYtbttbijjxHNWGhU94MinOKhYcC1iblsCFur0o/uBCv75U1PeimKyO1MaikUMn5miKDNMb4d1ENDeiAYfnhSMa5qaR8xWYUVjR8zUvYjatznSO+ai3KlbIYqrMOTD3cKGVXE6DyjeDEnEYq47agtoDyUaAe4VG2PgDexCgGAsuT2Bdf1gVa4vZpXFXLQEnpSoH58oqRubaH1i4rDjaZY81n0qcfRe6RU7dVnxUiYymG7sszp+tet7LxPSW0cfaUNy5gGvH8VgXW/aTOY6ULBMDMr5TMdvHwNehbkbRBRsOx/qWSRHasyCO2JihXbonlfcrNa7EKxHEAx7qbsFQuHsgf+Nf+op6jlQt3z/QRTxQZD4r1fhRbIUWwIAk6Aak9nfXhm8yvexN++vsm51Z+6BAbwC616F9KGLuW8KAk5GeLhX7v7TXk+G2+z3EtMCbbt1gsZmMggS2mWYGXmKlkt8HV06rZ6vuls5vqiuDlu3BmkzwPD0igbC2FiUu4lzdzdWLa69Z4JmCTAnSrXZ+MLINCug0PL3VX7XxFy3bd1D8eKuVI9yt3dg765k3wdThSJH0Z2LgtXnve21yJnUgDw01JraZay/0fK/1fPcJLOxaTz5T5kTWomu2PB52T7Mp9paYnDHtNxfLJm+A9KnOKgYs5sZZX7iO57phB+p91T3p0TYFqC4orUFqIoOmMaeaE9MgCEUxj3UrUwiswpEFxVhuwuZ7ingV9QahXKmbFvdEt659xC3uDH9qTI/idBmyivtS4wjS6feoCz/urP7OTJjEjsjxkR+1TN12JuZ2BliZntPWmhbQULjNPvKRpwkyR6nypYqhr8Ad6MDmNzTj/AFBp2dRx/wBT51msTi3sXrV+z1C1tTpw0ABHhM+6tvvVeKdEQhaXKtAmEZSCSOJEx4Vi8XZBt2RcJRUuujduWM4AB0k5jE6U3oC4Z6JuPvW2MD51CFCoMEwc0wdeHsmtNhP6d5gPYudYdzjRh5iD5NXjGwdq9Bem2uS1kuk9aSzC2yqWPA5TwjtPbW63Z2wcXbKtdcXFMyD3KfQkjwoSVCNHoN20rqVYBlPEGsNtv6PcIs3rYZGQh4B6p1ECOWtScTdxiAqL4IPBiglfdE1T2b2It5jddsTb4tbD6qeMqpmfCSD9kmlabWgwbT5L/aVpuiD24zAe+s3sfbeIv4gYZj0atOY8dAJIHfyq2s70YS4kC4U04MjH/rNYfeTCWnOZb+gM9VWBkGRq4AHjrXPjxu6aO+WSDjpnuGAtKiKicFAAo966FUkmANTXiOx96sXZKQWuWxoFbQtAMmY7hw00NbjZm9NjaOS2HyiJe20hnP3NdCvbEyNO2ummjzmmX+xQX6TEMIN2MoPK2PZ8zq3nU5zSlqGxrJisY7UImnMaETRTFoQihNTyaYTTI1DJpppxNNzUTEZ1pCQMLjMxgdCfedB6kV1yom02/wAPeExJtCf/AJBSz4OgHutgB1v/AG581/gVRYq0WxygjhB8o/et1svDi0i3ORUzWSxBnGofwFY7lCmf+VTg7Zh282B6ewUzFCDmVgCSGHhyPA91ef4jD3FtXVuGWAVwTqDlMHxBke6vWEqo3sw2a0PGD26grHvIpnLRos85uYO46sERV4A5Wzcpgdlav6NLCI0NcQXmkBCwDESOAPHgOFLidlJbw6Yyx/TfIpdR7LcA3V8aodpW7NwC71lJ45mBYnsVV0A14mI7J1prtAq9HsGMAVWLwoEkzGlYTbNlHZWsuJMhSD9oDOUP4WUNpyIUjWouwt7CU+rY7MEYRbuMdcvDI54+DHzou2uisIoQwA2bUyT1SvrS7sVKmCwmW4CrgTMCRqT2/wB2hBjjlnto2M2ciXF4soWTMsUbqyIPMGdO+rfYOyCLYdx/VcZjmnqDjEcuImOdZrbtw2rygFyiPLGRr1ZOpMyJBotjLfBZ7Rwy3RmQhLUBTcOuRPuqB7Vxu70jWtx3IWMO6KvsuVAc/iluHkB4njWi3Y2raNw2wRDklCdOuNSADwJGv5T20XbuNBLLqEXV2Ez2hFjnHE8gR2kgi34IH0c7dvNeu2cRdJGWUDmWmdQCdTpyr0EtXi21LiEpctkW/wCoArcMpnQ6V7DYnKJMmBJHMxxpZewSQVjTSK4mmMaCFOammlmkNOgA2poolNWmMRmWq7a9gtadV4xI8jmHqKsmFBuCaVnQSsPig+CtdpPoNf2qm+rj6yW7La8vvGD/ANKPgtLeT7rvHgYYDymKd0HWzTyCx4EmfWppACrUfayZrTgccsjxGoqUq1ziRWYEVG7Srcw72m6yh3Ug81brge5qotsbvPhZu2SGtjVswlkHb3irbddsl+9b4aKR+Qm2fQLWoZAylSJBEEdoOlLFtDN0zyq3stcVqr5nOkn2R7uXzpWs3a3Fs2Cr3WN511UNOVT2gTqaz+GsHBYl7LewTKHtU8Pdw8q2uH2uFC9XMTw7ABzPb/FUbYk2y+v6Adp/T+fhWV3v2elzDXOIYdaRpOuoPbpNWt3aQiW41ntpYi7cV8ltymVusFMc+fCstiq7MiMMyg5SVJhlI+y66gjyHpRW3xVrZt4lCLnMqAVbv7RPnXY/FEKI0K/rWX2xiUbUIVMa6yPy6SPAk0y2UWy0xVw4sZbaxbt6xHEkcfIfqa9Q3K2ob2GUN/mW+o3kND7q833TxHRi3cAkAw47ial7Ux7Wrr3MFcdVP2o6r90HUrM9aPQ1mr0K96PXM9cTVHuvtNsRh0uOIcrJ08quKTgQJNcTQ5pTTIAtIgrqQNTAAsKERRyKYazLgVSOHbPmaULTwKcKUDGgcKfkpVFEA4UrAZWOjx6/jkeTLI/5IffWrUVmN8F6N7d0fZhif7GDf9S1aldQKmGXhlFvVsEYm3K6XF1U8+8edYjCbTMkOYddOjHEAaQSeB9a3+3doPaULZAa4eZ4IO0jmewVR7M3Se+Tdu5WY6km3mnvjRfSnTaN42UN3eNgYlVA9/vNQcdtPPq13Me9p+NehXt0bJAD5zHCFtpy/Cg9azG3Ng3LCMbd2V5ITqfBPteVG68GVMxmP2gCAJ7p+eVSd1d3Wxd4Fh/RQgue3nkHjz7qHicPbdSXSGA4qAAe+VH6jzrfbi7QsmyllF6NwubLM5+1wfta6Hsii560M1RltpbOt2b18W3IEkdHk4Bl5HNrqezlVngdmubRa+pS0FksTEqDoJBJ1OgAGvqJO+Wwbty90thZzKA2usjnHhHDsqnv7YMWcIbhLI4a62UgKR7KQRJiSTp2dlMtisutlbwdBeyXVYJdKqnVVVt/ZVQAxOWIHdFbcNXmW9DljZcKxS2wZp4tBB5cB5616RhbyuqspkMAQe0GlkhGHBp00OaVqZCj6QVwrqYwhoRokTTYrFhlPWupQaUA5RRlFDFGApWKU29eGz2JjgwHkwyH/t6VH2ZteMFbc6uFVSNCZByTE9tXG1rBe1cQcSp17DGh99eXO2gdPsXuH4Ly9IJ7iykazBIqfkdbRqsOXdwAdGMkkantY8h68ONaWyLaDiTPMBnPvAMV53b2o/R5wwzMRCiDpr9k8eXHStrb2ndLhUtIA2aDcck9QhWkIABr3mqCSQbGCy0BxOo42rhHvyQKKiIoJRMx5ACCe4sRAHfr4Gsxg8beu44vkAleGdssCNZjs7udaTFYq8ttmtogZVY9YlhoCeAC/rQWzdtGAxAFtb2dAnRu3sk9UhvYB0Oukac6zmAD/wBO9bYhlZm1MaBm0GskEcfE1fZmxOHa+4L9I83JKhiVII9lQsQQIgaDiaqNkXiBfWAOiBXgDmVyYA0JWQBrOoNaelaLR4o9R2RtJcRbDroeDL91uYqh3w3Z6U9PZAF5RqPvgfEfxVPuRtVkvNbYHLcbTq84lSY5FZmvRlFBaZJrtZjtlFcVh/xrow+MVYbsu1knDvwEm2e1ea+R186dtDZ3QXfrNoaf6qDmOBYfH31I2rbToumVtB11M6g/zMd81TlCFxSmo+zrjtaRriFGKyRy99SDQi0zOLQop1NH706KoAYaSuNNJoFhSacKGKeBSsULbo6UG2KOBSCs7ELK6acffHGvG8fmFxk1RWBVgOXRv1eI71r2XF+w0HLoetHDv15jiK8dxmGa26lmJYury2pPSgr1vzD1qbXkpj2Wu6OCS8qoRke2cxOhN0TGYnkQVgjlWnsXIvf22758zc/is5uYYu983CdIgMFMf7lb31fXAVvP3qw/3XR+9OtqzSWwGNvJgQ14ku1zKqIOJMagd3Cqq1trGYtQQy2bTaEIgJAPIswJPjpxpNr2WxG1Uw8gBbGk8ieuT36KB5Ve7mYtRbbDsvWTNJ+8rEkH4e6pZZuOkdWHGnFyq2jNYHA3bBv2wQ1i0wLAjrAOAM47QIEjs9YJwoF28IAzWoPDjbYFTx+4Y/JzrWbw4m3ZxZtZYW9YGbvgH1/asyu0yCDatqFUZRdcZmbKMsAeyDHdw7a0JuUWmLODT7vZT4C4bbG4pOa2wgQRzkHXWIJWvXsLdDorjgwBHgda8pvX3ZtGUBtCMgjy4V6FuXczYZRxyMU8I1Hoaqto58q8lyapbuzlS/aLs3QFj1DGVX+yRA4ceMxPfV9loGKwwuKVPP3jsI7+dZq1QkXTsjYzaWJtNktKLnIEkAd08x7q7DYxnE3EC3JhlTUA9vDQ+hHuqte9fQZGfKANCFMMRrLGPYYaHms0fA4YqSwLBJaFJzFdZKk8SAfMSORqEE4s6cjUo6LlBT4oaUQNXajjIxamk0hNJNKWHA0/NQpp4oCsOjVJQ1FXjUhWpRWD2jcAttmMCDJ8a8u27bd7t+6REnKo+6EVHtr4hQ3rXpu0bBuBVERnBbvUGSPPh5ms5tOx/h77HniC09g9g/8AGanklSLYVdlFtLHrg79rEIJt3EXOPwuBmYd+aD5mr7a+MSyz3TqgUNpz+2AO2TAHjWTxl5HwCWn0dHa2B2r7PocppiWruJwVq0AZtznYjTKn+Wpg8eAP9lHE9UHIt2P3KuXH2jZv3DL3XeR1pE2zAgiMsERWu3bwAVXvHVnd114BUYqI8YmsBu3i2s47DI6R/WTUOx7V4H+7yr0/Y7ZsPZ10YsR5kmo9TZfDJqLRnt/8OXxOEKQWKlR4gzxqrw+GZGuMx6tq4puIToEJ1dfDn2irXfJmtiw5HXS7w8dP0mq9LkX3tMP82wQdeB5H3VBSceAyyueNKvFmX21Za2w5NauR4kErr4+s1tPo22mLnTLGUyGI7DqDHdoKze10zAlgLZdS4GpEjmNSeINaDcLA5bly4ANZDeYRl8R7XhNdkJ6o55pONm8mkJpgakJqiZzjpoZtiZjX55UtIacw5TT5oc0oNMYjE02aQ100hYcpp60MUUClYoRG1o6VHWioawpIBqpxOBL4Q2wYa47Cf7jHz4VYs+nlUDZWPzWszwOjuEadgOnnFc2d1Rfp09s8t21C5lOjm8rjuDpJj8y+taXcaZvIx4ifOeXkay28ikvbfnLr5gm4J/KRWl3dxIW6pH+pbE+MR8KvjrtEzPwU+8OGyY2yey6nd9oVOxm0b1nD2UtuVVUtkcJ1XX40u+gAvofxofWj72YPIGX7tu0PIZgalne1Zfp3aIe2do3b2F67MxUgyYjTh50fZ9wPjsO3JkPhwmKrMP8A5N4cdAQI8a7BYoW3wd06BYzHuiudpcfkul4JG1cMpzkcVvPbOvAFQ6R2a56vfo/xGa03aCs+S5f1FUr3FuPjchzKcl5Tr9lsh49zk+VTtwHg307GBH6/GrQ4RzZY9qaNyGpaADRJrpRyjq6aYaQmnRh80obxoQNKpomATSZq5qYanZUKpogao60WaAA6mnq1RwaIpoChLzwp8Kp8ZZWzgwAYLEE9sEx+k1Z3dQe+qXeG0zFV5F0RffE+tc+d7SOjD9WYvehgxuKvG1ctkkDmQQ/kCMvlUTY2MClTPs8B3H+Y07/GpO3MB0eKv2SdHW6vP2li4D6H31TbKghJBSSvMmRmAmOIA56xANdGLgXNFWazeFTea06KSspmIBhRmB1PadPLxq/+kDCOTcuIpyhSHaRESYEHXifXlVBd3osrhzh+jMlSAdIBGoIHLUCt1j3DYfEk6goxHPl+s1DqHTiN0zo812apZXA0lCeGhgDTWq2456G0YnKxHqdK1uw90hcTqXmU9GGI4gyCSPKPWs/hE6wXsv8AA+NS714OqOnZPwF5XxQZAFW6ChWIHXDKNP7iDRNzZXE3RwlPUGKttvYOMScggqgYR+GDUTBrk2g0aB1YjwaHHpT4pWc+Y16tT81R1aihq609HIOJpGNIWprGiYdmrg1DBrlb5imRhTQ2NKxoeaplBwOtEmgg04NWAGDcKIGqOpp4agAMLka6ULaqB7uFHbdQ6dwLHn3UG88Ci3Ly/W8LbBll6x7gVMVx538kVwp7Mj9I6Czj7b8B0yk+DJB8uNZTD4VhcuIWgjMg9VCaayZiO+tf9NgGewR9pR/xLD4isuqqcdbuEaXES5B4SwBNdGF1Q2Ras7bWzCqIzdUkjsIBmOKkxI5HXxr1sJNrEqPuMPSsb9IWGBt23XgIOvEAxpPwrf4SH6USpMEGDMaSJ7D+9J1b+oen3sotzHizbJ5oB6RWAunLiboGkXgfWtdupcKLbVhwDAA89SKyt6PrjiPtg6+NcqVWP/J8mjUYnEH6yjxqUIPpVfthguIw9wcJynXvKAf7SKlW2PTqJjQAHjE6xUXesR0gGpRlcH+9Y98p602F1Mi7aTNIpouaoNi9mCkcCAfeKkq1dyJUFzUhbvoQalc06BQ4NT7dBBolsTRsw1jQ2NONDY0llRZrgaYa6aWwUEDU4NQlalLVrBQLHPoOPEcK7d2wbm0bjEybZfj+HIse40W0JdB31N3WYfXb7cmLqD3kr+uQ1yZn8jpxyrG0ZP6YrX+QTyUk+bR8BWVsnMmFYakC7bP5ZuL6R7q2v0vwSq/dshv/ALB/NYPZuJy2XYam1ct3fFZyuPMQPOq4npCzVxN1vA/SYNT3fzV/srZ5sYh7mcstyS69mbrq3fHCshhr4fCMnGOHw9K2+zNpB8Rbsi1B6NWZz9oZBqOZ4geVDq26VDdG5fJLit/gg7tgPlAgxdaDxjrH1ishvvYFrahUaCUNavZVwWXaBqMQVA5asY74ArJ784npseHAhgFDDsKnKfEc65sbLKHzsvceVS4p9gZBrHPkffVPtPCi3iXQuW6WwxJP30IcR3Rm99XO1LS3ii6wVA7wfmKpd4GvjFYVrywiuED8Myt1TPfBNNh1ITTg6LTYF3NYt9wy/wC05atA9Ue7sgXEOhRz6x8Zq8AruONjx+9cxpVFOIphRiUdBTQtFVaKMRWNDJoj0wilK0JXGnRSRQMNFcTXZa41jEe/qVgwZOvZ1TUjcxyY016UA+M3D5aa1C2gxUKwBMToB2gj3fvVpuPYIRSw6xvqTpzymf5rjz6ZWL0UX0sAi8xP2sOQPymf1n0rz/YRzO9s/wCradfMDpB6qK9E+lKL11UtMrMEZDBkhieB5CsPg93sRaYXWARU1JJkjTjCySO2rYfqZtUSN1sbNllPtLp4jh+1ezbCOZbLZf8ARtwdNZRTA7q8JwVl1a66A9Gxy+LRMQetqNZIHGvc93FZbGFDCD0NsEcwYiDS9Y6in/pPE+1szllP8e4bglzMB94s0Zj4DTzrN79KF2iSNJE/zpWz2xgP8WW6VLeVw7ZmAOQgTx7wNO+shv0iHEJet3kuB2I0JkacwR5dlc+OzslKLqn4LPCXzFuDrpJIB0jv4fzUzf22LliwxHC4kEcCMwmo9tA1pWEDUHxj4VM3wH+HSDHWUgcJiDIHdWi9nHH48ldhreXFXvxqr+Z4/rVyqVV4m4FxVrT2kKSeB1LCO2KvFWK70TBZaItqiR4U/SmACFunqlPFPC1kzFUVpppLj91R3vxxFAoSTFIajDEa8PWiC93ULCFKimsKaLh+RTiO70rGBF4oDYWWLdI6kkMCDGU9o5gnhRza8KYtmg0mYDY2YisG9ph9o/rR8VaVkYN7JENEcDx9KY1huX60NbVwGQPKsAyli8bN8QgzCdGzEZgYzEKeQPjrxqbc2/inKhr2V1hdMyx4jQCPhU6yoTG22uAxkcTHAgKZPllJPee+mba6OzN0gPdaTbRQpLz9o5Ps+NV7VJbEvZX2ku30MXOsSYZhmGhIM6zJAGs1msPii2VmDufEADgIHbx9D2Vq9gYC8QMysNOwga+MfIo1/YlxXU9C6jqyUZSBBM5RMyZJ4DXxNCMY+h7aK3Ylx7hC3iLSH2SxLAniFiQAY7eytGm71tspN0kaRCgAj1p+zcLh7zOhPRqICWtVJ/E4OrHlrSXdiXbJzWHJXjGcZTB1MH9eHfQWNMTu9kzaNpeks3FHWVgCe4yDPvnyqz6cdoquC3D7alD4aHw/an20NDgJLN4dsURLnzFDt4eeVSBY7qIGPR5ogami13elPFusApWXWhtZFLXUrLA3sLPCuNsAV1dQABZyDUgXDXV1EIs/GnoJjyrq6swBQKKv7UldWYGVeO0xeH09rOD5Lp+v6VYWdn2lYuqAMRqfP99a6uo2KTEOtFJrq6iADjMMj6OisARxAqNa2VaIjKQIiAzDQHQaHhS11MYKuzVtyQ1w9zXGYDvAY6US2o7O+urqzMSrfz76exrq6lAxB+9PiurqyM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5" name="AutoShape 4" descr="data:image/jpeg;base64,/9j/4AAQSkZJRgABAQAAAQABAAD/2wCEAAkGBxQSEhQUEhQWFBQXFxoYGBcYFxgcHBcaHRocFxwXHBwaHCggHBwlHB8aITElJSkrLi4uGB8zODMsNygtLisBCgoKDg0OGxAQGiwkHyQsLCwsLCwsLCwsLCwsLCwsLCwsLCwsLCwsLCwsLCwsLCwsLCwsLCwsLCwsNywsLCwsLP/AABEIASQArQMBIgACEQEDEQH/xAAbAAABBQEBAAAAAAAAAAAAAAADAQIEBQYAB//EAEEQAAIBAgMEBwQJAgYBBQAAAAECEQADBBIhBQYxQRMiUWFxgaEykcHwBxRCUmKCsdHhI3IkM0OSorJTFXODo/H/xAAZAQADAQEBAAAAAAAAAAAAAAABAgMABAX/xAAlEQACAgIBBAICAwAAAAAAAAAAAQIRAyExBBJBUSIycbETFGH/2gAMAwEAAhEDEQA/ALs0355U9h86U2rWOMBOhA15ePKqzAYwW3v2jpluMVH4WhxPmT7q2+7OxSxF64OqNVB5ntPdWG3u2cRj72UwSmYDtCtBHjBFcs8ic6Q8dot7NzMAR8/PxqQPnSqLdjFZ1YfdYeoq9UV0p2iUtMIp+daIo+Zpqj5mjIPnStYpyinqtPRKeFrWBjQtOVO70p6pT8ndQsUYFFdHzrRYro+ZoWAHlpSvzNPIpI+dKNgGRS0pFJWsA0iupxFNatZhPnnSg1w+da6e2s2Eo2FX+wNhhgLl0afZUjj3nu7qogJYDtMVZ/8Aq1y1eXpRcCLo3HKNNFC8IGkEa6c5rn6jI4qkdai3wa3E4xbalnIVRpJ0HcP4ryfezaaviLd9CCBcykjsdQI7tV9a22PxtrFojWroMZoEHXMI/KR2xwJHOvLNrqw+s221ZQHEGdUYfBjXHHmx4xNNsmyilwojMwf3jT9DVuq/M1nt3rhzgEzKyPA61p7a/M16MXaIz5OVaOqaUqLRkt01kxqLTwvzFPVaeq0LAMC07LRIpwWhYAQWuy0cCkisACVppWjMKYRWMBK1xFPIrvnnRsAwimn51p5+daa5oWYZNIPnWnUhFZsJRvWndDctlwRJAIkc4gT4fCs1dX51rQYC4egHjA486jni3VHSnswnSDCKZcde5EoRKnhInQa1TmfrAW4cxfMhMzIdSBwkcxRt6LZBugCIuyBQbWzmYdIGVcrSMx1kEEARrUcir9HbmjTUvZL3buQlliYCE22nulRPoa3NqsNu/fXpr+HuAgXHzWzpAken/wC1t9mBsgDiGWVbxGlVxzvRxZVTJiLUm2nzFNVKkKtVsixq26dk51CvYxmY27ADMPadpyW+4x7Tdw8yKcmxFbW+zXj+IkL5INI8Zpe41Dru0bKmGvW1PYXUH3TRsPi7b+xcRj+F1P6Gj2cDbXRUQDsCgfCmX9lWX9u0h78on38RWtmpBMlIVqA2zrtrWw5Yf+K4SQe5W9pfUd1SMDjluyIKOuj22jMv7jsI0NG/YKHstMK1JKUNlogI5FMNFYU0j5mjYARNNJp5FNYfOlYw2kPzwpxpp+dKDZimcfOtaDZ7A4Qkz1SeAJMgyNBzqhYVabAxbKlxV45gZ7BGp+e2lzNqNnSUGN2I153dkKIWzZW9to/CPZ15kzQ7Ww/6qZlCIQzBCxm4VjQk6xJk1ab070JgbZIh77zkUknKDpnb4D5PmWx9vXzjbVy7cLZiRrwE9nurlqTVnRGTk13cF7vVhL1s2rlwqWzFBFsKFzaQuuZoGkkR2V6DbaTJ4nwrzzfLaobFJYWzbElCbrCXIzAGDyHaOya9Dsinw8WxeqatEu3UbaN1yVs2jldxLNHsINCfEnQeZ5VKQVH2JD57vO4xg/gUlVH6n81WbOQn4PDrbQIghR8ye0nnR1NIKwv0hbxMh+r2XyEgG4w4gHgo7zxPl20kpUhoxcnSNXjN48LZMXL9tG7CwmpOA2tZvibV1H/tYGvKdh7qWcUSoJDc2Pr51cYX6P1wzsyXnkrClRlyntmfSpLNsv8A11XJ6VFV21sCWi5agXk9k/eHO234T6VW7l7Uu3VuWsRrdssFLjg6kSreMcfCtIa6E7OdppkHBYtbttbijjxHNWGhU94MinOKhYcC1iblsCFur0o/uBCv75U1PeimKyO1MaikUMn5miKDNMb4d1ENDeiAYfnhSMa5qaR8xWYUVjR8zUvYjatznSO+ai3KlbIYqrMOTD3cKGVXE6DyjeDEnEYq47agtoDyUaAe4VG2PgDexCgGAsuT2Bdf1gVa4vZpXFXLQEnpSoH58oqRubaH1i4rDjaZY81n0qcfRe6RU7dVnxUiYymG7sszp+tet7LxPSW0cfaUNy5gGvH8VgXW/aTOY6ULBMDMr5TMdvHwNehbkbRBRsOx/qWSRHasyCO2JihXbonlfcrNa7EKxHEAx7qbsFQuHsgf+Nf+op6jlQt3z/QRTxQZD4r1fhRbIUWwIAk6Aak9nfXhm8yvexN++vsm51Z+6BAbwC616F9KGLuW8KAk5GeLhX7v7TXk+G2+z3EtMCbbt1gsZmMggS2mWYGXmKlkt8HV06rZ6vuls5vqiuDlu3BmkzwPD0igbC2FiUu4lzdzdWLa69Z4JmCTAnSrXZ+MLINCug0PL3VX7XxFy3bd1D8eKuVI9yt3dg765k3wdThSJH0Z2LgtXnve21yJnUgDw01JraZay/0fK/1fPcJLOxaTz5T5kTWomu2PB52T7Mp9paYnDHtNxfLJm+A9KnOKgYs5sZZX7iO57phB+p91T3p0TYFqC4orUFqIoOmMaeaE9MgCEUxj3UrUwiswpEFxVhuwuZ7ingV9QahXKmbFvdEt659xC3uDH9qTI/idBmyivtS4wjS6feoCz/urP7OTJjEjsjxkR+1TN12JuZ2BliZntPWmhbQULjNPvKRpwkyR6nypYqhr8Ad6MDmNzTj/AFBp2dRx/wBT51msTi3sXrV+z1C1tTpw0ABHhM+6tvvVeKdEQhaXKtAmEZSCSOJEx4Vi8XZBt2RcJRUuujduWM4AB0k5jE6U3oC4Z6JuPvW2MD51CFCoMEwc0wdeHsmtNhP6d5gPYudYdzjRh5iD5NXjGwdq9Bem2uS1kuk9aSzC2yqWPA5TwjtPbW63Z2wcXbKtdcXFMyD3KfQkjwoSVCNHoN20rqVYBlPEGsNtv6PcIs3rYZGQh4B6p1ECOWtScTdxiAqL4IPBiglfdE1T2b2It5jddsTb4tbD6qeMqpmfCSD9kmlabWgwbT5L/aVpuiD24zAe+s3sfbeIv4gYZj0atOY8dAJIHfyq2s70YS4kC4U04MjH/rNYfeTCWnOZb+gM9VWBkGRq4AHjrXPjxu6aO+WSDjpnuGAtKiKicFAAo966FUkmANTXiOx96sXZKQWuWxoFbQtAMmY7hw00NbjZm9NjaOS2HyiJe20hnP3NdCvbEyNO2ummjzmmX+xQX6TEMIN2MoPK2PZ8zq3nU5zSlqGxrJisY7UImnMaETRTFoQihNTyaYTTI1DJpppxNNzUTEZ1pCQMLjMxgdCfedB6kV1yom02/wAPeExJtCf/AJBSz4OgHutgB1v/AG581/gVRYq0WxygjhB8o/et1svDi0i3ORUzWSxBnGofwFY7lCmf+VTg7Zh282B6ewUzFCDmVgCSGHhyPA91ef4jD3FtXVuGWAVwTqDlMHxBke6vWEqo3sw2a0PGD26grHvIpnLRos85uYO46sERV4A5Wzcpgdlav6NLCI0NcQXmkBCwDESOAPHgOFLidlJbw6Yyx/TfIpdR7LcA3V8aodpW7NwC71lJ45mBYnsVV0A14mI7J1prtAq9HsGMAVWLwoEkzGlYTbNlHZWsuJMhSD9oDOUP4WUNpyIUjWouwt7CU+rY7MEYRbuMdcvDI54+DHzou2uisIoQwA2bUyT1SvrS7sVKmCwmW4CrgTMCRqT2/wB2hBjjlnto2M2ciXF4soWTMsUbqyIPMGdO+rfYOyCLYdx/VcZjmnqDjEcuImOdZrbtw2rygFyiPLGRr1ZOpMyJBotjLfBZ7Rwy3RmQhLUBTcOuRPuqB7Vxu70jWtx3IWMO6KvsuVAc/iluHkB4njWi3Y2raNw2wRDklCdOuNSADwJGv5T20XbuNBLLqEXV2Ez2hFjnHE8gR2kgi34IH0c7dvNeu2cRdJGWUDmWmdQCdTpyr0EtXi21LiEpctkW/wCoArcMpnQ6V7DYnKJMmBJHMxxpZewSQVjTSK4mmMaCFOammlmkNOgA2poolNWmMRmWq7a9gtadV4xI8jmHqKsmFBuCaVnQSsPig+CtdpPoNf2qm+rj6yW7La8vvGD/ANKPgtLeT7rvHgYYDymKd0HWzTyCx4EmfWppACrUfayZrTgccsjxGoqUq1ziRWYEVG7Srcw72m6yh3Ug81brge5qotsbvPhZu2SGtjVswlkHb3irbddsl+9b4aKR+Qm2fQLWoZAylSJBEEdoOlLFtDN0zyq3stcVqr5nOkn2R7uXzpWs3a3Fs2Cr3WN511UNOVT2gTqaz+GsHBYl7LewTKHtU8Pdw8q2uH2uFC9XMTw7ABzPb/FUbYk2y+v6Adp/T+fhWV3v2elzDXOIYdaRpOuoPbpNWt3aQiW41ntpYi7cV8ltymVusFMc+fCstiq7MiMMyg5SVJhlI+y66gjyHpRW3xVrZt4lCLnMqAVbv7RPnXY/FEKI0K/rWX2xiUbUIVMa6yPy6SPAk0y2UWy0xVw4sZbaxbt6xHEkcfIfqa9Q3K2ob2GUN/mW+o3kND7q833TxHRi3cAkAw47ial7Ux7Wrr3MFcdVP2o6r90HUrM9aPQ1mr0K96PXM9cTVHuvtNsRh0uOIcrJ08quKTgQJNcTQ5pTTIAtIgrqQNTAAsKERRyKYazLgVSOHbPmaULTwKcKUDGgcKfkpVFEA4UrAZWOjx6/jkeTLI/5IffWrUVmN8F6N7d0fZhif7GDf9S1aldQKmGXhlFvVsEYm3K6XF1U8+8edYjCbTMkOYddOjHEAaQSeB9a3+3doPaULZAa4eZ4IO0jmewVR7M3Se+Tdu5WY6km3mnvjRfSnTaN42UN3eNgYlVA9/vNQcdtPPq13Me9p+NehXt0bJAD5zHCFtpy/Cg9azG3Ng3LCMbd2V5ITqfBPteVG68GVMxmP2gCAJ7p+eVSd1d3Wxd4Fh/RQgue3nkHjz7qHicPbdSXSGA4qAAe+VH6jzrfbi7QsmyllF6NwubLM5+1wfta6Hsii560M1RltpbOt2b18W3IEkdHk4Bl5HNrqezlVngdmubRa+pS0FksTEqDoJBJ1OgAGvqJO+Wwbty90thZzKA2usjnHhHDsqnv7YMWcIbhLI4a62UgKR7KQRJiSTp2dlMtisutlbwdBeyXVYJdKqnVVVt/ZVQAxOWIHdFbcNXmW9DljZcKxS2wZp4tBB5cB5616RhbyuqspkMAQe0GlkhGHBp00OaVqZCj6QVwrqYwhoRokTTYrFhlPWupQaUA5RRlFDFGApWKU29eGz2JjgwHkwyH/t6VH2ZteMFbc6uFVSNCZByTE9tXG1rBe1cQcSp17DGh99eXO2gdPsXuH4Ly9IJ7iykazBIqfkdbRqsOXdwAdGMkkantY8h68ONaWyLaDiTPMBnPvAMV53b2o/R5wwzMRCiDpr9k8eXHStrb2ndLhUtIA2aDcck9QhWkIABr3mqCSQbGCy0BxOo42rhHvyQKKiIoJRMx5ACCe4sRAHfr4Gsxg8beu44vkAleGdssCNZjs7udaTFYq8ttmtogZVY9YlhoCeAC/rQWzdtGAxAFtb2dAnRu3sk9UhvYB0Oukac6zmAD/wBO9bYhlZm1MaBm0GskEcfE1fZmxOHa+4L9I83JKhiVII9lQsQQIgaDiaqNkXiBfWAOiBXgDmVyYA0JWQBrOoNaelaLR4o9R2RtJcRbDroeDL91uYqh3w3Z6U9PZAF5RqPvgfEfxVPuRtVkvNbYHLcbTq84lSY5FZmvRlFBaZJrtZjtlFcVh/xrow+MVYbsu1knDvwEm2e1ea+R186dtDZ3QXfrNoaf6qDmOBYfH31I2rbToumVtB11M6g/zMd81TlCFxSmo+zrjtaRriFGKyRy99SDQi0zOLQop1NH706KoAYaSuNNJoFhSacKGKeBSsULbo6UG2KOBSCs7ELK6acffHGvG8fmFxk1RWBVgOXRv1eI71r2XF+w0HLoetHDv15jiK8dxmGa26lmJYury2pPSgr1vzD1qbXkpj2Wu6OCS8qoRke2cxOhN0TGYnkQVgjlWnsXIvf22758zc/is5uYYu983CdIgMFMf7lb31fXAVvP3qw/3XR+9OtqzSWwGNvJgQ14ku1zKqIOJMagd3Cqq1trGYtQQy2bTaEIgJAPIswJPjpxpNr2WxG1Uw8gBbGk8ieuT36KB5Ve7mYtRbbDsvWTNJ+8rEkH4e6pZZuOkdWHGnFyq2jNYHA3bBv2wQ1i0wLAjrAOAM47QIEjs9YJwoF28IAzWoPDjbYFTx+4Y/JzrWbw4m3ZxZtZYW9YGbvgH1/asyu0yCDatqFUZRdcZmbKMsAeyDHdw7a0JuUWmLODT7vZT4C4bbG4pOa2wgQRzkHXWIJWvXsLdDorjgwBHgda8pvX3ZtGUBtCMgjy4V6FuXczYZRxyMU8I1Hoaqto58q8lyapbuzlS/aLs3QFj1DGVX+yRA4ceMxPfV9loGKwwuKVPP3jsI7+dZq1QkXTsjYzaWJtNktKLnIEkAd08x7q7DYxnE3EC3JhlTUA9vDQ+hHuqte9fQZGfKANCFMMRrLGPYYaHms0fA4YqSwLBJaFJzFdZKk8SAfMSORqEE4s6cjUo6LlBT4oaUQNXajjIxamk0hNJNKWHA0/NQpp4oCsOjVJQ1FXjUhWpRWD2jcAttmMCDJ8a8u27bd7t+6REnKo+6EVHtr4hQ3rXpu0bBuBVERnBbvUGSPPh5ms5tOx/h77HniC09g9g/8AGanklSLYVdlFtLHrg79rEIJt3EXOPwuBmYd+aD5mr7a+MSyz3TqgUNpz+2AO2TAHjWTxl5HwCWn0dHa2B2r7PocppiWruJwVq0AZtznYjTKn+Wpg8eAP9lHE9UHIt2P3KuXH2jZv3DL3XeR1pE2zAgiMsERWu3bwAVXvHVnd114BUYqI8YmsBu3i2s47DI6R/WTUOx7V4H+7yr0/Y7ZsPZ10YsR5kmo9TZfDJqLRnt/8OXxOEKQWKlR4gzxqrw+GZGuMx6tq4puIToEJ1dfDn2irXfJmtiw5HXS7w8dP0mq9LkX3tMP82wQdeB5H3VBSceAyyueNKvFmX21Za2w5NauR4kErr4+s1tPo22mLnTLGUyGI7DqDHdoKze10zAlgLZdS4GpEjmNSeINaDcLA5bly4ANZDeYRl8R7XhNdkJ6o55pONm8mkJpgakJqiZzjpoZtiZjX55UtIacw5TT5oc0oNMYjE02aQ100hYcpp60MUUClYoRG1o6VHWioawpIBqpxOBL4Q2wYa47Cf7jHz4VYs+nlUDZWPzWszwOjuEadgOnnFc2d1Rfp09s8t21C5lOjm8rjuDpJj8y+taXcaZvIx4ifOeXkay28ikvbfnLr5gm4J/KRWl3dxIW6pH+pbE+MR8KvjrtEzPwU+8OGyY2yey6nd9oVOxm0b1nD2UtuVVUtkcJ1XX40u+gAvofxofWj72YPIGX7tu0PIZgalne1Zfp3aIe2do3b2F67MxUgyYjTh50fZ9wPjsO3JkPhwmKrMP8A5N4cdAQI8a7BYoW3wd06BYzHuiudpcfkul4JG1cMpzkcVvPbOvAFQ6R2a56vfo/xGa03aCs+S5f1FUr3FuPjchzKcl5Tr9lsh49zk+VTtwHg307GBH6/GrQ4RzZY9qaNyGpaADRJrpRyjq6aYaQmnRh80obxoQNKpomATSZq5qYanZUKpogao60WaAA6mnq1RwaIpoChLzwp8Kp8ZZWzgwAYLEE9sEx+k1Z3dQe+qXeG0zFV5F0RffE+tc+d7SOjD9WYvehgxuKvG1ctkkDmQQ/kCMvlUTY2MClTPs8B3H+Y07/GpO3MB0eKv2SdHW6vP2li4D6H31TbKghJBSSvMmRmAmOIA56xANdGLgXNFWazeFTea06KSspmIBhRmB1PadPLxq/+kDCOTcuIpyhSHaRESYEHXifXlVBd3osrhzh+jMlSAdIBGoIHLUCt1j3DYfEk6goxHPl+s1DqHTiN0zo812apZXA0lCeGhgDTWq2456G0YnKxHqdK1uw90hcTqXmU9GGI4gyCSPKPWs/hE6wXsv8AA+NS714OqOnZPwF5XxQZAFW6ChWIHXDKNP7iDRNzZXE3RwlPUGKttvYOMScggqgYR+GDUTBrk2g0aB1YjwaHHpT4pWc+Y16tT81R1aihq609HIOJpGNIWprGiYdmrg1DBrlb5imRhTQ2NKxoeaplBwOtEmgg04NWAGDcKIGqOpp4agAMLka6ULaqB7uFHbdQ6dwLHn3UG88Ci3Ly/W8LbBll6x7gVMVx538kVwp7Mj9I6Czj7b8B0yk+DJB8uNZTD4VhcuIWgjMg9VCaayZiO+tf9NgGewR9pR/xLD4isuqqcdbuEaXES5B4SwBNdGF1Q2Ras7bWzCqIzdUkjsIBmOKkxI5HXxr1sJNrEqPuMPSsb9IWGBt23XgIOvEAxpPwrf4SH6USpMEGDMaSJ7D+9J1b+oen3sotzHizbJ5oB6RWAunLiboGkXgfWtdupcKLbVhwDAA89SKyt6PrjiPtg6+NcqVWP/J8mjUYnEH6yjxqUIPpVfthguIw9wcJynXvKAf7SKlW2PTqJjQAHjE6xUXesR0gGpRlcH+9Y98p602F1Mi7aTNIpouaoNi9mCkcCAfeKkq1dyJUFzUhbvoQalc06BQ4NT7dBBolsTRsw1jQ2NONDY0llRZrgaYa6aWwUEDU4NQlalLVrBQLHPoOPEcK7d2wbm0bjEybZfj+HIse40W0JdB31N3WYfXb7cmLqD3kr+uQ1yZn8jpxyrG0ZP6YrX+QTyUk+bR8BWVsnMmFYakC7bP5ZuL6R7q2v0vwSq/dshv/ALB/NYPZuJy2XYam1ct3fFZyuPMQPOq4npCzVxN1vA/SYNT3fzV/srZ5sYh7mcstyS69mbrq3fHCshhr4fCMnGOHw9K2+zNpB8Rbsi1B6NWZz9oZBqOZ4geVDq26VDdG5fJLit/gg7tgPlAgxdaDxjrH1ishvvYFrahUaCUNavZVwWXaBqMQVA5asY74ArJ784npseHAhgFDDsKnKfEc65sbLKHzsvceVS4p9gZBrHPkffVPtPCi3iXQuW6WwxJP30IcR3Rm99XO1LS3ii6wVA7wfmKpd4GvjFYVrywiuED8Myt1TPfBNNh1ITTg6LTYF3NYt9wy/wC05atA9Ue7sgXEOhRz6x8Zq8AruONjx+9cxpVFOIphRiUdBTQtFVaKMRWNDJoj0wilK0JXGnRSRQMNFcTXZa41jEe/qVgwZOvZ1TUjcxyY016UA+M3D5aa1C2gxUKwBMToB2gj3fvVpuPYIRSw6xvqTpzymf5rjz6ZWL0UX0sAi8xP2sOQPymf1n0rz/YRzO9s/wCradfMDpB6qK9E+lKL11UtMrMEZDBkhieB5CsPg93sRaYXWARU1JJkjTjCySO2rYfqZtUSN1sbNllPtLp4jh+1ezbCOZbLZf8ARtwdNZRTA7q8JwVl1a66A9Gxy+LRMQetqNZIHGvc93FZbGFDCD0NsEcwYiDS9Y6in/pPE+1szllP8e4bglzMB94s0Zj4DTzrN79KF2iSNJE/zpWz2xgP8WW6VLeVw7ZmAOQgTx7wNO+shv0iHEJet3kuB2I0JkacwR5dlc+OzslKLqn4LPCXzFuDrpJIB0jv4fzUzf22LliwxHC4kEcCMwmo9tA1pWEDUHxj4VM3wH+HSDHWUgcJiDIHdWi9nHH48ldhreXFXvxqr+Z4/rVyqVV4m4FxVrT2kKSeB1LCO2KvFWK70TBZaItqiR4U/SmACFunqlPFPC1kzFUVpppLj91R3vxxFAoSTFIajDEa8PWiC93ULCFKimsKaLh+RTiO70rGBF4oDYWWLdI6kkMCDGU9o5gnhRza8KYtmg0mYDY2YisG9ph9o/rR8VaVkYN7JENEcDx9KY1huX60NbVwGQPKsAyli8bN8QgzCdGzEZgYzEKeQPjrxqbc2/inKhr2V1hdMyx4jQCPhU6yoTG22uAxkcTHAgKZPllJPee+mba6OzN0gPdaTbRQpLz9o5Ps+NV7VJbEvZX2ku30MXOsSYZhmGhIM6zJAGs1msPii2VmDufEADgIHbx9D2Vq9gYC8QMysNOwga+MfIo1/YlxXU9C6jqyUZSBBM5RMyZJ4DXxNCMY+h7aK3Ylx7hC3iLSH2SxLAniFiQAY7eytGm71tspN0kaRCgAj1p+zcLh7zOhPRqICWtVJ/E4OrHlrSXdiXbJzWHJXjGcZTB1MH9eHfQWNMTu9kzaNpeks3FHWVgCe4yDPvnyqz6cdoquC3D7alD4aHw/an20NDgJLN4dsURLnzFDt4eeVSBY7qIGPR5ogami13elPFusApWXWhtZFLXUrLA3sLPCuNsAV1dQABZyDUgXDXV1EIs/GnoJjyrq6swBQKKv7UldWYGVeO0xeH09rOD5Lp+v6VYWdn2lYuqAMRqfP99a6uo2KTEOtFJrq6iADjMMj6OisARxAqNa2VaIjKQIiAzDQHQaHhS11MYKuzVtyQ1w9zXGYDvAY6US2o7O+urqzMSrfz76exrq6lAxB+9PiurqyM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0671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L’importance</a:t>
            </a:r>
            <a:endParaRPr lang="fr-FR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860032" y="1600200"/>
            <a:ext cx="4038600" cy="4525963"/>
          </a:xfrm>
        </p:spPr>
        <p:txBody>
          <a:bodyPr/>
          <a:lstStyle/>
          <a:p>
            <a:r>
              <a:rPr lang="fr-FR" dirty="0" smtClean="0"/>
              <a:t>Littérature </a:t>
            </a:r>
          </a:p>
          <a:p>
            <a:r>
              <a:rPr lang="fr-FR" dirty="0" smtClean="0"/>
              <a:t>Film</a:t>
            </a:r>
          </a:p>
          <a:p>
            <a:r>
              <a:rPr lang="fr-FR" dirty="0" smtClean="0"/>
              <a:t>Musique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3873896" cy="5392642"/>
          </a:xfrm>
        </p:spPr>
      </p:pic>
    </p:spTree>
    <p:extLst>
      <p:ext uri="{BB962C8B-B14F-4D97-AF65-F5344CB8AC3E}">
        <p14:creationId xmlns:p14="http://schemas.microsoft.com/office/powerpoint/2010/main" val="660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26</Words>
  <Application>Microsoft Office PowerPoint</Application>
  <PresentationFormat>Skjermfremvisning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Office-tema</vt:lpstr>
      <vt:lpstr>Jeanne d’Arc</vt:lpstr>
      <vt:lpstr>L’histoire</vt:lpstr>
      <vt:lpstr>L’importance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Jeanne d’Arc</dc:title>
  <dc:creator>Torstein Solheim Ølberg</dc:creator>
  <cp:lastModifiedBy>Torstein Solheim Ølberg</cp:lastModifiedBy>
  <cp:revision>18</cp:revision>
  <dcterms:created xsi:type="dcterms:W3CDTF">2014-05-21T05:50:28Z</dcterms:created>
  <dcterms:modified xsi:type="dcterms:W3CDTF">2014-05-28T08:59:17Z</dcterms:modified>
</cp:coreProperties>
</file>