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 inndeling" id="{591AFF7E-6ED1-4E9D-BFFD-29578205B471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6AB935-D56E-4F8A-A63D-A701FD90BE64}" type="datetimeFigureOut">
              <a:rPr lang="nb-NO" smtClean="0"/>
              <a:t>10.03.2015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224870-B2DD-4DBF-AFA0-6CAB3106E47C}" type="slidenum">
              <a:rPr lang="nb-NO" smtClean="0"/>
              <a:t>‹#›</a:t>
            </a:fld>
            <a:endParaRPr lang="nb-NO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B935-D56E-4F8A-A63D-A701FD90BE64}" type="datetimeFigureOut">
              <a:rPr lang="nb-NO" smtClean="0"/>
              <a:t>10.03.2015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4870-B2DD-4DBF-AFA0-6CAB3106E47C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B935-D56E-4F8A-A63D-A701FD90BE64}" type="datetimeFigureOut">
              <a:rPr lang="nb-NO" smtClean="0"/>
              <a:t>10.03.2015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4870-B2DD-4DBF-AFA0-6CAB3106E47C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B935-D56E-4F8A-A63D-A701FD90BE64}" type="datetimeFigureOut">
              <a:rPr lang="nb-NO" smtClean="0"/>
              <a:t>10.03.2015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4870-B2DD-4DBF-AFA0-6CAB3106E47C}" type="slidenum">
              <a:rPr lang="nb-NO" smtClean="0"/>
              <a:t>‹#›</a:t>
            </a:fld>
            <a:endParaRPr lang="nb-NO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B935-D56E-4F8A-A63D-A701FD90BE64}" type="datetimeFigureOut">
              <a:rPr lang="nb-NO" smtClean="0"/>
              <a:t>10.03.2015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4870-B2DD-4DBF-AFA0-6CAB3106E47C}" type="slidenum">
              <a:rPr lang="nb-NO" smtClean="0"/>
              <a:t>‹#›</a:t>
            </a:fld>
            <a:endParaRPr lang="nb-N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B935-D56E-4F8A-A63D-A701FD90BE64}" type="datetimeFigureOut">
              <a:rPr lang="nb-NO" smtClean="0"/>
              <a:t>10.03.2015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4870-B2DD-4DBF-AFA0-6CAB3106E47C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B935-D56E-4F8A-A63D-A701FD90BE64}" type="datetimeFigureOut">
              <a:rPr lang="nb-NO" smtClean="0"/>
              <a:t>10.03.2015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4870-B2DD-4DBF-AFA0-6CAB3106E47C}" type="slidenum">
              <a:rPr lang="nb-NO" smtClean="0"/>
              <a:t>‹#›</a:t>
            </a:fld>
            <a:endParaRPr lang="nb-NO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B935-D56E-4F8A-A63D-A701FD90BE64}" type="datetimeFigureOut">
              <a:rPr lang="nb-NO" smtClean="0"/>
              <a:t>10.03.2015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4870-B2DD-4DBF-AFA0-6CAB3106E47C}" type="slidenum">
              <a:rPr lang="nb-NO" smtClean="0"/>
              <a:t>‹#›</a:t>
            </a:fld>
            <a:endParaRPr lang="nb-NO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B935-D56E-4F8A-A63D-A701FD90BE64}" type="datetimeFigureOut">
              <a:rPr lang="nb-NO" smtClean="0"/>
              <a:t>10.03.2015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4870-B2DD-4DBF-AFA0-6CAB3106E47C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B935-D56E-4F8A-A63D-A701FD90BE64}" type="datetimeFigureOut">
              <a:rPr lang="nb-NO" smtClean="0"/>
              <a:t>10.03.2015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4870-B2DD-4DBF-AFA0-6CAB3106E47C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B935-D56E-4F8A-A63D-A701FD90BE64}" type="datetimeFigureOut">
              <a:rPr lang="nb-NO" smtClean="0"/>
              <a:t>10.03.2015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4870-B2DD-4DBF-AFA0-6CAB3106E47C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36AB935-D56E-4F8A-A63D-A701FD90BE64}" type="datetimeFigureOut">
              <a:rPr lang="nb-NO" smtClean="0"/>
              <a:t>10.03.2015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A224870-B2DD-4DBF-AFA0-6CAB3106E47C}" type="slidenum">
              <a:rPr lang="nb-NO" smtClean="0"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83341" y="404664"/>
            <a:ext cx="6777318" cy="1731982"/>
          </a:xfrm>
        </p:spPr>
        <p:txBody>
          <a:bodyPr/>
          <a:lstStyle/>
          <a:p>
            <a:r>
              <a:rPr lang="nb-NO" dirty="0" smtClean="0"/>
              <a:t>Aristoteles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400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04" y="2345531"/>
            <a:ext cx="5080000" cy="3683000"/>
          </a:xfrm>
        </p:spPr>
      </p:pic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Liv</a:t>
            </a:r>
            <a:endParaRPr lang="nb-NO" dirty="0"/>
          </a:p>
        </p:txBody>
      </p:sp>
      <p:sp>
        <p:nvSpPr>
          <p:cNvPr id="5" name="TekstSylinder 4"/>
          <p:cNvSpPr txBox="1"/>
          <p:nvPr/>
        </p:nvSpPr>
        <p:spPr>
          <a:xfrm>
            <a:off x="395536" y="2276872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Ca. 380-320f.kr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Athen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Lilleasia</a:t>
            </a:r>
          </a:p>
        </p:txBody>
      </p:sp>
      <p:sp>
        <p:nvSpPr>
          <p:cNvPr id="6" name="TekstSylinder 5"/>
          <p:cNvSpPr txBox="1"/>
          <p:nvPr/>
        </p:nvSpPr>
        <p:spPr>
          <a:xfrm>
            <a:off x="7343800" y="2276872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Alexander den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Krigen</a:t>
            </a:r>
          </a:p>
        </p:txBody>
      </p:sp>
    </p:spTree>
    <p:extLst>
      <p:ext uri="{BB962C8B-B14F-4D97-AF65-F5344CB8AC3E}">
        <p14:creationId xmlns:p14="http://schemas.microsoft.com/office/powerpoint/2010/main" val="158354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lassholder for innhold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Tittel 2"/>
          <p:cNvSpPr>
            <a:spLocks noGrp="1"/>
          </p:cNvSpPr>
          <p:nvPr>
            <p:ph type="title"/>
          </p:nvPr>
        </p:nvSpPr>
        <p:spPr>
          <a:xfrm>
            <a:off x="688490" y="116632"/>
            <a:ext cx="7756263" cy="1054250"/>
          </a:xfrm>
        </p:spPr>
        <p:txBody>
          <a:bodyPr/>
          <a:lstStyle/>
          <a:p>
            <a:r>
              <a:rPr lang="nb-NO" dirty="0" smtClean="0"/>
              <a:t>Biologi</a:t>
            </a:r>
            <a:endParaRPr lang="nb-NO" dirty="0"/>
          </a:p>
        </p:txBody>
      </p:sp>
      <p:sp>
        <p:nvSpPr>
          <p:cNvPr id="14" name="TekstSylinder 13"/>
          <p:cNvSpPr txBox="1"/>
          <p:nvPr/>
        </p:nvSpPr>
        <p:spPr>
          <a:xfrm>
            <a:off x="467544" y="2344812"/>
            <a:ext cx="777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700" dirty="0" smtClean="0"/>
              <a:t>Biologiens far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700" dirty="0" smtClean="0"/>
              <a:t>Hierarki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Den første kraften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Planeter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Mennesket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Dyr/Planter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dirty="0" smtClean="0"/>
              <a:t>Livløse objekter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8742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Filosofi</a:t>
            </a:r>
            <a:endParaRPr lang="nb-NO" dirty="0"/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096914"/>
            <a:ext cx="3024338" cy="4180234"/>
          </a:xfrm>
        </p:spPr>
      </p:pic>
      <p:sp>
        <p:nvSpPr>
          <p:cNvPr id="7" name="TekstSylinder 6"/>
          <p:cNvSpPr txBox="1"/>
          <p:nvPr/>
        </p:nvSpPr>
        <p:spPr>
          <a:xfrm>
            <a:off x="395536" y="2132856"/>
            <a:ext cx="2448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Funderende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Påvirket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Dydsetikk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«mennesket er av natur et samfunnsvesen</a:t>
            </a:r>
          </a:p>
        </p:txBody>
      </p:sp>
      <p:sp>
        <p:nvSpPr>
          <p:cNvPr id="9" name="TekstSylinder 8"/>
          <p:cNvSpPr txBox="1"/>
          <p:nvPr/>
        </p:nvSpPr>
        <p:spPr>
          <a:xfrm>
            <a:off x="6084168" y="2132856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Slaveri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Barbarer og kvinner</a:t>
            </a:r>
          </a:p>
        </p:txBody>
      </p:sp>
    </p:spTree>
    <p:extLst>
      <p:ext uri="{BB962C8B-B14F-4D97-AF65-F5344CB8AC3E}">
        <p14:creationId xmlns:p14="http://schemas.microsoft.com/office/powerpoint/2010/main" val="115098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699247" y="2348880"/>
            <a:ext cx="7745505" cy="3877815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nb-NO" sz="1800" dirty="0" smtClean="0"/>
              <a:t>Antikken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nb-NO" sz="1800" dirty="0" smtClean="0"/>
              <a:t>Penger og slaver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nb-NO" sz="1800" dirty="0" smtClean="0"/>
              <a:t>Mye å lure på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nb-NO" sz="1800" dirty="0" smtClean="0"/>
              <a:t>Demokratiet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nb-NO" sz="1800" dirty="0" smtClean="0"/>
          </a:p>
          <a:p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Årsaker</a:t>
            </a:r>
            <a:endParaRPr lang="nb-NO" dirty="0"/>
          </a:p>
        </p:txBody>
      </p:sp>
      <p:pic>
        <p:nvPicPr>
          <p:cNvPr id="3074" name="Picture 2" descr="http://at-rejse-er-at-leve.dk/hostel_no/hellas_k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508" y="2316460"/>
            <a:ext cx="3704828" cy="370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11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Et grunnlag</a:t>
            </a:r>
          </a:p>
          <a:p>
            <a:r>
              <a:rPr lang="nb-NO" dirty="0" smtClean="0"/>
              <a:t>Uttrykk i språket</a:t>
            </a:r>
          </a:p>
          <a:p>
            <a:r>
              <a:rPr lang="nb-NO" dirty="0" smtClean="0"/>
              <a:t>Påvirket de kristne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Arven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324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nbundet">
  <a:themeElements>
    <a:clrScheme name="Innbundet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Innbundet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Innbundet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438</TotalTime>
  <Words>58</Words>
  <Application>Microsoft Office PowerPoint</Application>
  <PresentationFormat>Skjermfremvisning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7" baseType="lpstr">
      <vt:lpstr>Innbundet</vt:lpstr>
      <vt:lpstr>Aristoteles</vt:lpstr>
      <vt:lpstr>Liv</vt:lpstr>
      <vt:lpstr>Biologi</vt:lpstr>
      <vt:lpstr>Filosofi</vt:lpstr>
      <vt:lpstr>Årsaker</vt:lpstr>
      <vt:lpstr>Arven</vt:lpstr>
    </vt:vector>
  </TitlesOfParts>
  <Company>Vestfold Fylkeskommune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Aristoteles</dc:title>
  <dc:creator>Torstein Solheim Ølberg</dc:creator>
  <cp:lastModifiedBy>Torstein Solheim Ølberg</cp:lastModifiedBy>
  <cp:revision>7</cp:revision>
  <dcterms:created xsi:type="dcterms:W3CDTF">2015-03-10T08:43:43Z</dcterms:created>
  <dcterms:modified xsi:type="dcterms:W3CDTF">2015-03-10T16:02:20Z</dcterms:modified>
</cp:coreProperties>
</file>