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5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ndla.no/en/node/11466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n-NO" dirty="0" smtClean="0"/>
              <a:t>BILDEANALYSE</a:t>
            </a:r>
            <a:endParaRPr lang="nn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46127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b="1" dirty="0" smtClean="0"/>
              <a:t>Her er nokre grep du kan sjå etter</a:t>
            </a:r>
            <a:endParaRPr lang="nn-NO" b="1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154954" y="2603500"/>
            <a:ext cx="9248503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n-NO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nn-NO" b="1" dirty="0" smtClean="0"/>
              <a:t>FORM og FARGE  </a:t>
            </a:r>
            <a:r>
              <a:rPr lang="nn-NO" dirty="0" smtClean="0"/>
              <a:t>(kunstnariske grep - og no er du i gang med </a:t>
            </a:r>
            <a:r>
              <a:rPr lang="nn-NO" b="1" dirty="0" smtClean="0"/>
              <a:t>tolking</a:t>
            </a:r>
            <a:r>
              <a:rPr lang="nn-NO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n-NO" dirty="0" smtClean="0"/>
              <a:t> det gylne snitt </a:t>
            </a:r>
            <a:r>
              <a:rPr lang="nn-NO" dirty="0" smtClean="0">
                <a:hlinkClick r:id="rId2"/>
              </a:rPr>
              <a:t>http://ndla.no/en/node/114664</a:t>
            </a:r>
            <a:r>
              <a:rPr lang="nn-NO" dirty="0" smtClean="0"/>
              <a:t>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n-NO" b="1" dirty="0" smtClean="0"/>
              <a:t> </a:t>
            </a:r>
            <a:r>
              <a:rPr lang="nn-NO" u="sng" dirty="0" smtClean="0"/>
              <a:t>Fargesymbolikk</a:t>
            </a:r>
            <a:r>
              <a:rPr lang="nn-NO" dirty="0" smtClean="0"/>
              <a:t> (vekker visse konnotasjonar: Raudt kan bety erotikk, sinne, liding. Svart melankoli, død, kvitt med uskyld.)</a:t>
            </a:r>
          </a:p>
          <a:p>
            <a:pPr>
              <a:buFont typeface="Wingdings" panose="05000000000000000000" pitchFamily="2" charset="2"/>
              <a:buChar char="Ø"/>
            </a:pPr>
            <a:endParaRPr lang="nn-NO" b="1" dirty="0" smtClean="0"/>
          </a:p>
          <a:p>
            <a:pPr>
              <a:buFont typeface="Wingdings" panose="05000000000000000000" pitchFamily="2" charset="2"/>
              <a:buChar char="q"/>
            </a:pPr>
            <a:endParaRPr lang="nn-NO" b="1" dirty="0" smtClean="0"/>
          </a:p>
          <a:p>
            <a:pPr>
              <a:buFont typeface="Wingdings" panose="05000000000000000000" pitchFamily="2" charset="2"/>
              <a:buChar char="q"/>
            </a:pPr>
            <a:endParaRPr lang="nn-NO" dirty="0" smtClean="0"/>
          </a:p>
          <a:p>
            <a:pPr>
              <a:buFont typeface="Wingdings" panose="05000000000000000000" pitchFamily="2" charset="2"/>
              <a:buChar char="q"/>
            </a:pPr>
            <a:endParaRPr lang="nn-NO" dirty="0" smtClean="0"/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endParaRPr lang="nb-NO" dirty="0" smtClean="0"/>
          </a:p>
          <a:p>
            <a:pPr>
              <a:buFont typeface="Wingdings" panose="05000000000000000000" pitchFamily="2" charset="2"/>
              <a:buChar char="q"/>
            </a:pPr>
            <a:endParaRPr lang="nb-NO" dirty="0"/>
          </a:p>
          <a:p>
            <a:pPr>
              <a:buFont typeface="Wingdings" panose="05000000000000000000" pitchFamily="2" charset="2"/>
              <a:buChar char="q"/>
            </a:pPr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320129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n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nn-NO" dirty="0" smtClean="0"/>
              <a:t> </a:t>
            </a:r>
            <a:r>
              <a:rPr lang="nn-NO" b="1" dirty="0" smtClean="0"/>
              <a:t>BILDEUTSNITT, </a:t>
            </a:r>
            <a:r>
              <a:rPr lang="nn-NO" dirty="0" smtClean="0"/>
              <a:t>kva er tatt med, og kva er utelatt? Verknad? </a:t>
            </a:r>
          </a:p>
          <a:p>
            <a:pPr marL="0" indent="0">
              <a:buNone/>
            </a:pPr>
            <a:r>
              <a:rPr lang="nn-NO" dirty="0" smtClean="0"/>
              <a:t>Forgrunn, mellomgrunn, bakgrunn. Kor er dei ulike elementa plassert?</a:t>
            </a:r>
            <a:endParaRPr lang="nn-NO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nn-NO" u="sng" dirty="0" smtClean="0"/>
              <a:t>Ultranært utsnitt</a:t>
            </a:r>
            <a:r>
              <a:rPr lang="nn-NO" dirty="0" smtClean="0"/>
              <a:t>, svært tett innpå motivet, eit auge eller ein sveittedråpe.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n-NO" u="sng" dirty="0" smtClean="0"/>
              <a:t>Ultratotalt utsnitt</a:t>
            </a:r>
            <a:r>
              <a:rPr lang="nn-NO" dirty="0" smtClean="0"/>
              <a:t>, store område eller landskap (panorama)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n-NO" u="sng" dirty="0" smtClean="0"/>
              <a:t>Vinkling</a:t>
            </a:r>
            <a:r>
              <a:rPr lang="nn-NO" dirty="0" smtClean="0"/>
              <a:t>, kan seier noko om makt og posisjon</a:t>
            </a:r>
          </a:p>
          <a:p>
            <a:pPr marL="0" indent="0">
              <a:buNone/>
            </a:pPr>
            <a:r>
              <a:rPr lang="nn-NO" dirty="0" smtClean="0"/>
              <a:t>normalperspektiv, undervinkling (froskeperspektiv) og overvinkling (fugleperspektiv)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nn-NO" u="sng" dirty="0" smtClean="0"/>
              <a:t>Balanse og linjer</a:t>
            </a:r>
            <a:r>
              <a:rPr lang="nn-NO" dirty="0" smtClean="0"/>
              <a:t>, kva element blir blikket vårt trekte mot?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nn-NO" u="sng" dirty="0" smtClean="0"/>
              <a:t>Lys og skygge</a:t>
            </a:r>
            <a:r>
              <a:rPr lang="nn-NO" dirty="0" smtClean="0"/>
              <a:t>. Kva er opplyst, og hva er skyggelagt? Kor kjem lyset frå? </a:t>
            </a:r>
          </a:p>
          <a:p>
            <a:pPr>
              <a:buFont typeface="Wingdings" panose="05000000000000000000" pitchFamily="2" charset="2"/>
              <a:buChar char="Ø"/>
            </a:pPr>
            <a:endParaRPr lang="nn-NO" dirty="0" smtClean="0"/>
          </a:p>
          <a:p>
            <a:pPr>
              <a:buFont typeface="Wingdings" panose="05000000000000000000" pitchFamily="2" charset="2"/>
              <a:buChar char="q"/>
            </a:pPr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169612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n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nn-NO" u="sng" dirty="0" smtClean="0"/>
              <a:t>Intertekstualitet</a:t>
            </a:r>
            <a:r>
              <a:rPr lang="nn-NO" dirty="0" smtClean="0"/>
              <a:t> (refererer til andre kjente bildeuttrykk)</a:t>
            </a:r>
            <a:r>
              <a:rPr lang="nn-NO" u="sng" dirty="0" smtClean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nn-NO" u="sng" dirty="0" smtClean="0"/>
              <a:t>Ikon, symbol, indeks</a:t>
            </a:r>
            <a:endParaRPr lang="nn-NO" dirty="0" smtClean="0"/>
          </a:p>
          <a:p>
            <a:pPr marL="0" indent="0">
              <a:buNone/>
            </a:pPr>
            <a:r>
              <a:rPr lang="nn-NO" dirty="0" smtClean="0"/>
              <a:t>1. Teikn som liknar det dei representerer = eit </a:t>
            </a:r>
            <a:r>
              <a:rPr lang="nn-NO" b="1" dirty="0" smtClean="0"/>
              <a:t>ikon         </a:t>
            </a:r>
          </a:p>
          <a:p>
            <a:pPr marL="0" indent="0">
              <a:buNone/>
            </a:pPr>
            <a:r>
              <a:rPr lang="nn-NO" dirty="0" smtClean="0"/>
              <a:t/>
            </a:r>
            <a:br>
              <a:rPr lang="nn-NO" dirty="0" smtClean="0"/>
            </a:br>
            <a:r>
              <a:rPr lang="nn-NO" dirty="0" smtClean="0"/>
              <a:t>2. Teikn vi må kjenne tydinga av for å forstå = eit </a:t>
            </a:r>
            <a:r>
              <a:rPr lang="nn-NO" b="1" dirty="0" smtClean="0"/>
              <a:t>symbol     </a:t>
            </a:r>
          </a:p>
          <a:p>
            <a:pPr marL="0" indent="0">
              <a:buNone/>
            </a:pPr>
            <a:r>
              <a:rPr lang="nn-NO" dirty="0" smtClean="0"/>
              <a:t/>
            </a:r>
            <a:br>
              <a:rPr lang="nn-NO" dirty="0" smtClean="0"/>
            </a:br>
            <a:r>
              <a:rPr lang="nn-NO" dirty="0" smtClean="0"/>
              <a:t>3. Teikn som viser til noko anna = eit </a:t>
            </a:r>
            <a:r>
              <a:rPr lang="nn-NO" b="1" dirty="0" smtClean="0"/>
              <a:t>indeks   </a:t>
            </a:r>
            <a:r>
              <a:rPr lang="nn-NO" dirty="0" smtClean="0"/>
              <a:t/>
            </a:r>
            <a:br>
              <a:rPr lang="nn-NO" dirty="0" smtClean="0"/>
            </a:br>
            <a:endParaRPr lang="nn-NO" dirty="0" smtClean="0"/>
          </a:p>
          <a:p>
            <a:pPr marL="0" indent="0">
              <a:buNone/>
            </a:pPr>
            <a:endParaRPr lang="nn-NO" u="sng" dirty="0"/>
          </a:p>
          <a:p>
            <a:pPr>
              <a:buFont typeface="Wingdings" panose="05000000000000000000" pitchFamily="2" charset="2"/>
              <a:buChar char="q"/>
            </a:pPr>
            <a:endParaRPr lang="nn-NO" u="sng" dirty="0"/>
          </a:p>
        </p:txBody>
      </p:sp>
      <p:pic>
        <p:nvPicPr>
          <p:cNvPr id="7" name="Bilde 6" descr="http://norove.blogg.no/images/552082-8-1257695981504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739" y="3138277"/>
            <a:ext cx="609600" cy="61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Bilde 7" descr="http://norove.blogg.no/images/552082-8-1257696519191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710" y="4315145"/>
            <a:ext cx="104203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Bilde 8" descr="https://tonetrinn.files.wordpress.com/2014/01/image1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080" y="5363066"/>
            <a:ext cx="723900" cy="9626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185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smtClean="0"/>
              <a:t>SÅ SKAL DU SKRIVE UT TOLKINGA DI</a:t>
            </a:r>
            <a:endParaRPr lang="nn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dirty="0" smtClean="0"/>
              <a:t> </a:t>
            </a:r>
            <a:r>
              <a:rPr lang="nn-NO" sz="3200" dirty="0" smtClean="0"/>
              <a:t>- </a:t>
            </a:r>
            <a:r>
              <a:rPr lang="nn-NO" sz="3200" b="1" dirty="0" smtClean="0"/>
              <a:t>OG NO HÅPER EG DU VEIT AT DU </a:t>
            </a:r>
            <a:r>
              <a:rPr lang="nn-NO" sz="3200" b="1" u="sng" dirty="0" smtClean="0"/>
              <a:t>BERRE</a:t>
            </a:r>
          </a:p>
          <a:p>
            <a:pPr marL="0" indent="0">
              <a:buNone/>
            </a:pPr>
            <a:r>
              <a:rPr lang="nn-NO" sz="3200" b="1" dirty="0" smtClean="0"/>
              <a:t> SKAL TA MED DEI VERKEMIDLA SOM GIR </a:t>
            </a:r>
          </a:p>
          <a:p>
            <a:pPr marL="0" indent="0">
              <a:buNone/>
            </a:pPr>
            <a:endParaRPr lang="nn-NO" sz="3200" b="1"/>
          </a:p>
          <a:p>
            <a:pPr marL="0" indent="0">
              <a:buNone/>
            </a:pPr>
            <a:r>
              <a:rPr lang="nn-NO" sz="3200" b="1" smtClean="0"/>
              <a:t>MEINING </a:t>
            </a:r>
            <a:r>
              <a:rPr lang="nn-NO" sz="3200" b="1" dirty="0" smtClean="0"/>
              <a:t>I DET BILDET DU TOLKAR!</a:t>
            </a:r>
            <a:endParaRPr lang="nn-NO" sz="3200" dirty="0"/>
          </a:p>
        </p:txBody>
      </p:sp>
    </p:spTree>
    <p:extLst>
      <p:ext uri="{BB962C8B-B14F-4D97-AF65-F5344CB8AC3E}">
        <p14:creationId xmlns:p14="http://schemas.microsoft.com/office/powerpoint/2010/main" val="195756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smtClean="0"/>
              <a:t>KOM IGJEN …</a:t>
            </a:r>
            <a:endParaRPr lang="nn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154954" y="2313432"/>
            <a:ext cx="8825659" cy="4544568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nn-NO" sz="2900" dirty="0" smtClean="0"/>
              <a:t> </a:t>
            </a:r>
            <a:r>
              <a:rPr lang="nn-NO" sz="2900" b="1" dirty="0" smtClean="0"/>
              <a:t>GI INFORMASJON </a:t>
            </a:r>
          </a:p>
          <a:p>
            <a:pPr marL="0" indent="0">
              <a:buNone/>
            </a:pPr>
            <a:r>
              <a:rPr lang="nn-NO" sz="2900" dirty="0" smtClean="0"/>
              <a:t>om fotograf/teiknar, tittel, årstal på bildet aller først. Kanskje bildet inngår i ein spesiell samanheng, ei utstilling, ei bok, ein plakat e.l. Kan du også seie noko om mottakar?</a:t>
            </a:r>
          </a:p>
          <a:p>
            <a:pPr marL="0" indent="0">
              <a:buNone/>
            </a:pPr>
            <a:r>
              <a:rPr lang="nn-NO" sz="2900" b="1" i="1" dirty="0" smtClean="0"/>
              <a:t>Kortsvar</a:t>
            </a:r>
            <a:r>
              <a:rPr lang="nn-NO" sz="2900" b="1" dirty="0" smtClean="0"/>
              <a:t>, </a:t>
            </a:r>
            <a:r>
              <a:rPr lang="nn-NO" sz="2900" dirty="0" smtClean="0"/>
              <a:t>informasjonen svært kort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nn-NO" sz="2900" b="1" dirty="0" smtClean="0"/>
              <a:t>MOTIV</a:t>
            </a:r>
            <a:endParaRPr lang="nn-NO" sz="29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nn-NO" sz="2900" b="1" dirty="0" smtClean="0"/>
              <a:t> </a:t>
            </a:r>
            <a:r>
              <a:rPr lang="nn-NO" sz="2900" dirty="0"/>
              <a:t>konkret beskriving av bildet (er ei </a:t>
            </a:r>
            <a:r>
              <a:rPr lang="nn-NO" sz="2900" i="1" dirty="0"/>
              <a:t>denotativ </a:t>
            </a:r>
            <a:r>
              <a:rPr lang="nn-NO" sz="2900" dirty="0"/>
              <a:t>beskriving</a:t>
            </a:r>
            <a:r>
              <a:rPr lang="nn-NO" sz="2900" dirty="0" smtClean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nn-NO" sz="2900" b="1" dirty="0" smtClean="0"/>
              <a:t>TOLKING (ikkje berre oppramsing, men korleis verkemidla </a:t>
            </a:r>
            <a:r>
              <a:rPr lang="nn-NO" sz="2900" b="1" u="sng" dirty="0" smtClean="0"/>
              <a:t>verkar</a:t>
            </a:r>
            <a:r>
              <a:rPr lang="nn-NO" sz="2900" b="1" dirty="0" smtClean="0"/>
              <a:t> på deg)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nn-NO" sz="2900" dirty="0" smtClean="0"/>
              <a:t>Skriv ein vakker samanhengande tekst om det du har notert på kladden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nn-NO" sz="2900" b="1" dirty="0" smtClean="0"/>
              <a:t>BODSKAP</a:t>
            </a:r>
            <a:r>
              <a:rPr lang="nn-NO" sz="2900" b="1" dirty="0"/>
              <a:t> </a:t>
            </a:r>
            <a:r>
              <a:rPr lang="nn-NO" sz="2900" dirty="0" smtClean="0"/>
              <a:t>(Når </a:t>
            </a:r>
            <a:r>
              <a:rPr lang="nn-NO" sz="2900" dirty="0"/>
              <a:t>du analyserer bildet, "avkodar" du bodskapen i bildet</a:t>
            </a:r>
            <a:r>
              <a:rPr lang="nn-NO" sz="2900" dirty="0" smtClean="0"/>
              <a:t>.) </a:t>
            </a:r>
            <a:endParaRPr lang="nn-NO" sz="2900" dirty="0"/>
          </a:p>
          <a:p>
            <a:pPr>
              <a:buFont typeface="Wingdings" panose="05000000000000000000" pitchFamily="2" charset="2"/>
              <a:buChar char="Ø"/>
            </a:pPr>
            <a:r>
              <a:rPr lang="nn-NO" sz="2900" dirty="0" smtClean="0"/>
              <a:t>Sendaren kan ønskje å </a:t>
            </a:r>
            <a:r>
              <a:rPr lang="nn-NO" sz="2900" u="sng" dirty="0" smtClean="0"/>
              <a:t>informere </a:t>
            </a:r>
            <a:r>
              <a:rPr lang="nn-NO" sz="2900" dirty="0" smtClean="0"/>
              <a:t>deg om noko, </a:t>
            </a:r>
            <a:r>
              <a:rPr lang="nn-NO" sz="2900" u="sng" dirty="0" smtClean="0"/>
              <a:t>påverke deg i ei bestemt retning</a:t>
            </a:r>
            <a:r>
              <a:rPr lang="nn-NO" sz="2900" dirty="0" smtClean="0"/>
              <a:t>, eller gi deg </a:t>
            </a:r>
            <a:r>
              <a:rPr lang="nn-NO" sz="2900" u="sng" dirty="0" smtClean="0"/>
              <a:t>ei bestemt oppleving</a:t>
            </a:r>
            <a:r>
              <a:rPr lang="nn-NO" sz="2900" dirty="0" smtClean="0"/>
              <a:t>. Når du tolkar bildet, forsøker du altså å formulere bodskapen ut frå den hensikta du meiner bildet har.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n-NO" sz="2900" dirty="0" smtClean="0"/>
              <a:t>Men merk: </a:t>
            </a:r>
            <a:r>
              <a:rPr lang="nn-NO" sz="2900" u="sng" dirty="0" smtClean="0"/>
              <a:t>Ikkje </a:t>
            </a:r>
            <a:r>
              <a:rPr lang="nn-NO" sz="2900" b="1" u="sng" dirty="0" smtClean="0"/>
              <a:t>tving</a:t>
            </a:r>
            <a:r>
              <a:rPr lang="nn-NO" sz="2900" u="sng" dirty="0" smtClean="0"/>
              <a:t> bodskap på bildet!</a:t>
            </a:r>
            <a:endParaRPr lang="nn-NO" sz="2900" dirty="0" smtClean="0"/>
          </a:p>
          <a:p>
            <a:pPr>
              <a:buFont typeface="Wingdings" panose="05000000000000000000" pitchFamily="2" charset="2"/>
              <a:buChar char="q"/>
            </a:pPr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417489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499333" cy="706964"/>
          </a:xfrm>
        </p:spPr>
        <p:txBody>
          <a:bodyPr/>
          <a:lstStyle/>
          <a:p>
            <a:r>
              <a:rPr lang="nn-NO" dirty="0" smtClean="0"/>
              <a:t>Patos, logos, etos er </a:t>
            </a:r>
            <a:r>
              <a:rPr lang="nn-NO" dirty="0" err="1" smtClean="0"/>
              <a:t>appellative</a:t>
            </a:r>
            <a:r>
              <a:rPr lang="nn-NO" dirty="0" smtClean="0"/>
              <a:t> funksjonar</a:t>
            </a:r>
            <a:endParaRPr lang="nn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154954" y="2603500"/>
            <a:ext cx="9886857" cy="3416300"/>
          </a:xfrm>
        </p:spPr>
        <p:txBody>
          <a:bodyPr/>
          <a:lstStyle/>
          <a:p>
            <a:r>
              <a:rPr lang="nn-NO" dirty="0"/>
              <a:t>K</a:t>
            </a:r>
            <a:r>
              <a:rPr lang="nn-NO" dirty="0" smtClean="0"/>
              <a:t>va for retorisk element legg sakteksten vekt på?</a:t>
            </a:r>
          </a:p>
          <a:p>
            <a:pPr marL="0" indent="0">
              <a:buNone/>
            </a:pPr>
            <a:endParaRPr lang="nn-NO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nn-NO" dirty="0" smtClean="0"/>
              <a:t> Etos? Teksten prøver å overtyde lesarane om at vi kan ha </a:t>
            </a:r>
            <a:r>
              <a:rPr lang="nn-NO" u="sng" dirty="0" smtClean="0"/>
              <a:t>tillit til sendar</a:t>
            </a:r>
            <a:endParaRPr lang="nn-NO" u="sng" dirty="0"/>
          </a:p>
          <a:p>
            <a:pPr>
              <a:buFont typeface="Wingdings" panose="05000000000000000000" pitchFamily="2" charset="2"/>
              <a:buChar char="v"/>
            </a:pPr>
            <a:r>
              <a:rPr lang="nn-NO" dirty="0"/>
              <a:t> </a:t>
            </a:r>
            <a:r>
              <a:rPr lang="nn-NO" dirty="0" smtClean="0"/>
              <a:t>Logos? Teksten vil overtyde lesaren med fakta (tal, statistikk, kjelder o.l.)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n-NO" dirty="0" smtClean="0"/>
              <a:t>Patos? Teksten spelar på kjensler (omsorg, sinne, latter) for å få oss med </a:t>
            </a:r>
            <a:r>
              <a:rPr lang="nn-NO" dirty="0" smtClean="0">
                <a:sym typeface="Wingdings" panose="05000000000000000000" pitchFamily="2" charset="2"/>
              </a:rPr>
              <a:t></a:t>
            </a:r>
            <a:endParaRPr lang="nn-NO" dirty="0" smtClean="0"/>
          </a:p>
          <a:p>
            <a:pPr>
              <a:buFont typeface="Wingdings" panose="05000000000000000000" pitchFamily="2" charset="2"/>
              <a:buChar char="v"/>
            </a:pPr>
            <a:endParaRPr lang="nn-NO" dirty="0"/>
          </a:p>
          <a:p>
            <a:pPr>
              <a:buFont typeface="Wingdings" panose="05000000000000000000" pitchFamily="2" charset="2"/>
              <a:buChar char="v"/>
            </a:pPr>
            <a:endParaRPr lang="nn-NO" dirty="0" smtClean="0"/>
          </a:p>
          <a:p>
            <a:pPr>
              <a:buFont typeface="Wingdings" panose="05000000000000000000" pitchFamily="2" charset="2"/>
              <a:buChar char="v"/>
            </a:pPr>
            <a:endParaRPr lang="nn-NO" dirty="0" smtClean="0"/>
          </a:p>
        </p:txBody>
      </p:sp>
    </p:spTree>
    <p:extLst>
      <p:ext uri="{BB962C8B-B14F-4D97-AF65-F5344CB8AC3E}">
        <p14:creationId xmlns:p14="http://schemas.microsoft.com/office/powerpoint/2010/main" val="40729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tyrer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261</TotalTime>
  <Words>319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Ion-styrerom</vt:lpstr>
      <vt:lpstr>BILDEANALYSE</vt:lpstr>
      <vt:lpstr>Her er nokre grep du kan sjå etter</vt:lpstr>
      <vt:lpstr>PowerPoint-presentasjon</vt:lpstr>
      <vt:lpstr>PowerPoint-presentasjon</vt:lpstr>
      <vt:lpstr>SÅ SKAL DU SKRIVE UT TOLKINGA DI</vt:lpstr>
      <vt:lpstr>KOM IGJEN …</vt:lpstr>
      <vt:lpstr>Patos, logos, etos er appellative funksjonar</vt:lpstr>
    </vt:vector>
  </TitlesOfParts>
  <Company>Vestfold Fylkeskommune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BILDEANALYSE</dc:title>
  <dc:creator>Signe Ulset</dc:creator>
  <cp:lastModifiedBy>Torstein Solheim Ølberg</cp:lastModifiedBy>
  <cp:revision>46</cp:revision>
  <dcterms:created xsi:type="dcterms:W3CDTF">2015-11-27T18:16:51Z</dcterms:created>
  <dcterms:modified xsi:type="dcterms:W3CDTF">2015-12-04T10:55:14Z</dcterms:modified>
</cp:coreProperties>
</file>