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48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3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65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589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186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747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961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43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02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03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127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5253-39E6-487B-AD0E-30470A508BF2}" type="datetimeFigureOut">
              <a:rPr lang="nb-NO" smtClean="0"/>
              <a:t>05.06.2014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5C09-02AF-4C3E-9673-99A3798A62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608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nb-NO" dirty="0" smtClean="0"/>
              <a:t>Quebec konflikten 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26" name="Picture 2" descr="http://upload.wikimedia.org/wikipedia/commons/thumb/3/3c/Quebec_in_Canada.svg/1084px-Quebec_in_Canad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912768" cy="427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Forhistorie</a:t>
            </a:r>
            <a:endParaRPr lang="nb-NO" sz="3600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124745"/>
            <a:ext cx="5111750" cy="4248472"/>
          </a:xfrm>
        </p:spPr>
      </p:pic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Eldste provinsen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Fransk koloni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Britene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Parter trekker seg ut av Quebec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Fleste franskmenn blir igjen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30255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3600" dirty="0" smtClean="0"/>
              <a:t>Bakgrunnsstoff om konflikten</a:t>
            </a:r>
            <a:endParaRPr lang="nb-NO" sz="3600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55" y="909796"/>
            <a:ext cx="4991798" cy="4175388"/>
          </a:xfrm>
        </p:spPr>
      </p:pic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1960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Lyst å danne egen stat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Ble ikke selvstendig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smtClean="0"/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4560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Konflikten i dag</a:t>
            </a:r>
            <a:endParaRPr lang="nb-NO" sz="3200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46" y="1025996"/>
            <a:ext cx="5201466" cy="1898948"/>
          </a:xfrm>
        </p:spPr>
      </p:pic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Valget 1996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Allikevel </a:t>
            </a:r>
            <a:r>
              <a:rPr lang="nb-NO" sz="2800" dirty="0" smtClean="0"/>
              <a:t>ikke fri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Valget 2003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En </a:t>
            </a:r>
            <a:r>
              <a:rPr lang="nb-NO" sz="2800" dirty="0" smtClean="0"/>
              <a:t>nasjon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Stor sak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b-NO" sz="2800" dirty="0" smtClean="0"/>
          </a:p>
        </p:txBody>
      </p:sp>
      <p:pic>
        <p:nvPicPr>
          <p:cNvPr id="1026" name="Picture 2" descr="http://www.cliqueduplateau.com/wordpress/wp-content/uploads/2014/04/img2806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36" y="3536276"/>
            <a:ext cx="5053408" cy="241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Nyhetssaker i dag</a:t>
            </a:r>
            <a:endParaRPr lang="nb-NO" sz="3200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282700"/>
            <a:ext cx="5111750" cy="3833812"/>
          </a:xfrm>
        </p:spPr>
      </p:pic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46910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Lite trolig at er voldelig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Valgfest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Demonstrasjoner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Valget 7 april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Største </a:t>
            </a:r>
            <a:r>
              <a:rPr lang="nb-NO" sz="2800" dirty="0" err="1" smtClean="0"/>
              <a:t>nedelaget</a:t>
            </a:r>
            <a:r>
              <a:rPr lang="nb-NO" sz="2800" dirty="0" smtClean="0"/>
              <a:t> på 40 år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9560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65</Words>
  <Application>Microsoft Office PowerPoint</Application>
  <PresentationFormat>Skjermfremvisning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Office-tema</vt:lpstr>
      <vt:lpstr>Quebec konflikten </vt:lpstr>
      <vt:lpstr>Forhistorie</vt:lpstr>
      <vt:lpstr>Bakgrunnsstoff om konflikten</vt:lpstr>
      <vt:lpstr>Konflikten i dag</vt:lpstr>
      <vt:lpstr>Nyhetssaker i dag</vt:lpstr>
    </vt:vector>
  </TitlesOfParts>
  <Company>Vestfold Fylkeskommune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Quebec konflikten</dc:title>
  <dc:creator>Torstein Solheim Ølberg</dc:creator>
  <cp:lastModifiedBy>Torstein Solheim Ølberg</cp:lastModifiedBy>
  <cp:revision>17</cp:revision>
  <dcterms:created xsi:type="dcterms:W3CDTF">2014-05-27T09:17:06Z</dcterms:created>
  <dcterms:modified xsi:type="dcterms:W3CDTF">2014-06-05T09:32:11Z</dcterms:modified>
</cp:coreProperties>
</file>