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Blind Typing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  <a:r>
              <a:rPr lang="ru-RU" dirty="0"/>
              <a:t>Осинкин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24815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* Открыть проект в любом редакторе</a:t>
            </a:r>
          </a:p>
          <a:p>
            <a:r>
              <a:rPr lang="ru-RU" dirty="0"/>
              <a:t>* В терминале вписать команду "</a:t>
            </a:r>
            <a:r>
              <a:rPr lang="ru-RU" dirty="0" err="1"/>
              <a:t>pip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-r requirements.txt"</a:t>
            </a:r>
          </a:p>
          <a:p>
            <a:r>
              <a:rPr lang="ru-RU" dirty="0"/>
              <a:t>* Запустить файл </a:t>
            </a:r>
            <a:r>
              <a:rPr lang="ru-RU" dirty="0" smtClean="0"/>
              <a:t>Classes.py в папке </a:t>
            </a:r>
            <a:r>
              <a:rPr lang="en-US" dirty="0" err="1" smtClean="0"/>
              <a:t>dist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4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Конечные технологий, которые использовались при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/>
              <a:t>PyQt</a:t>
            </a:r>
            <a:r>
              <a:rPr lang="ru-RU" dirty="0"/>
              <a:t>:</a:t>
            </a:r>
          </a:p>
          <a:p>
            <a:r>
              <a:rPr lang="ru-RU" dirty="0"/>
              <a:t>* </a:t>
            </a:r>
            <a:r>
              <a:rPr lang="ru-RU" dirty="0" err="1"/>
              <a:t>QMainWindow</a:t>
            </a:r>
            <a:r>
              <a:rPr lang="ru-RU" dirty="0"/>
              <a:t> для главного окна приложения.</a:t>
            </a:r>
          </a:p>
          <a:p>
            <a:r>
              <a:rPr lang="ru-RU" dirty="0"/>
              <a:t>* </a:t>
            </a:r>
            <a:r>
              <a:rPr lang="ru-RU" dirty="0" err="1"/>
              <a:t>QTextEdit</a:t>
            </a:r>
            <a:r>
              <a:rPr lang="ru-RU" dirty="0"/>
              <a:t> для отображения текстов для печати.</a:t>
            </a:r>
          </a:p>
          <a:p>
            <a:r>
              <a:rPr lang="ru-RU" dirty="0"/>
              <a:t>* </a:t>
            </a:r>
            <a:r>
              <a:rPr lang="ru-RU" dirty="0" err="1"/>
              <a:t>QProgressBar</a:t>
            </a:r>
            <a:r>
              <a:rPr lang="ru-RU" dirty="0"/>
              <a:t> для визуализации прогресса.</a:t>
            </a:r>
          </a:p>
          <a:p>
            <a:r>
              <a:rPr lang="ru-RU" dirty="0"/>
              <a:t>* </a:t>
            </a:r>
            <a:r>
              <a:rPr lang="ru-RU" dirty="0" err="1"/>
              <a:t>QLabel</a:t>
            </a:r>
            <a:r>
              <a:rPr lang="ru-RU" dirty="0"/>
              <a:t> для вывода статистики.</a:t>
            </a:r>
          </a:p>
          <a:p>
            <a:r>
              <a:rPr lang="ru-RU" dirty="0"/>
              <a:t>* </a:t>
            </a:r>
            <a:r>
              <a:rPr lang="ru-RU" dirty="0" err="1"/>
              <a:t>QPushButton</a:t>
            </a:r>
            <a:r>
              <a:rPr lang="ru-RU" dirty="0"/>
              <a:t> для управления тренировками.</a:t>
            </a:r>
          </a:p>
          <a:p>
            <a:pPr marL="0" indent="0">
              <a:buNone/>
            </a:pPr>
            <a:r>
              <a:rPr lang="ru-RU" dirty="0" smtClean="0"/>
              <a:t>База </a:t>
            </a:r>
            <a:r>
              <a:rPr lang="ru-RU" dirty="0"/>
              <a:t>данных: </a:t>
            </a:r>
            <a:r>
              <a:rPr lang="ru-RU" dirty="0" err="1"/>
              <a:t>SQLite</a:t>
            </a:r>
            <a:r>
              <a:rPr lang="ru-RU" dirty="0"/>
              <a:t> для хранения данных о пользователях, результатах тренировок.</a:t>
            </a:r>
          </a:p>
          <a:p>
            <a:pPr marL="0" indent="0">
              <a:buNone/>
            </a:pPr>
            <a:r>
              <a:rPr lang="ru-RU" dirty="0" smtClean="0"/>
              <a:t>Библиотека </a:t>
            </a:r>
            <a:r>
              <a:rPr lang="ru-RU" dirty="0" err="1"/>
              <a:t>time</a:t>
            </a:r>
            <a:r>
              <a:rPr lang="ru-RU" dirty="0"/>
              <a:t> для замера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48073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* </a:t>
            </a:r>
            <a:r>
              <a:rPr lang="ru-RU" dirty="0" err="1" smtClean="0"/>
              <a:t>Verification</a:t>
            </a:r>
            <a:r>
              <a:rPr lang="ru-RU" dirty="0" smtClean="0"/>
              <a:t> для верификации.</a:t>
            </a:r>
          </a:p>
          <a:p>
            <a:r>
              <a:rPr lang="ru-RU" dirty="0" smtClean="0"/>
              <a:t>* </a:t>
            </a:r>
            <a:r>
              <a:rPr lang="ru-RU" dirty="0" err="1"/>
              <a:t>MainWindow</a:t>
            </a:r>
            <a:r>
              <a:rPr lang="ru-RU" dirty="0"/>
              <a:t> для главного окна.</a:t>
            </a:r>
          </a:p>
          <a:p>
            <a:r>
              <a:rPr lang="ru-RU" dirty="0"/>
              <a:t>* </a:t>
            </a:r>
            <a:r>
              <a:rPr lang="ru-RU" dirty="0" err="1"/>
              <a:t>GameScreen</a:t>
            </a:r>
            <a:r>
              <a:rPr lang="ru-RU" dirty="0"/>
              <a:t> для реализации игры</a:t>
            </a:r>
          </a:p>
        </p:txBody>
      </p:sp>
    </p:spTree>
    <p:extLst>
      <p:ext uri="{BB962C8B-B14F-4D97-AF65-F5344CB8AC3E}">
        <p14:creationId xmlns:p14="http://schemas.microsoft.com/office/powerpoint/2010/main" val="421052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-191192"/>
            <a:ext cx="9905998" cy="1088968"/>
          </a:xfrm>
        </p:spPr>
        <p:txBody>
          <a:bodyPr/>
          <a:lstStyle/>
          <a:p>
            <a:r>
              <a:rPr lang="ru-RU" dirty="0"/>
              <a:t>Структура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980903"/>
            <a:ext cx="9905998" cy="5109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Users</a:t>
            </a:r>
            <a:r>
              <a:rPr lang="en-US" dirty="0" smtClean="0"/>
              <a:t>:</a:t>
            </a:r>
          </a:p>
          <a:p>
            <a:r>
              <a:rPr lang="ru-RU" dirty="0"/>
              <a:t>* </a:t>
            </a:r>
            <a:r>
              <a:rPr lang="ru-RU" dirty="0" err="1"/>
              <a:t>user_id</a:t>
            </a:r>
            <a:r>
              <a:rPr lang="ru-RU" dirty="0"/>
              <a:t>: Идентификатор пользователя.</a:t>
            </a:r>
          </a:p>
          <a:p>
            <a:r>
              <a:rPr lang="ru-RU" dirty="0"/>
              <a:t>* </a:t>
            </a:r>
            <a:r>
              <a:rPr lang="ru-RU" dirty="0" err="1"/>
              <a:t>username</a:t>
            </a:r>
            <a:r>
              <a:rPr lang="ru-RU" dirty="0"/>
              <a:t>: Имя пользователя (уникальное).</a:t>
            </a:r>
          </a:p>
          <a:p>
            <a:r>
              <a:rPr lang="ru-RU" dirty="0"/>
              <a:t>* </a:t>
            </a:r>
            <a:r>
              <a:rPr lang="ru-RU" dirty="0" err="1"/>
              <a:t>password_hash</a:t>
            </a:r>
            <a:r>
              <a:rPr lang="ru-RU" dirty="0"/>
              <a:t>: </a:t>
            </a:r>
            <a:r>
              <a:rPr lang="ru-RU" dirty="0" smtClean="0"/>
              <a:t>Пароль.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Results:</a:t>
            </a:r>
          </a:p>
          <a:p>
            <a:r>
              <a:rPr lang="ru-RU" dirty="0"/>
              <a:t>* </a:t>
            </a:r>
            <a:r>
              <a:rPr lang="ru-RU" dirty="0" err="1"/>
              <a:t>user_id</a:t>
            </a:r>
            <a:r>
              <a:rPr lang="ru-RU" dirty="0"/>
              <a:t>: Внешний ключ на таблицу </a:t>
            </a:r>
            <a:r>
              <a:rPr lang="ru-RU" dirty="0" err="1"/>
              <a:t>Users</a:t>
            </a:r>
            <a:r>
              <a:rPr lang="ru-RU" dirty="0"/>
              <a:t>.</a:t>
            </a:r>
          </a:p>
          <a:p>
            <a:r>
              <a:rPr lang="ru-RU" dirty="0"/>
              <a:t>* </a:t>
            </a:r>
            <a:r>
              <a:rPr lang="ru-RU" dirty="0" err="1"/>
              <a:t>training_mode</a:t>
            </a:r>
            <a:r>
              <a:rPr lang="ru-RU" dirty="0"/>
              <a:t>: Режим тренировки (например, "Легкие слова", "Сложные слова").</a:t>
            </a:r>
          </a:p>
          <a:p>
            <a:r>
              <a:rPr lang="ru-RU" dirty="0"/>
              <a:t>* </a:t>
            </a:r>
            <a:r>
              <a:rPr lang="ru-RU" dirty="0" err="1"/>
              <a:t>speed</a:t>
            </a:r>
            <a:r>
              <a:rPr lang="ru-RU" dirty="0"/>
              <a:t>: Скорость печати.</a:t>
            </a:r>
          </a:p>
          <a:p>
            <a:r>
              <a:rPr lang="ru-RU" dirty="0"/>
              <a:t>* </a:t>
            </a:r>
            <a:r>
              <a:rPr lang="ru-RU" dirty="0" err="1"/>
              <a:t>accuracy</a:t>
            </a:r>
            <a:r>
              <a:rPr lang="ru-RU" dirty="0"/>
              <a:t>: Количество ошибок.</a:t>
            </a:r>
          </a:p>
          <a:p>
            <a:r>
              <a:rPr lang="ru-RU" dirty="0"/>
              <a:t>* </a:t>
            </a:r>
            <a:r>
              <a:rPr lang="ru-RU" dirty="0" err="1"/>
              <a:t>time</a:t>
            </a:r>
            <a:r>
              <a:rPr lang="ru-RU" dirty="0"/>
              <a:t>: Время, затраченное на </a:t>
            </a:r>
            <a:r>
              <a:rPr lang="ru-RU" dirty="0" smtClean="0"/>
              <a:t>тренировку.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Levels:</a:t>
            </a:r>
          </a:p>
          <a:p>
            <a:r>
              <a:rPr lang="ru-RU" dirty="0"/>
              <a:t>* </a:t>
            </a:r>
            <a:r>
              <a:rPr lang="ru-RU" dirty="0" err="1"/>
              <a:t>user_id</a:t>
            </a:r>
            <a:r>
              <a:rPr lang="ru-RU" dirty="0"/>
              <a:t>: Внешний ключ на таблицу </a:t>
            </a:r>
            <a:r>
              <a:rPr lang="ru-RU" dirty="0" err="1"/>
              <a:t>Users</a:t>
            </a:r>
            <a:r>
              <a:rPr lang="ru-RU" dirty="0"/>
              <a:t>.</a:t>
            </a:r>
          </a:p>
          <a:p>
            <a:r>
              <a:rPr lang="ru-RU" dirty="0"/>
              <a:t>* </a:t>
            </a:r>
            <a:r>
              <a:rPr lang="ru-RU" dirty="0" err="1"/>
              <a:t>name</a:t>
            </a:r>
            <a:r>
              <a:rPr lang="ru-RU" dirty="0"/>
              <a:t>: Название уровня.</a:t>
            </a:r>
          </a:p>
          <a:p>
            <a:r>
              <a:rPr lang="ru-RU" dirty="0"/>
              <a:t>* </a:t>
            </a:r>
            <a:r>
              <a:rPr lang="ru-RU" dirty="0" err="1"/>
              <a:t>text</a:t>
            </a:r>
            <a:r>
              <a:rPr lang="ru-RU" dirty="0"/>
              <a:t>: Текст, используемый для тренировки.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Users</a:t>
            </a:r>
            <a:r>
              <a:rPr lang="ru-RU" dirty="0"/>
              <a:t>: Содержит данные о пользователях (имя пользователя, </a:t>
            </a:r>
            <a:r>
              <a:rPr lang="ru-RU" dirty="0" err="1"/>
              <a:t>хэш</a:t>
            </a:r>
            <a:r>
              <a:rPr lang="ru-RU" dirty="0"/>
              <a:t> пароля).</a:t>
            </a:r>
          </a:p>
          <a:p>
            <a:r>
              <a:rPr lang="ru-RU" dirty="0" err="1"/>
              <a:t>Results</a:t>
            </a:r>
            <a:r>
              <a:rPr lang="ru-RU" dirty="0"/>
              <a:t>: Содержит результаты тренировок (скорость, точность, время).</a:t>
            </a:r>
          </a:p>
          <a:p>
            <a:r>
              <a:rPr lang="ru-RU" dirty="0" err="1"/>
              <a:t>Levels</a:t>
            </a:r>
            <a:r>
              <a:rPr lang="ru-RU" dirty="0"/>
              <a:t>: Хранит информацию об уровнях, включая пользовательские тексты для тренировок.</a:t>
            </a:r>
          </a:p>
        </p:txBody>
      </p:sp>
    </p:spTree>
    <p:extLst>
      <p:ext uri="{BB962C8B-B14F-4D97-AF65-F5344CB8AC3E}">
        <p14:creationId xmlns:p14="http://schemas.microsoft.com/office/powerpoint/2010/main" val="187223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8088" y="2229289"/>
            <a:ext cx="99293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Улучшение скорости и точности набора текста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Программы для слепого набора</a:t>
            </a:r>
            <a:r>
              <a:rPr kumimoji="0" lang="en-US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помогают пользователю научиться печатать без взгляда на клавиатуру, что значительно увеличивает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скорость набора и уменьшает количество ошибок.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Образовательные цели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ru-RU" altLang="ru-RU" sz="1800" cap="non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наши дни для поступления в учебные заведения очень часто необходимо написать эссе по английскому языку. Приложение </a:t>
            </a:r>
            <a:r>
              <a:rPr lang="en-US" altLang="ru-RU" sz="1800" cap="non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Blind Typing </a:t>
            </a:r>
            <a:r>
              <a:rPr lang="ru-RU" altLang="ru-RU" sz="1800" cap="non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помогает научиться быстрому набору текста на английском языке.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Профессиональная необходимость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 некоторых профессиях (например, в сферах офисного труда, программирования или перевода) важно уметь быстро и точно набирать текст. Навыки слепого набора становятся критически важными для повышения производительности труда и соответствия современным стандартам.</a:t>
            </a:r>
          </a:p>
        </p:txBody>
      </p:sp>
    </p:spTree>
    <p:extLst>
      <p:ext uri="{BB962C8B-B14F-4D97-AF65-F5344CB8AC3E}">
        <p14:creationId xmlns:p14="http://schemas.microsoft.com/office/powerpoint/2010/main" val="25915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4" y="90193"/>
            <a:ext cx="4395977" cy="36567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28" y="3746953"/>
            <a:ext cx="4533167" cy="29938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95" y="90193"/>
            <a:ext cx="4464123" cy="36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20</TotalTime>
  <Words>353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Сетка</vt:lpstr>
      <vt:lpstr>Blind Typing</vt:lpstr>
      <vt:lpstr>Установка</vt:lpstr>
      <vt:lpstr>Конечные технологий, которые использовались при реализации</vt:lpstr>
      <vt:lpstr>Классы программы</vt:lpstr>
      <vt:lpstr>Структура БД</vt:lpstr>
      <vt:lpstr>Презентация PowerPoint</vt:lpstr>
      <vt:lpstr>Актуальность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User1</dc:creator>
  <cp:lastModifiedBy>User1</cp:lastModifiedBy>
  <cp:revision>5</cp:revision>
  <dcterms:created xsi:type="dcterms:W3CDTF">2024-11-23T13:01:30Z</dcterms:created>
  <dcterms:modified xsi:type="dcterms:W3CDTF">2024-11-23T13:22:31Z</dcterms:modified>
</cp:coreProperties>
</file>