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CCF6BF9-C39A-48D2-9484-C2E9364CA481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AACA556-E215-4B7F-A875-D210FEDF7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09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6BF9-C39A-48D2-9484-C2E9364CA481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A556-E215-4B7F-A875-D210FEDF7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9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6BF9-C39A-48D2-9484-C2E9364CA481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A556-E215-4B7F-A875-D210FEDF7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450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6BF9-C39A-48D2-9484-C2E9364CA481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A556-E215-4B7F-A875-D210FEDF7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665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6BF9-C39A-48D2-9484-C2E9364CA481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A556-E215-4B7F-A875-D210FEDF7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228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6BF9-C39A-48D2-9484-C2E9364CA481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A556-E215-4B7F-A875-D210FEDF7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906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6BF9-C39A-48D2-9484-C2E9364CA481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A556-E215-4B7F-A875-D210FEDF7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618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CCF6BF9-C39A-48D2-9484-C2E9364CA481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A556-E215-4B7F-A875-D210FEDF7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529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CCF6BF9-C39A-48D2-9484-C2E9364CA481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A556-E215-4B7F-A875-D210FEDF7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32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6BF9-C39A-48D2-9484-C2E9364CA481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A556-E215-4B7F-A875-D210FEDF7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04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6BF9-C39A-48D2-9484-C2E9364CA481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A556-E215-4B7F-A875-D210FEDF7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22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6BF9-C39A-48D2-9484-C2E9364CA481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A556-E215-4B7F-A875-D210FEDF7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17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6BF9-C39A-48D2-9484-C2E9364CA481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A556-E215-4B7F-A875-D210FEDF7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10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6BF9-C39A-48D2-9484-C2E9364CA481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A556-E215-4B7F-A875-D210FEDF7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1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6BF9-C39A-48D2-9484-C2E9364CA481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A556-E215-4B7F-A875-D210FEDF7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7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6BF9-C39A-48D2-9484-C2E9364CA481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A556-E215-4B7F-A875-D210FEDF7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08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6BF9-C39A-48D2-9484-C2E9364CA481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A556-E215-4B7F-A875-D210FEDF7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89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CCF6BF9-C39A-48D2-9484-C2E9364CA481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AACA556-E215-4B7F-A875-D210FEDF7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70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Paratrooper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  <a:r>
              <a:rPr lang="ru-RU" dirty="0" smtClean="0"/>
              <a:t> </a:t>
            </a:r>
            <a:r>
              <a:rPr lang="en-US" dirty="0" err="1" smtClean="0"/>
              <a:t>buj</a:t>
            </a:r>
            <a:r>
              <a:rPr lang="ru-RU" dirty="0" smtClean="0"/>
              <a:t>17</a:t>
            </a:r>
            <a:r>
              <a:rPr lang="en-US" dirty="0" smtClean="0"/>
              <a:t> and Mr. Toxic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734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Идея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Защищайте свою турель, стреляя по врагам.</a:t>
            </a:r>
          </a:p>
          <a:p>
            <a:r>
              <a:rPr lang="ru-RU" dirty="0"/>
              <a:t>Предотвратите высадку парашютистов и не дайте им достать до вашей башни.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69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Управление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Пробел - начать игру</a:t>
            </a:r>
          </a:p>
          <a:p>
            <a:r>
              <a:rPr lang="ru-RU" dirty="0"/>
              <a:t>Стрелка вверх - выстрелить и остановить пушку</a:t>
            </a:r>
          </a:p>
          <a:p>
            <a:r>
              <a:rPr lang="ru-RU" dirty="0"/>
              <a:t>Стрелка влево - повернуть пушку влево</a:t>
            </a:r>
          </a:p>
          <a:p>
            <a:r>
              <a:rPr lang="ru-RU" dirty="0"/>
              <a:t>Стрелка вправо - повернуть пушку вправо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525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Начисление очков за устранения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Самолет / вертолет - 10 очков</a:t>
            </a:r>
          </a:p>
          <a:p>
            <a:r>
              <a:rPr lang="ru-RU" dirty="0"/>
              <a:t>Парашютист - 5 очков</a:t>
            </a:r>
          </a:p>
          <a:p>
            <a:r>
              <a:rPr lang="ru-RU" dirty="0"/>
              <a:t>Бомба - 30 очков</a:t>
            </a:r>
          </a:p>
          <a:p>
            <a:r>
              <a:rPr lang="ru-RU" dirty="0"/>
              <a:t>Каждый выстрел стоит 1 </a:t>
            </a:r>
            <a:r>
              <a:rPr lang="ru-RU" dirty="0" smtClean="0"/>
              <a:t>очко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899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Примененные технологии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pygame</a:t>
            </a:r>
            <a:r>
              <a:rPr lang="ru-RU" b="1" dirty="0"/>
              <a:t> - основная библиотека для игры</a:t>
            </a:r>
          </a:p>
          <a:p>
            <a:r>
              <a:rPr lang="ru-RU" b="1" dirty="0" err="1"/>
              <a:t>numpy</a:t>
            </a:r>
            <a:r>
              <a:rPr lang="ru-RU" b="1" dirty="0"/>
              <a:t>, </a:t>
            </a:r>
            <a:r>
              <a:rPr lang="ru-RU" b="1" dirty="0" err="1"/>
              <a:t>random</a:t>
            </a:r>
            <a:r>
              <a:rPr lang="ru-RU" b="1" dirty="0"/>
              <a:t> - используются вычисления случайных значений</a:t>
            </a:r>
          </a:p>
          <a:p>
            <a:r>
              <a:rPr lang="ru-RU" b="1" dirty="0" err="1"/>
              <a:t>math</a:t>
            </a:r>
            <a:r>
              <a:rPr lang="ru-RU" b="1" dirty="0"/>
              <a:t> - используется для работы с тригонометрией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5507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Структура проекта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600" b="1" dirty="0"/>
              <a:t>assets - </a:t>
            </a:r>
            <a:r>
              <a:rPr lang="ru-RU" sz="2600" b="1" dirty="0"/>
              <a:t>директория для хранения изображений, звуков, пользовательского </a:t>
            </a:r>
            <a:r>
              <a:rPr lang="ru-RU" sz="2600" b="1" dirty="0" smtClean="0"/>
              <a:t>шрифта</a:t>
            </a:r>
            <a:endParaRPr lang="ru-RU" sz="2600" b="1" dirty="0"/>
          </a:p>
          <a:p>
            <a:r>
              <a:rPr lang="en-US" sz="2600" b="1" dirty="0" err="1"/>
              <a:t>init_pygame</a:t>
            </a:r>
            <a:r>
              <a:rPr lang="en-US" sz="2600" b="1" dirty="0"/>
              <a:t> - </a:t>
            </a:r>
            <a:r>
              <a:rPr lang="ru-RU" sz="2600" b="1" dirty="0"/>
              <a:t>модуль для инициализации </a:t>
            </a:r>
            <a:r>
              <a:rPr lang="en-US" sz="2600" b="1" dirty="0" err="1" smtClean="0"/>
              <a:t>pygame</a:t>
            </a:r>
            <a:endParaRPr lang="en-US" sz="2600" b="1" dirty="0"/>
          </a:p>
          <a:p>
            <a:r>
              <a:rPr lang="en-US" sz="2600" b="1" dirty="0"/>
              <a:t>Sprites - </a:t>
            </a:r>
            <a:r>
              <a:rPr lang="ru-RU" sz="2600" b="1" dirty="0"/>
              <a:t>основной модуль с логикой </a:t>
            </a:r>
            <a:r>
              <a:rPr lang="ru-RU" sz="2600" b="1" dirty="0" smtClean="0"/>
              <a:t>спрайтов</a:t>
            </a:r>
            <a:r>
              <a:rPr lang="en-US" sz="2600" b="1" dirty="0" err="1" smtClean="0"/>
              <a:t>CustomEvents</a:t>
            </a:r>
            <a:r>
              <a:rPr lang="en-US" sz="2600" b="1" dirty="0" smtClean="0"/>
              <a:t> </a:t>
            </a:r>
            <a:r>
              <a:rPr lang="en-US" sz="2600" b="1" dirty="0"/>
              <a:t>- </a:t>
            </a:r>
            <a:r>
              <a:rPr lang="ru-RU" sz="2600" b="1" dirty="0"/>
              <a:t>модуль, хранящий пользовательские </a:t>
            </a:r>
            <a:r>
              <a:rPr lang="ru-RU" sz="2600" b="1" dirty="0" smtClean="0"/>
              <a:t>события</a:t>
            </a:r>
            <a:endParaRPr lang="ru-RU" sz="2600" b="1" dirty="0"/>
          </a:p>
          <a:p>
            <a:r>
              <a:rPr lang="en-US" sz="2600" b="1" dirty="0"/>
              <a:t>Wave - </a:t>
            </a:r>
            <a:r>
              <a:rPr lang="ru-RU" sz="2600" b="1" dirty="0"/>
              <a:t>модуль, содержащий класс для реализации волн </a:t>
            </a:r>
            <a:r>
              <a:rPr lang="ru-RU" sz="2600" b="1" dirty="0" smtClean="0"/>
              <a:t>противников</a:t>
            </a:r>
            <a:endParaRPr lang="ru-RU" sz="2600" b="1" dirty="0"/>
          </a:p>
          <a:p>
            <a:r>
              <a:rPr lang="en-US" sz="2600" b="1" dirty="0" err="1"/>
              <a:t>GameProcess</a:t>
            </a:r>
            <a:r>
              <a:rPr lang="en-US" sz="2600" b="1" dirty="0"/>
              <a:t> - </a:t>
            </a:r>
            <a:r>
              <a:rPr lang="ru-RU" sz="2600" b="1" dirty="0"/>
              <a:t>модуль, содержащий класс, управляющий игровым процессом</a:t>
            </a:r>
          </a:p>
          <a:p>
            <a:r>
              <a:rPr lang="en-US" sz="2600" b="1" dirty="0" err="1"/>
              <a:t>MainWindow</a:t>
            </a:r>
            <a:r>
              <a:rPr lang="en-US" sz="2600" b="1" dirty="0"/>
              <a:t> - </a:t>
            </a:r>
            <a:r>
              <a:rPr lang="ru-RU" sz="2600" b="1" dirty="0"/>
              <a:t>модуль, содержащий одноименный класс, реализующий главное окно программы</a:t>
            </a:r>
          </a:p>
          <a:p>
            <a:r>
              <a:rPr lang="en-US" sz="2600" b="1" dirty="0"/>
              <a:t>main - </a:t>
            </a:r>
            <a:r>
              <a:rPr lang="ru-RU" sz="2600" b="1" dirty="0"/>
              <a:t>главный модуль для запуска программы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3284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61030" cy="304408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427" y="0"/>
            <a:ext cx="3879146" cy="304408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805" y="-19800"/>
            <a:ext cx="3894195" cy="306388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2840" y="3034523"/>
            <a:ext cx="4846319" cy="382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sz="2000" dirty="0" smtClean="0"/>
              <a:t>Простота и доступность: Аркады традиционно привлекают широкую аудиторию благодаря простоте </a:t>
            </a:r>
            <a:r>
              <a:rPr lang="ru-RU" sz="2000" dirty="0" err="1" smtClean="0"/>
              <a:t>геймплея</a:t>
            </a:r>
            <a:r>
              <a:rPr lang="ru-RU" sz="2000" dirty="0" smtClean="0"/>
              <a:t> и интуитивности управления. В современном мире, где у людей часто нет времени на сложные и долгие игры, аркада становится отличным способом быстро развлечься.</a:t>
            </a:r>
          </a:p>
          <a:p>
            <a:r>
              <a:rPr lang="ru-RU" sz="2000" dirty="0" smtClean="0"/>
              <a:t>Эстетика ретро-игр: Аркадные игры вызывают ностальгию у многих игроков, которые выросли на классических аркадах. Современная интерпретация таких игр привлекает как старых поклонников жанра, так и новое поколение геймеров.</a:t>
            </a:r>
          </a:p>
          <a:p>
            <a:r>
              <a:rPr lang="ru-RU" sz="2000" dirty="0" smtClean="0"/>
              <a:t>Сообщество и соревнования: Многим игрокам нравится соревновательный элемент, который присутствует в аркадах. Возможность устанавливать рекорды и делиться ими с друзьями или сообществом добавляет игре дополнительную ценность и мотивацию.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90248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</TotalTime>
  <Words>260</Words>
  <Application>Microsoft Office PowerPoint</Application>
  <PresentationFormat>Широкоэкранный</PresentationFormat>
  <Paragraphs>31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Совет директоров</vt:lpstr>
      <vt:lpstr>Paratrooper</vt:lpstr>
      <vt:lpstr>Идея </vt:lpstr>
      <vt:lpstr>Управление </vt:lpstr>
      <vt:lpstr>Начисление очков за устранения </vt:lpstr>
      <vt:lpstr>Примененные технологии </vt:lpstr>
      <vt:lpstr>Структура проекта </vt:lpstr>
      <vt:lpstr>Презентация PowerPoint</vt:lpstr>
      <vt:lpstr>Актуальность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Paratrooper</dc:title>
  <dc:creator>User1</dc:creator>
  <cp:lastModifiedBy>User1</cp:lastModifiedBy>
  <cp:revision>3</cp:revision>
  <dcterms:created xsi:type="dcterms:W3CDTF">2025-02-01T18:50:34Z</dcterms:created>
  <dcterms:modified xsi:type="dcterms:W3CDTF">2025-02-01T19:13:18Z</dcterms:modified>
</cp:coreProperties>
</file>