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58" r:id="rId3"/>
    <p:sldId id="259" r:id="rId4"/>
    <p:sldId id="264" r:id="rId5"/>
    <p:sldId id="271" r:id="rId6"/>
    <p:sldId id="260" r:id="rId7"/>
    <p:sldId id="275" r:id="rId8"/>
    <p:sldId id="284" r:id="rId9"/>
    <p:sldId id="286" r:id="rId10"/>
    <p:sldId id="261" r:id="rId11"/>
    <p:sldId id="287" r:id="rId12"/>
    <p:sldId id="288" r:id="rId13"/>
    <p:sldId id="289" r:id="rId14"/>
    <p:sldId id="290" r:id="rId15"/>
    <p:sldId id="291" r:id="rId16"/>
    <p:sldId id="262" r:id="rId17"/>
    <p:sldId id="267" r:id="rId18"/>
    <p:sldId id="269" r:id="rId19"/>
    <p:sldId id="282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  <p15:guide id="3" pos="1255" userDrawn="1">
          <p15:clr>
            <a:srgbClr val="A4A3A4"/>
          </p15:clr>
        </p15:guide>
        <p15:guide id="4" pos="6425" userDrawn="1">
          <p15:clr>
            <a:srgbClr val="A4A3A4"/>
          </p15:clr>
        </p15:guide>
        <p15:guide id="5" orient="horz" pos="3589" userDrawn="1">
          <p15:clr>
            <a:srgbClr val="A4A3A4"/>
          </p15:clr>
        </p15:guide>
        <p15:guide id="6" pos="2842" userDrawn="1">
          <p15:clr>
            <a:srgbClr val="A4A3A4"/>
          </p15:clr>
        </p15:guide>
        <p15:guide id="7" pos="4838" userDrawn="1">
          <p15:clr>
            <a:srgbClr val="A4A3A4"/>
          </p15:clr>
        </p15:guide>
        <p15:guide id="8" orient="horz" pos="1049" userDrawn="1">
          <p15:clr>
            <a:srgbClr val="A4A3A4"/>
          </p15:clr>
        </p15:guide>
        <p15:guide id="9" orient="horz" pos="1570" userDrawn="1">
          <p15:clr>
            <a:srgbClr val="A4A3A4"/>
          </p15:clr>
        </p15:guide>
        <p15:guide id="10" orient="horz" pos="24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D9D"/>
    <a:srgbClr val="F7F7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84040" autoAdjust="0"/>
  </p:normalViewPr>
  <p:slideViewPr>
    <p:cSldViewPr snapToGrid="0" showGuides="1">
      <p:cViewPr varScale="1">
        <p:scale>
          <a:sx n="102" d="100"/>
          <a:sy n="102" d="100"/>
        </p:scale>
        <p:origin x="736" y="184"/>
      </p:cViewPr>
      <p:guideLst>
        <p:guide orient="horz" pos="2160"/>
        <p:guide pos="3817"/>
        <p:guide pos="1255"/>
        <p:guide pos="6425"/>
        <p:guide orient="horz" pos="3589"/>
        <p:guide pos="2842"/>
        <p:guide pos="4838"/>
        <p:guide orient="horz" pos="1049"/>
        <p:guide orient="horz" pos="1570"/>
        <p:guide orient="horz" pos="24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0A6138-7E00-4D99-A34D-5D4B30A9516A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C68A64-069C-4FC3-A227-B9F541D15B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20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68A64-069C-4FC3-A227-B9F541D15B3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337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68A64-069C-4FC3-A227-B9F541D15B3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321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68A64-069C-4FC3-A227-B9F541D15B3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096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68A64-069C-4FC3-A227-B9F541D15B3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629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68A64-069C-4FC3-A227-B9F541D15B3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10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68A64-069C-4FC3-A227-B9F541D15B3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877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68A64-069C-4FC3-A227-B9F541D15B3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4785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68A64-069C-4FC3-A227-B9F541D15B3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33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68A64-069C-4FC3-A227-B9F541D15B3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261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04C0B-AA42-4349-AEC0-B1308C9518C5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D15DCF-B6C0-436A-B323-0F6F8456F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88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04C0B-AA42-4349-AEC0-B1308C9518C5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D15DCF-B6C0-436A-B323-0F6F8456F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74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04C0B-AA42-4349-AEC0-B1308C9518C5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D15DCF-B6C0-436A-B323-0F6F8456F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73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04C0B-AA42-4349-AEC0-B1308C9518C5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D15DCF-B6C0-436A-B323-0F6F8456F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4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04C0B-AA42-4349-AEC0-B1308C9518C5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D15DCF-B6C0-436A-B323-0F6F8456F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57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04C0B-AA42-4349-AEC0-B1308C9518C5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D15DCF-B6C0-436A-B323-0F6F8456F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628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04C0B-AA42-4349-AEC0-B1308C9518C5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D15DCF-B6C0-436A-B323-0F6F8456F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16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04C0B-AA42-4349-AEC0-B1308C9518C5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D15DCF-B6C0-436A-B323-0F6F8456F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821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04C0B-AA42-4349-AEC0-B1308C9518C5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D15DCF-B6C0-436A-B323-0F6F8456F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11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04C0B-AA42-4349-AEC0-B1308C9518C5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D15DCF-B6C0-436A-B323-0F6F8456F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64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504C0B-AA42-4349-AEC0-B1308C9518C5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D15DCF-B6C0-436A-B323-0F6F8456F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543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97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2644263" y="2805600"/>
            <a:ext cx="691086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并联式混合动力汽车总体设计</a:t>
            </a:r>
            <a:endParaRPr lang="zh-CN" alt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106403" y="5212189"/>
            <a:ext cx="22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答辩学生：詹宇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6789616" y="5212189"/>
            <a:ext cx="22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指导老师：罗召霞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56" name="直接连接符 55"/>
          <p:cNvCxnSpPr/>
          <p:nvPr/>
        </p:nvCxnSpPr>
        <p:spPr>
          <a:xfrm>
            <a:off x="1992313" y="4611601"/>
            <a:ext cx="8449689" cy="0"/>
          </a:xfrm>
          <a:prstGeom prst="line">
            <a:avLst/>
          </a:prstGeom>
          <a:ln w="3175">
            <a:solidFill>
              <a:srgbClr val="005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8400288" y="1438797"/>
            <a:ext cx="2051812" cy="0"/>
          </a:xfrm>
          <a:prstGeom prst="line">
            <a:avLst/>
          </a:prstGeom>
          <a:ln w="3175">
            <a:solidFill>
              <a:srgbClr val="005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1992313" y="1438797"/>
            <a:ext cx="1750631" cy="0"/>
          </a:xfrm>
          <a:prstGeom prst="line">
            <a:avLst/>
          </a:prstGeom>
          <a:ln w="3175">
            <a:solidFill>
              <a:srgbClr val="005D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2520821" y="3495527"/>
            <a:ext cx="7157730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b="1" dirty="0">
                <a:solidFill>
                  <a:srgbClr val="005D9D"/>
                </a:solidFill>
                <a:cs typeface="+mn-ea"/>
                <a:sym typeface="+mn-lt"/>
              </a:rPr>
              <a:t>Overall design of parallel hybrid electric vehicle</a:t>
            </a:r>
            <a:endParaRPr lang="zh-CN" altLang="en-US" sz="2400" b="1" dirty="0">
              <a:solidFill>
                <a:srgbClr val="005D9D"/>
              </a:solidFill>
              <a:cs typeface="+mn-ea"/>
              <a:sym typeface="+mn-lt"/>
            </a:endParaRPr>
          </a:p>
        </p:txBody>
      </p:sp>
      <p:pic>
        <p:nvPicPr>
          <p:cNvPr id="11" name="图片 10" descr="重庆交通大学校徽文字标准组合(2015版）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5286" y="930797"/>
            <a:ext cx="4368800" cy="101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40078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702669" y="2641600"/>
            <a:ext cx="1510045" cy="1510045"/>
          </a:xfrm>
          <a:prstGeom prst="ellipse">
            <a:avLst/>
          </a:prstGeom>
          <a:noFill/>
          <a:ln w="3175">
            <a:solidFill>
              <a:srgbClr val="005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249607" y="3164515"/>
            <a:ext cx="31085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设计内容</a:t>
            </a:r>
            <a:endParaRPr lang="zh-CN" altLang="en-US" sz="5400" b="1" spc="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243194" y="2746333"/>
            <a:ext cx="3464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Research Contents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031812" y="2997608"/>
            <a:ext cx="844988" cy="789760"/>
            <a:chOff x="7132549" y="4412456"/>
            <a:chExt cx="485775" cy="454025"/>
          </a:xfrm>
          <a:solidFill>
            <a:srgbClr val="005D9D"/>
          </a:solidFill>
        </p:grpSpPr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7199224" y="4525168"/>
              <a:ext cx="236538" cy="22225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7497674" y="4706143"/>
              <a:ext cx="0" cy="1588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5" name="Freeform 20"/>
            <p:cNvSpPr>
              <a:spLocks noEditPoints="1"/>
            </p:cNvSpPr>
            <p:nvPr/>
          </p:nvSpPr>
          <p:spPr bwMode="auto">
            <a:xfrm>
              <a:off x="7132549" y="4412456"/>
              <a:ext cx="365125" cy="425450"/>
            </a:xfrm>
            <a:custGeom>
              <a:avLst/>
              <a:gdLst>
                <a:gd name="T0" fmla="*/ 158 w 184"/>
                <a:gd name="T1" fmla="*/ 186 h 213"/>
                <a:gd name="T2" fmla="*/ 151 w 184"/>
                <a:gd name="T3" fmla="*/ 190 h 213"/>
                <a:gd name="T4" fmla="*/ 122 w 184"/>
                <a:gd name="T5" fmla="*/ 196 h 213"/>
                <a:gd name="T6" fmla="*/ 85 w 184"/>
                <a:gd name="T7" fmla="*/ 184 h 213"/>
                <a:gd name="T8" fmla="*/ 22 w 184"/>
                <a:gd name="T9" fmla="*/ 184 h 213"/>
                <a:gd name="T10" fmla="*/ 18 w 184"/>
                <a:gd name="T11" fmla="*/ 181 h 213"/>
                <a:gd name="T12" fmla="*/ 18 w 184"/>
                <a:gd name="T13" fmla="*/ 21 h 213"/>
                <a:gd name="T14" fmla="*/ 22 w 184"/>
                <a:gd name="T15" fmla="*/ 17 h 213"/>
                <a:gd name="T16" fmla="*/ 163 w 184"/>
                <a:gd name="T17" fmla="*/ 17 h 213"/>
                <a:gd name="T18" fmla="*/ 166 w 184"/>
                <a:gd name="T19" fmla="*/ 21 h 213"/>
                <a:gd name="T20" fmla="*/ 166 w 184"/>
                <a:gd name="T21" fmla="*/ 85 h 213"/>
                <a:gd name="T22" fmla="*/ 179 w 184"/>
                <a:gd name="T23" fmla="*/ 102 h 213"/>
                <a:gd name="T24" fmla="*/ 184 w 184"/>
                <a:gd name="T25" fmla="*/ 116 h 213"/>
                <a:gd name="T26" fmla="*/ 184 w 184"/>
                <a:gd name="T27" fmla="*/ 21 h 213"/>
                <a:gd name="T28" fmla="*/ 163 w 184"/>
                <a:gd name="T29" fmla="*/ 0 h 213"/>
                <a:gd name="T30" fmla="*/ 22 w 184"/>
                <a:gd name="T31" fmla="*/ 0 h 213"/>
                <a:gd name="T32" fmla="*/ 0 w 184"/>
                <a:gd name="T33" fmla="*/ 21 h 213"/>
                <a:gd name="T34" fmla="*/ 0 w 184"/>
                <a:gd name="T35" fmla="*/ 192 h 213"/>
                <a:gd name="T36" fmla="*/ 22 w 184"/>
                <a:gd name="T37" fmla="*/ 213 h 213"/>
                <a:gd name="T38" fmla="*/ 163 w 184"/>
                <a:gd name="T39" fmla="*/ 213 h 213"/>
                <a:gd name="T40" fmla="*/ 181 w 184"/>
                <a:gd name="T41" fmla="*/ 203 h 213"/>
                <a:gd name="T42" fmla="*/ 158 w 184"/>
                <a:gd name="T43" fmla="*/ 186 h 213"/>
                <a:gd name="T44" fmla="*/ 92 w 184"/>
                <a:gd name="T45" fmla="*/ 206 h 213"/>
                <a:gd name="T46" fmla="*/ 84 w 184"/>
                <a:gd name="T47" fmla="*/ 199 h 213"/>
                <a:gd name="T48" fmla="*/ 92 w 184"/>
                <a:gd name="T49" fmla="*/ 191 h 213"/>
                <a:gd name="T50" fmla="*/ 100 w 184"/>
                <a:gd name="T51" fmla="*/ 199 h 213"/>
                <a:gd name="T52" fmla="*/ 92 w 184"/>
                <a:gd name="T53" fmla="*/ 20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4" h="213">
                  <a:moveTo>
                    <a:pt x="158" y="186"/>
                  </a:moveTo>
                  <a:cubicBezTo>
                    <a:pt x="155" y="187"/>
                    <a:pt x="153" y="189"/>
                    <a:pt x="151" y="190"/>
                  </a:cubicBezTo>
                  <a:cubicBezTo>
                    <a:pt x="142" y="194"/>
                    <a:pt x="132" y="196"/>
                    <a:pt x="122" y="196"/>
                  </a:cubicBezTo>
                  <a:cubicBezTo>
                    <a:pt x="109" y="196"/>
                    <a:pt x="96" y="192"/>
                    <a:pt x="85" y="184"/>
                  </a:cubicBezTo>
                  <a:cubicBezTo>
                    <a:pt x="22" y="184"/>
                    <a:pt x="22" y="184"/>
                    <a:pt x="22" y="184"/>
                  </a:cubicBezTo>
                  <a:cubicBezTo>
                    <a:pt x="20" y="184"/>
                    <a:pt x="18" y="183"/>
                    <a:pt x="18" y="18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19"/>
                    <a:pt x="20" y="17"/>
                    <a:pt x="22" y="17"/>
                  </a:cubicBezTo>
                  <a:cubicBezTo>
                    <a:pt x="163" y="17"/>
                    <a:pt x="163" y="17"/>
                    <a:pt x="163" y="17"/>
                  </a:cubicBezTo>
                  <a:cubicBezTo>
                    <a:pt x="165" y="17"/>
                    <a:pt x="166" y="19"/>
                    <a:pt x="166" y="21"/>
                  </a:cubicBezTo>
                  <a:cubicBezTo>
                    <a:pt x="166" y="85"/>
                    <a:pt x="166" y="85"/>
                    <a:pt x="166" y="85"/>
                  </a:cubicBezTo>
                  <a:cubicBezTo>
                    <a:pt x="171" y="90"/>
                    <a:pt x="175" y="95"/>
                    <a:pt x="179" y="102"/>
                  </a:cubicBezTo>
                  <a:cubicBezTo>
                    <a:pt x="181" y="107"/>
                    <a:pt x="183" y="111"/>
                    <a:pt x="184" y="116"/>
                  </a:cubicBezTo>
                  <a:cubicBezTo>
                    <a:pt x="184" y="21"/>
                    <a:pt x="184" y="21"/>
                    <a:pt x="184" y="21"/>
                  </a:cubicBezTo>
                  <a:cubicBezTo>
                    <a:pt x="184" y="9"/>
                    <a:pt x="175" y="0"/>
                    <a:pt x="163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9"/>
                    <a:pt x="0" y="21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204"/>
                    <a:pt x="10" y="213"/>
                    <a:pt x="22" y="213"/>
                  </a:cubicBezTo>
                  <a:cubicBezTo>
                    <a:pt x="163" y="213"/>
                    <a:pt x="163" y="213"/>
                    <a:pt x="163" y="213"/>
                  </a:cubicBezTo>
                  <a:cubicBezTo>
                    <a:pt x="171" y="213"/>
                    <a:pt x="177" y="209"/>
                    <a:pt x="181" y="203"/>
                  </a:cubicBezTo>
                  <a:cubicBezTo>
                    <a:pt x="158" y="186"/>
                    <a:pt x="158" y="186"/>
                    <a:pt x="158" y="186"/>
                  </a:cubicBezTo>
                  <a:close/>
                  <a:moveTo>
                    <a:pt x="92" y="206"/>
                  </a:moveTo>
                  <a:cubicBezTo>
                    <a:pt x="88" y="206"/>
                    <a:pt x="84" y="203"/>
                    <a:pt x="84" y="199"/>
                  </a:cubicBezTo>
                  <a:cubicBezTo>
                    <a:pt x="84" y="194"/>
                    <a:pt x="88" y="191"/>
                    <a:pt x="92" y="191"/>
                  </a:cubicBezTo>
                  <a:cubicBezTo>
                    <a:pt x="96" y="191"/>
                    <a:pt x="100" y="194"/>
                    <a:pt x="100" y="199"/>
                  </a:cubicBezTo>
                  <a:cubicBezTo>
                    <a:pt x="100" y="203"/>
                    <a:pt x="96" y="206"/>
                    <a:pt x="92" y="20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6" name="Freeform 21"/>
            <p:cNvSpPr>
              <a:spLocks/>
            </p:cNvSpPr>
            <p:nvPr/>
          </p:nvSpPr>
          <p:spPr bwMode="auto">
            <a:xfrm>
              <a:off x="7302412" y="4683918"/>
              <a:ext cx="130175" cy="22225"/>
            </a:xfrm>
            <a:custGeom>
              <a:avLst/>
              <a:gdLst>
                <a:gd name="T0" fmla="*/ 3 w 65"/>
                <a:gd name="T1" fmla="*/ 10 h 11"/>
                <a:gd name="T2" fmla="*/ 4 w 65"/>
                <a:gd name="T3" fmla="*/ 11 h 11"/>
                <a:gd name="T4" fmla="*/ 65 w 65"/>
                <a:gd name="T5" fmla="*/ 11 h 11"/>
                <a:gd name="T6" fmla="*/ 65 w 65"/>
                <a:gd name="T7" fmla="*/ 0 h 11"/>
                <a:gd name="T8" fmla="*/ 0 w 65"/>
                <a:gd name="T9" fmla="*/ 0 h 11"/>
                <a:gd name="T10" fmla="*/ 3 w 65"/>
                <a:gd name="T11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11">
                  <a:moveTo>
                    <a:pt x="3" y="10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3"/>
                    <a:pt x="2" y="7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7" name="Freeform 22"/>
            <p:cNvSpPr>
              <a:spLocks/>
            </p:cNvSpPr>
            <p:nvPr/>
          </p:nvSpPr>
          <p:spPr bwMode="auto">
            <a:xfrm>
              <a:off x="7196049" y="4683918"/>
              <a:ext cx="52388" cy="22225"/>
            </a:xfrm>
            <a:custGeom>
              <a:avLst/>
              <a:gdLst>
                <a:gd name="T0" fmla="*/ 0 w 27"/>
                <a:gd name="T1" fmla="*/ 0 h 11"/>
                <a:gd name="T2" fmla="*/ 0 w 27"/>
                <a:gd name="T3" fmla="*/ 11 h 11"/>
                <a:gd name="T4" fmla="*/ 27 w 27"/>
                <a:gd name="T5" fmla="*/ 11 h 11"/>
                <a:gd name="T6" fmla="*/ 25 w 27"/>
                <a:gd name="T7" fmla="*/ 0 h 11"/>
                <a:gd name="T8" fmla="*/ 0 w 27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1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6" y="7"/>
                    <a:pt x="25" y="4"/>
                    <a:pt x="2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8" name="Freeform 23"/>
            <p:cNvSpPr>
              <a:spLocks/>
            </p:cNvSpPr>
            <p:nvPr/>
          </p:nvSpPr>
          <p:spPr bwMode="auto">
            <a:xfrm>
              <a:off x="7302412" y="4629943"/>
              <a:ext cx="131762" cy="25400"/>
            </a:xfrm>
            <a:custGeom>
              <a:avLst/>
              <a:gdLst>
                <a:gd name="T0" fmla="*/ 5 w 66"/>
                <a:gd name="T1" fmla="*/ 0 h 12"/>
                <a:gd name="T2" fmla="*/ 1 w 66"/>
                <a:gd name="T3" fmla="*/ 9 h 12"/>
                <a:gd name="T4" fmla="*/ 0 w 66"/>
                <a:gd name="T5" fmla="*/ 12 h 12"/>
                <a:gd name="T6" fmla="*/ 66 w 66"/>
                <a:gd name="T7" fmla="*/ 12 h 12"/>
                <a:gd name="T8" fmla="*/ 66 w 66"/>
                <a:gd name="T9" fmla="*/ 5 h 12"/>
                <a:gd name="T10" fmla="*/ 63 w 66"/>
                <a:gd name="T11" fmla="*/ 0 h 12"/>
                <a:gd name="T12" fmla="*/ 5 w 6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12">
                  <a:moveTo>
                    <a:pt x="5" y="0"/>
                  </a:moveTo>
                  <a:cubicBezTo>
                    <a:pt x="3" y="3"/>
                    <a:pt x="2" y="6"/>
                    <a:pt x="1" y="9"/>
                  </a:cubicBezTo>
                  <a:cubicBezTo>
                    <a:pt x="1" y="10"/>
                    <a:pt x="1" y="11"/>
                    <a:pt x="0" y="12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66" y="5"/>
                    <a:pt x="66" y="5"/>
                    <a:pt x="66" y="5"/>
                  </a:cubicBezTo>
                  <a:cubicBezTo>
                    <a:pt x="65" y="4"/>
                    <a:pt x="64" y="2"/>
                    <a:pt x="63" y="0"/>
                  </a:cubicBez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9" name="Freeform 24"/>
            <p:cNvSpPr>
              <a:spLocks/>
            </p:cNvSpPr>
            <p:nvPr/>
          </p:nvSpPr>
          <p:spPr bwMode="auto">
            <a:xfrm>
              <a:off x="7197637" y="4629943"/>
              <a:ext cx="50800" cy="25400"/>
            </a:xfrm>
            <a:custGeom>
              <a:avLst/>
              <a:gdLst>
                <a:gd name="T0" fmla="*/ 0 w 26"/>
                <a:gd name="T1" fmla="*/ 0 h 12"/>
                <a:gd name="T2" fmla="*/ 0 w 26"/>
                <a:gd name="T3" fmla="*/ 12 h 12"/>
                <a:gd name="T4" fmla="*/ 24 w 26"/>
                <a:gd name="T5" fmla="*/ 12 h 12"/>
                <a:gd name="T6" fmla="*/ 26 w 26"/>
                <a:gd name="T7" fmla="*/ 0 h 12"/>
                <a:gd name="T8" fmla="*/ 0 w 26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0" y="0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8"/>
                    <a:pt x="25" y="4"/>
                    <a:pt x="26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0" name="Freeform 25"/>
            <p:cNvSpPr>
              <a:spLocks/>
            </p:cNvSpPr>
            <p:nvPr/>
          </p:nvSpPr>
          <p:spPr bwMode="auto">
            <a:xfrm>
              <a:off x="7197637" y="4577556"/>
              <a:ext cx="85725" cy="22225"/>
            </a:xfrm>
            <a:custGeom>
              <a:avLst/>
              <a:gdLst>
                <a:gd name="T0" fmla="*/ 43 w 43"/>
                <a:gd name="T1" fmla="*/ 0 h 12"/>
                <a:gd name="T2" fmla="*/ 0 w 43"/>
                <a:gd name="T3" fmla="*/ 0 h 12"/>
                <a:gd name="T4" fmla="*/ 0 w 43"/>
                <a:gd name="T5" fmla="*/ 12 h 12"/>
                <a:gd name="T6" fmla="*/ 34 w 43"/>
                <a:gd name="T7" fmla="*/ 12 h 12"/>
                <a:gd name="T8" fmla="*/ 43 w 43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2">
                  <a:moveTo>
                    <a:pt x="4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6" y="8"/>
                    <a:pt x="39" y="4"/>
                    <a:pt x="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1" name="Freeform 26"/>
            <p:cNvSpPr>
              <a:spLocks noEditPoints="1"/>
            </p:cNvSpPr>
            <p:nvPr/>
          </p:nvSpPr>
          <p:spPr bwMode="auto">
            <a:xfrm>
              <a:off x="7237324" y="4534693"/>
              <a:ext cx="381000" cy="331788"/>
            </a:xfrm>
            <a:custGeom>
              <a:avLst/>
              <a:gdLst>
                <a:gd name="T0" fmla="*/ 184 w 192"/>
                <a:gd name="T1" fmla="*/ 132 h 166"/>
                <a:gd name="T2" fmla="*/ 129 w 192"/>
                <a:gd name="T3" fmla="*/ 92 h 166"/>
                <a:gd name="T4" fmla="*/ 125 w 192"/>
                <a:gd name="T5" fmla="*/ 90 h 166"/>
                <a:gd name="T6" fmla="*/ 121 w 192"/>
                <a:gd name="T7" fmla="*/ 43 h 166"/>
                <a:gd name="T8" fmla="*/ 41 w 192"/>
                <a:gd name="T9" fmla="*/ 15 h 166"/>
                <a:gd name="T10" fmla="*/ 15 w 192"/>
                <a:gd name="T11" fmla="*/ 96 h 166"/>
                <a:gd name="T12" fmla="*/ 95 w 192"/>
                <a:gd name="T13" fmla="*/ 124 h 166"/>
                <a:gd name="T14" fmla="*/ 105 w 192"/>
                <a:gd name="T15" fmla="*/ 118 h 166"/>
                <a:gd name="T16" fmla="*/ 108 w 192"/>
                <a:gd name="T17" fmla="*/ 121 h 166"/>
                <a:gd name="T18" fmla="*/ 163 w 192"/>
                <a:gd name="T19" fmla="*/ 161 h 166"/>
                <a:gd name="T20" fmla="*/ 184 w 192"/>
                <a:gd name="T21" fmla="*/ 157 h 166"/>
                <a:gd name="T22" fmla="*/ 188 w 192"/>
                <a:gd name="T23" fmla="*/ 153 h 166"/>
                <a:gd name="T24" fmla="*/ 184 w 192"/>
                <a:gd name="T25" fmla="*/ 132 h 166"/>
                <a:gd name="T26" fmla="*/ 87 w 192"/>
                <a:gd name="T27" fmla="*/ 107 h 166"/>
                <a:gd name="T28" fmla="*/ 32 w 192"/>
                <a:gd name="T29" fmla="*/ 88 h 166"/>
                <a:gd name="T30" fmla="*/ 49 w 192"/>
                <a:gd name="T31" fmla="*/ 32 h 166"/>
                <a:gd name="T32" fmla="*/ 104 w 192"/>
                <a:gd name="T33" fmla="*/ 52 h 166"/>
                <a:gd name="T34" fmla="*/ 87 w 192"/>
                <a:gd name="T35" fmla="*/ 10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2" h="166">
                  <a:moveTo>
                    <a:pt x="184" y="132"/>
                  </a:moveTo>
                  <a:cubicBezTo>
                    <a:pt x="129" y="92"/>
                    <a:pt x="129" y="92"/>
                    <a:pt x="129" y="92"/>
                  </a:cubicBezTo>
                  <a:cubicBezTo>
                    <a:pt x="128" y="91"/>
                    <a:pt x="126" y="90"/>
                    <a:pt x="125" y="90"/>
                  </a:cubicBezTo>
                  <a:cubicBezTo>
                    <a:pt x="130" y="75"/>
                    <a:pt x="129" y="58"/>
                    <a:pt x="121" y="43"/>
                  </a:cubicBezTo>
                  <a:cubicBezTo>
                    <a:pt x="106" y="13"/>
                    <a:pt x="70" y="0"/>
                    <a:pt x="41" y="15"/>
                  </a:cubicBezTo>
                  <a:cubicBezTo>
                    <a:pt x="11" y="30"/>
                    <a:pt x="0" y="66"/>
                    <a:pt x="15" y="96"/>
                  </a:cubicBezTo>
                  <a:cubicBezTo>
                    <a:pt x="30" y="126"/>
                    <a:pt x="66" y="139"/>
                    <a:pt x="95" y="124"/>
                  </a:cubicBezTo>
                  <a:cubicBezTo>
                    <a:pt x="99" y="122"/>
                    <a:pt x="102" y="120"/>
                    <a:pt x="105" y="118"/>
                  </a:cubicBezTo>
                  <a:cubicBezTo>
                    <a:pt x="106" y="119"/>
                    <a:pt x="107" y="120"/>
                    <a:pt x="108" y="121"/>
                  </a:cubicBezTo>
                  <a:cubicBezTo>
                    <a:pt x="163" y="161"/>
                    <a:pt x="163" y="161"/>
                    <a:pt x="163" y="161"/>
                  </a:cubicBezTo>
                  <a:cubicBezTo>
                    <a:pt x="170" y="166"/>
                    <a:pt x="179" y="164"/>
                    <a:pt x="184" y="157"/>
                  </a:cubicBezTo>
                  <a:cubicBezTo>
                    <a:pt x="188" y="153"/>
                    <a:pt x="188" y="153"/>
                    <a:pt x="188" y="153"/>
                  </a:cubicBezTo>
                  <a:cubicBezTo>
                    <a:pt x="192" y="146"/>
                    <a:pt x="191" y="137"/>
                    <a:pt x="184" y="132"/>
                  </a:cubicBezTo>
                  <a:close/>
                  <a:moveTo>
                    <a:pt x="87" y="107"/>
                  </a:moveTo>
                  <a:cubicBezTo>
                    <a:pt x="67" y="117"/>
                    <a:pt x="42" y="108"/>
                    <a:pt x="32" y="88"/>
                  </a:cubicBezTo>
                  <a:cubicBezTo>
                    <a:pt x="22" y="67"/>
                    <a:pt x="29" y="42"/>
                    <a:pt x="49" y="32"/>
                  </a:cubicBezTo>
                  <a:cubicBezTo>
                    <a:pt x="69" y="22"/>
                    <a:pt x="94" y="31"/>
                    <a:pt x="104" y="52"/>
                  </a:cubicBezTo>
                  <a:cubicBezTo>
                    <a:pt x="114" y="72"/>
                    <a:pt x="107" y="97"/>
                    <a:pt x="87" y="10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60314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967740" y="678180"/>
            <a:ext cx="4023360" cy="137160"/>
            <a:chOff x="1005840" y="678180"/>
            <a:chExt cx="4023360" cy="13716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 flipH="1">
            <a:off x="7209790" y="678180"/>
            <a:ext cx="4023360" cy="137160"/>
            <a:chOff x="1005840" y="678180"/>
            <a:chExt cx="4023360" cy="13716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5110429" y="454372"/>
            <a:ext cx="1980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设计内容</a:t>
            </a:r>
            <a:endParaRPr lang="zh-CN" altLang="en-US" sz="3200" b="1" spc="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023388" y="1863093"/>
            <a:ext cx="2135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选型设计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17" name="组合 14"/>
          <p:cNvGrpSpPr/>
          <p:nvPr/>
        </p:nvGrpSpPr>
        <p:grpSpPr>
          <a:xfrm>
            <a:off x="1219297" y="1641953"/>
            <a:ext cx="834546" cy="747984"/>
            <a:chOff x="7843749" y="4320381"/>
            <a:chExt cx="596900" cy="534987"/>
          </a:xfrm>
          <a:solidFill>
            <a:srgbClr val="005D9D"/>
          </a:solidFill>
        </p:grpSpPr>
        <p:sp>
          <p:nvSpPr>
            <p:cNvPr id="18" name="Freeform 43"/>
            <p:cNvSpPr>
              <a:spLocks noEditPoints="1"/>
            </p:cNvSpPr>
            <p:nvPr/>
          </p:nvSpPr>
          <p:spPr bwMode="auto">
            <a:xfrm>
              <a:off x="7891374" y="4320381"/>
              <a:ext cx="217488" cy="293687"/>
            </a:xfrm>
            <a:custGeom>
              <a:avLst/>
              <a:gdLst>
                <a:gd name="T0" fmla="*/ 8 w 110"/>
                <a:gd name="T1" fmla="*/ 92 h 147"/>
                <a:gd name="T2" fmla="*/ 17 w 110"/>
                <a:gd name="T3" fmla="*/ 105 h 147"/>
                <a:gd name="T4" fmla="*/ 57 w 110"/>
                <a:gd name="T5" fmla="*/ 147 h 147"/>
                <a:gd name="T6" fmla="*/ 96 w 110"/>
                <a:gd name="T7" fmla="*/ 105 h 147"/>
                <a:gd name="T8" fmla="*/ 97 w 110"/>
                <a:gd name="T9" fmla="*/ 105 h 147"/>
                <a:gd name="T10" fmla="*/ 107 w 110"/>
                <a:gd name="T11" fmla="*/ 92 h 147"/>
                <a:gd name="T12" fmla="*/ 99 w 110"/>
                <a:gd name="T13" fmla="*/ 80 h 147"/>
                <a:gd name="T14" fmla="*/ 87 w 110"/>
                <a:gd name="T15" fmla="*/ 32 h 147"/>
                <a:gd name="T16" fmla="*/ 28 w 110"/>
                <a:gd name="T17" fmla="*/ 25 h 147"/>
                <a:gd name="T18" fmla="*/ 13 w 110"/>
                <a:gd name="T19" fmla="*/ 81 h 147"/>
                <a:gd name="T20" fmla="*/ 13 w 110"/>
                <a:gd name="T21" fmla="*/ 81 h 147"/>
                <a:gd name="T22" fmla="*/ 8 w 110"/>
                <a:gd name="T23" fmla="*/ 92 h 147"/>
                <a:gd name="T24" fmla="*/ 18 w 110"/>
                <a:gd name="T25" fmla="*/ 82 h 147"/>
                <a:gd name="T26" fmla="*/ 18 w 110"/>
                <a:gd name="T27" fmla="*/ 82 h 147"/>
                <a:gd name="T28" fmla="*/ 19 w 110"/>
                <a:gd name="T29" fmla="*/ 82 h 147"/>
                <a:gd name="T30" fmla="*/ 19 w 110"/>
                <a:gd name="T31" fmla="*/ 79 h 147"/>
                <a:gd name="T32" fmla="*/ 22 w 110"/>
                <a:gd name="T33" fmla="*/ 62 h 147"/>
                <a:gd name="T34" fmla="*/ 26 w 110"/>
                <a:gd name="T35" fmla="*/ 57 h 147"/>
                <a:gd name="T36" fmla="*/ 71 w 110"/>
                <a:gd name="T37" fmla="*/ 46 h 147"/>
                <a:gd name="T38" fmla="*/ 93 w 110"/>
                <a:gd name="T39" fmla="*/ 83 h 147"/>
                <a:gd name="T40" fmla="*/ 94 w 110"/>
                <a:gd name="T41" fmla="*/ 83 h 147"/>
                <a:gd name="T42" fmla="*/ 96 w 110"/>
                <a:gd name="T43" fmla="*/ 82 h 147"/>
                <a:gd name="T44" fmla="*/ 97 w 110"/>
                <a:gd name="T45" fmla="*/ 82 h 147"/>
                <a:gd name="T46" fmla="*/ 102 w 110"/>
                <a:gd name="T47" fmla="*/ 85 h 147"/>
                <a:gd name="T48" fmla="*/ 105 w 110"/>
                <a:gd name="T49" fmla="*/ 92 h 147"/>
                <a:gd name="T50" fmla="*/ 102 w 110"/>
                <a:gd name="T51" fmla="*/ 100 h 147"/>
                <a:gd name="T52" fmla="*/ 97 w 110"/>
                <a:gd name="T53" fmla="*/ 102 h 147"/>
                <a:gd name="T54" fmla="*/ 97 w 110"/>
                <a:gd name="T55" fmla="*/ 102 h 147"/>
                <a:gd name="T56" fmla="*/ 94 w 110"/>
                <a:gd name="T57" fmla="*/ 102 h 147"/>
                <a:gd name="T58" fmla="*/ 94 w 110"/>
                <a:gd name="T59" fmla="*/ 105 h 147"/>
                <a:gd name="T60" fmla="*/ 81 w 110"/>
                <a:gd name="T61" fmla="*/ 133 h 147"/>
                <a:gd name="T62" fmla="*/ 70 w 110"/>
                <a:gd name="T63" fmla="*/ 141 h 147"/>
                <a:gd name="T64" fmla="*/ 57 w 110"/>
                <a:gd name="T65" fmla="*/ 144 h 147"/>
                <a:gd name="T66" fmla="*/ 44 w 110"/>
                <a:gd name="T67" fmla="*/ 141 h 147"/>
                <a:gd name="T68" fmla="*/ 33 w 110"/>
                <a:gd name="T69" fmla="*/ 133 h 147"/>
                <a:gd name="T70" fmla="*/ 20 w 110"/>
                <a:gd name="T71" fmla="*/ 105 h 147"/>
                <a:gd name="T72" fmla="*/ 20 w 110"/>
                <a:gd name="T73" fmla="*/ 103 h 147"/>
                <a:gd name="T74" fmla="*/ 17 w 110"/>
                <a:gd name="T75" fmla="*/ 102 h 147"/>
                <a:gd name="T76" fmla="*/ 10 w 110"/>
                <a:gd name="T77" fmla="*/ 92 h 147"/>
                <a:gd name="T78" fmla="*/ 13 w 110"/>
                <a:gd name="T79" fmla="*/ 85 h 147"/>
                <a:gd name="T80" fmla="*/ 18 w 110"/>
                <a:gd name="T81" fmla="*/ 8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0" h="147">
                  <a:moveTo>
                    <a:pt x="8" y="92"/>
                  </a:moveTo>
                  <a:cubicBezTo>
                    <a:pt x="8" y="99"/>
                    <a:pt x="12" y="105"/>
                    <a:pt x="17" y="105"/>
                  </a:cubicBezTo>
                  <a:cubicBezTo>
                    <a:pt x="21" y="129"/>
                    <a:pt x="37" y="147"/>
                    <a:pt x="57" y="147"/>
                  </a:cubicBezTo>
                  <a:cubicBezTo>
                    <a:pt x="76" y="147"/>
                    <a:pt x="93" y="129"/>
                    <a:pt x="96" y="105"/>
                  </a:cubicBezTo>
                  <a:cubicBezTo>
                    <a:pt x="97" y="105"/>
                    <a:pt x="97" y="105"/>
                    <a:pt x="97" y="105"/>
                  </a:cubicBezTo>
                  <a:cubicBezTo>
                    <a:pt x="103" y="105"/>
                    <a:pt x="107" y="99"/>
                    <a:pt x="107" y="92"/>
                  </a:cubicBezTo>
                  <a:cubicBezTo>
                    <a:pt x="107" y="86"/>
                    <a:pt x="104" y="81"/>
                    <a:pt x="99" y="80"/>
                  </a:cubicBezTo>
                  <a:cubicBezTo>
                    <a:pt x="99" y="80"/>
                    <a:pt x="110" y="43"/>
                    <a:pt x="87" y="32"/>
                  </a:cubicBezTo>
                  <a:cubicBezTo>
                    <a:pt x="84" y="0"/>
                    <a:pt x="28" y="25"/>
                    <a:pt x="28" y="25"/>
                  </a:cubicBezTo>
                  <a:cubicBezTo>
                    <a:pt x="0" y="40"/>
                    <a:pt x="13" y="81"/>
                    <a:pt x="13" y="81"/>
                  </a:cubicBezTo>
                  <a:cubicBezTo>
                    <a:pt x="13" y="81"/>
                    <a:pt x="13" y="81"/>
                    <a:pt x="13" y="81"/>
                  </a:cubicBezTo>
                  <a:cubicBezTo>
                    <a:pt x="10" y="83"/>
                    <a:pt x="8" y="87"/>
                    <a:pt x="8" y="92"/>
                  </a:cubicBezTo>
                  <a:close/>
                  <a:moveTo>
                    <a:pt x="18" y="82"/>
                  </a:moveTo>
                  <a:cubicBezTo>
                    <a:pt x="18" y="82"/>
                    <a:pt x="18" y="82"/>
                    <a:pt x="18" y="82"/>
                  </a:cubicBezTo>
                  <a:cubicBezTo>
                    <a:pt x="19" y="82"/>
                    <a:pt x="19" y="82"/>
                    <a:pt x="19" y="82"/>
                  </a:cubicBezTo>
                  <a:cubicBezTo>
                    <a:pt x="19" y="79"/>
                    <a:pt x="19" y="79"/>
                    <a:pt x="19" y="79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4" y="59"/>
                    <a:pt x="26" y="57"/>
                    <a:pt x="26" y="57"/>
                  </a:cubicBezTo>
                  <a:cubicBezTo>
                    <a:pt x="51" y="59"/>
                    <a:pt x="71" y="46"/>
                    <a:pt x="71" y="46"/>
                  </a:cubicBezTo>
                  <a:cubicBezTo>
                    <a:pt x="88" y="33"/>
                    <a:pt x="93" y="83"/>
                    <a:pt x="93" y="83"/>
                  </a:cubicBezTo>
                  <a:cubicBezTo>
                    <a:pt x="94" y="83"/>
                    <a:pt x="94" y="83"/>
                    <a:pt x="94" y="83"/>
                  </a:cubicBezTo>
                  <a:cubicBezTo>
                    <a:pt x="96" y="82"/>
                    <a:pt x="96" y="82"/>
                    <a:pt x="96" y="82"/>
                  </a:cubicBezTo>
                  <a:cubicBezTo>
                    <a:pt x="96" y="82"/>
                    <a:pt x="97" y="82"/>
                    <a:pt x="97" y="82"/>
                  </a:cubicBezTo>
                  <a:cubicBezTo>
                    <a:pt x="99" y="82"/>
                    <a:pt x="101" y="83"/>
                    <a:pt x="102" y="85"/>
                  </a:cubicBezTo>
                  <a:cubicBezTo>
                    <a:pt x="104" y="87"/>
                    <a:pt x="105" y="89"/>
                    <a:pt x="105" y="92"/>
                  </a:cubicBezTo>
                  <a:cubicBezTo>
                    <a:pt x="105" y="95"/>
                    <a:pt x="104" y="98"/>
                    <a:pt x="102" y="100"/>
                  </a:cubicBezTo>
                  <a:cubicBezTo>
                    <a:pt x="101" y="101"/>
                    <a:pt x="99" y="102"/>
                    <a:pt x="97" y="102"/>
                  </a:cubicBezTo>
                  <a:cubicBezTo>
                    <a:pt x="97" y="102"/>
                    <a:pt x="97" y="102"/>
                    <a:pt x="97" y="102"/>
                  </a:cubicBezTo>
                  <a:cubicBezTo>
                    <a:pt x="94" y="102"/>
                    <a:pt x="94" y="102"/>
                    <a:pt x="94" y="102"/>
                  </a:cubicBezTo>
                  <a:cubicBezTo>
                    <a:pt x="94" y="105"/>
                    <a:pt x="94" y="105"/>
                    <a:pt x="94" y="105"/>
                  </a:cubicBezTo>
                  <a:cubicBezTo>
                    <a:pt x="92" y="116"/>
                    <a:pt x="87" y="126"/>
                    <a:pt x="81" y="133"/>
                  </a:cubicBezTo>
                  <a:cubicBezTo>
                    <a:pt x="77" y="136"/>
                    <a:pt x="74" y="139"/>
                    <a:pt x="70" y="141"/>
                  </a:cubicBezTo>
                  <a:cubicBezTo>
                    <a:pt x="66" y="143"/>
                    <a:pt x="61" y="144"/>
                    <a:pt x="57" y="144"/>
                  </a:cubicBezTo>
                  <a:cubicBezTo>
                    <a:pt x="53" y="144"/>
                    <a:pt x="48" y="143"/>
                    <a:pt x="44" y="141"/>
                  </a:cubicBezTo>
                  <a:cubicBezTo>
                    <a:pt x="40" y="139"/>
                    <a:pt x="36" y="136"/>
                    <a:pt x="33" y="133"/>
                  </a:cubicBezTo>
                  <a:cubicBezTo>
                    <a:pt x="26" y="126"/>
                    <a:pt x="22" y="116"/>
                    <a:pt x="20" y="105"/>
                  </a:cubicBezTo>
                  <a:cubicBezTo>
                    <a:pt x="20" y="103"/>
                    <a:pt x="20" y="103"/>
                    <a:pt x="20" y="103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4" y="102"/>
                    <a:pt x="10" y="98"/>
                    <a:pt x="10" y="92"/>
                  </a:cubicBezTo>
                  <a:cubicBezTo>
                    <a:pt x="10" y="89"/>
                    <a:pt x="11" y="87"/>
                    <a:pt x="13" y="85"/>
                  </a:cubicBezTo>
                  <a:cubicBezTo>
                    <a:pt x="14" y="83"/>
                    <a:pt x="16" y="82"/>
                    <a:pt x="18" y="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9" name="Freeform 44"/>
            <p:cNvSpPr>
              <a:spLocks noEditPoints="1"/>
            </p:cNvSpPr>
            <p:nvPr/>
          </p:nvSpPr>
          <p:spPr bwMode="auto">
            <a:xfrm>
              <a:off x="7937412" y="4466431"/>
              <a:ext cx="130175" cy="46037"/>
            </a:xfrm>
            <a:custGeom>
              <a:avLst/>
              <a:gdLst>
                <a:gd name="T0" fmla="*/ 6 w 65"/>
                <a:gd name="T1" fmla="*/ 23 h 23"/>
                <a:gd name="T2" fmla="*/ 23 w 65"/>
                <a:gd name="T3" fmla="*/ 23 h 23"/>
                <a:gd name="T4" fmla="*/ 29 w 65"/>
                <a:gd name="T5" fmla="*/ 17 h 23"/>
                <a:gd name="T6" fmla="*/ 29 w 65"/>
                <a:gd name="T7" fmla="*/ 11 h 23"/>
                <a:gd name="T8" fmla="*/ 35 w 65"/>
                <a:gd name="T9" fmla="*/ 11 h 23"/>
                <a:gd name="T10" fmla="*/ 35 w 65"/>
                <a:gd name="T11" fmla="*/ 17 h 23"/>
                <a:gd name="T12" fmla="*/ 41 w 65"/>
                <a:gd name="T13" fmla="*/ 23 h 23"/>
                <a:gd name="T14" fmla="*/ 59 w 65"/>
                <a:gd name="T15" fmla="*/ 23 h 23"/>
                <a:gd name="T16" fmla="*/ 65 w 65"/>
                <a:gd name="T17" fmla="*/ 17 h 23"/>
                <a:gd name="T18" fmla="*/ 65 w 65"/>
                <a:gd name="T19" fmla="*/ 6 h 23"/>
                <a:gd name="T20" fmla="*/ 59 w 65"/>
                <a:gd name="T21" fmla="*/ 0 h 23"/>
                <a:gd name="T22" fmla="*/ 41 w 65"/>
                <a:gd name="T23" fmla="*/ 0 h 23"/>
                <a:gd name="T24" fmla="*/ 35 w 65"/>
                <a:gd name="T25" fmla="*/ 6 h 23"/>
                <a:gd name="T26" fmla="*/ 35 w 65"/>
                <a:gd name="T27" fmla="*/ 10 h 23"/>
                <a:gd name="T28" fmla="*/ 29 w 65"/>
                <a:gd name="T29" fmla="*/ 10 h 23"/>
                <a:gd name="T30" fmla="*/ 29 w 65"/>
                <a:gd name="T31" fmla="*/ 6 h 23"/>
                <a:gd name="T32" fmla="*/ 23 w 65"/>
                <a:gd name="T33" fmla="*/ 0 h 23"/>
                <a:gd name="T34" fmla="*/ 6 w 65"/>
                <a:gd name="T35" fmla="*/ 0 h 23"/>
                <a:gd name="T36" fmla="*/ 0 w 65"/>
                <a:gd name="T37" fmla="*/ 6 h 23"/>
                <a:gd name="T38" fmla="*/ 0 w 65"/>
                <a:gd name="T39" fmla="*/ 17 h 23"/>
                <a:gd name="T40" fmla="*/ 6 w 65"/>
                <a:gd name="T41" fmla="*/ 23 h 23"/>
                <a:gd name="T42" fmla="*/ 37 w 65"/>
                <a:gd name="T43" fmla="*/ 6 h 23"/>
                <a:gd name="T44" fmla="*/ 41 w 65"/>
                <a:gd name="T45" fmla="*/ 1 h 23"/>
                <a:gd name="T46" fmla="*/ 59 w 65"/>
                <a:gd name="T47" fmla="*/ 1 h 23"/>
                <a:gd name="T48" fmla="*/ 63 w 65"/>
                <a:gd name="T49" fmla="*/ 6 h 23"/>
                <a:gd name="T50" fmla="*/ 63 w 65"/>
                <a:gd name="T51" fmla="*/ 17 h 23"/>
                <a:gd name="T52" fmla="*/ 59 w 65"/>
                <a:gd name="T53" fmla="*/ 21 h 23"/>
                <a:gd name="T54" fmla="*/ 41 w 65"/>
                <a:gd name="T55" fmla="*/ 21 h 23"/>
                <a:gd name="T56" fmla="*/ 37 w 65"/>
                <a:gd name="T57" fmla="*/ 17 h 23"/>
                <a:gd name="T58" fmla="*/ 37 w 65"/>
                <a:gd name="T59" fmla="*/ 6 h 23"/>
                <a:gd name="T60" fmla="*/ 1 w 65"/>
                <a:gd name="T61" fmla="*/ 6 h 23"/>
                <a:gd name="T62" fmla="*/ 6 w 65"/>
                <a:gd name="T63" fmla="*/ 1 h 23"/>
                <a:gd name="T64" fmla="*/ 23 w 65"/>
                <a:gd name="T65" fmla="*/ 1 h 23"/>
                <a:gd name="T66" fmla="*/ 28 w 65"/>
                <a:gd name="T67" fmla="*/ 6 h 23"/>
                <a:gd name="T68" fmla="*/ 28 w 65"/>
                <a:gd name="T69" fmla="*/ 10 h 23"/>
                <a:gd name="T70" fmla="*/ 28 w 65"/>
                <a:gd name="T71" fmla="*/ 11 h 23"/>
                <a:gd name="T72" fmla="*/ 28 w 65"/>
                <a:gd name="T73" fmla="*/ 17 h 23"/>
                <a:gd name="T74" fmla="*/ 23 w 65"/>
                <a:gd name="T75" fmla="*/ 21 h 23"/>
                <a:gd name="T76" fmla="*/ 6 w 65"/>
                <a:gd name="T77" fmla="*/ 21 h 23"/>
                <a:gd name="T78" fmla="*/ 1 w 65"/>
                <a:gd name="T79" fmla="*/ 17 h 23"/>
                <a:gd name="T80" fmla="*/ 1 w 65"/>
                <a:gd name="T81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" h="23">
                  <a:moveTo>
                    <a:pt x="6" y="23"/>
                  </a:moveTo>
                  <a:cubicBezTo>
                    <a:pt x="23" y="23"/>
                    <a:pt x="23" y="23"/>
                    <a:pt x="23" y="23"/>
                  </a:cubicBezTo>
                  <a:cubicBezTo>
                    <a:pt x="26" y="23"/>
                    <a:pt x="29" y="20"/>
                    <a:pt x="29" y="17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20"/>
                    <a:pt x="38" y="23"/>
                    <a:pt x="41" y="23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62" y="23"/>
                    <a:pt x="65" y="20"/>
                    <a:pt x="65" y="17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65" y="3"/>
                    <a:pt x="62" y="0"/>
                    <a:pt x="59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8" y="0"/>
                    <a:pt x="35" y="3"/>
                    <a:pt x="35" y="6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3"/>
                    <a:pt x="26" y="0"/>
                    <a:pt x="2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0"/>
                    <a:pt x="2" y="23"/>
                    <a:pt x="6" y="23"/>
                  </a:cubicBezTo>
                  <a:close/>
                  <a:moveTo>
                    <a:pt x="37" y="6"/>
                  </a:moveTo>
                  <a:cubicBezTo>
                    <a:pt x="37" y="3"/>
                    <a:pt x="39" y="1"/>
                    <a:pt x="41" y="1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61" y="1"/>
                    <a:pt x="63" y="3"/>
                    <a:pt x="63" y="6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3" y="19"/>
                    <a:pt x="61" y="21"/>
                    <a:pt x="59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39" y="21"/>
                    <a:pt x="37" y="19"/>
                    <a:pt x="37" y="17"/>
                  </a:cubicBezTo>
                  <a:lnTo>
                    <a:pt x="37" y="6"/>
                  </a:lnTo>
                  <a:close/>
                  <a:moveTo>
                    <a:pt x="1" y="6"/>
                  </a:moveTo>
                  <a:cubicBezTo>
                    <a:pt x="1" y="3"/>
                    <a:pt x="3" y="1"/>
                    <a:pt x="6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5" y="1"/>
                    <a:pt x="28" y="3"/>
                    <a:pt x="28" y="6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9"/>
                    <a:pt x="25" y="21"/>
                    <a:pt x="23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1" y="19"/>
                    <a:pt x="1" y="17"/>
                  </a:cubicBezTo>
                  <a:lnTo>
                    <a:pt x="1" y="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2" name="Freeform 45"/>
            <p:cNvSpPr>
              <a:spLocks/>
            </p:cNvSpPr>
            <p:nvPr/>
          </p:nvSpPr>
          <p:spPr bwMode="auto">
            <a:xfrm>
              <a:off x="8099337" y="4450556"/>
              <a:ext cx="341312" cy="398462"/>
            </a:xfrm>
            <a:custGeom>
              <a:avLst/>
              <a:gdLst>
                <a:gd name="T0" fmla="*/ 143 w 172"/>
                <a:gd name="T1" fmla="*/ 165 h 199"/>
                <a:gd name="T2" fmla="*/ 143 w 172"/>
                <a:gd name="T3" fmla="*/ 0 h 199"/>
                <a:gd name="T4" fmla="*/ 2 w 172"/>
                <a:gd name="T5" fmla="*/ 0 h 199"/>
                <a:gd name="T6" fmla="*/ 0 w 172"/>
                <a:gd name="T7" fmla="*/ 12 h 199"/>
                <a:gd name="T8" fmla="*/ 5 w 172"/>
                <a:gd name="T9" fmla="*/ 17 h 199"/>
                <a:gd name="T10" fmla="*/ 126 w 172"/>
                <a:gd name="T11" fmla="*/ 17 h 199"/>
                <a:gd name="T12" fmla="*/ 126 w 172"/>
                <a:gd name="T13" fmla="*/ 165 h 199"/>
                <a:gd name="T14" fmla="*/ 39 w 172"/>
                <a:gd name="T15" fmla="*/ 165 h 199"/>
                <a:gd name="T16" fmla="*/ 39 w 172"/>
                <a:gd name="T17" fmla="*/ 176 h 199"/>
                <a:gd name="T18" fmla="*/ 39 w 172"/>
                <a:gd name="T19" fmla="*/ 176 h 199"/>
                <a:gd name="T20" fmla="*/ 10 w 172"/>
                <a:gd name="T21" fmla="*/ 199 h 199"/>
                <a:gd name="T22" fmla="*/ 172 w 172"/>
                <a:gd name="T23" fmla="*/ 199 h 199"/>
                <a:gd name="T24" fmla="*/ 172 w 172"/>
                <a:gd name="T25" fmla="*/ 165 h 199"/>
                <a:gd name="T26" fmla="*/ 143 w 172"/>
                <a:gd name="T27" fmla="*/ 165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2" h="199">
                  <a:moveTo>
                    <a:pt x="143" y="165"/>
                  </a:moveTo>
                  <a:cubicBezTo>
                    <a:pt x="143" y="0"/>
                    <a:pt x="143" y="0"/>
                    <a:pt x="14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5"/>
                    <a:pt x="1" y="9"/>
                    <a:pt x="0" y="12"/>
                  </a:cubicBezTo>
                  <a:cubicBezTo>
                    <a:pt x="2" y="13"/>
                    <a:pt x="4" y="15"/>
                    <a:pt x="5" y="17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26" y="165"/>
                    <a:pt x="126" y="165"/>
                    <a:pt x="126" y="165"/>
                  </a:cubicBezTo>
                  <a:cubicBezTo>
                    <a:pt x="39" y="165"/>
                    <a:pt x="39" y="165"/>
                    <a:pt x="39" y="165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37" y="186"/>
                    <a:pt x="25" y="194"/>
                    <a:pt x="10" y="199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72" y="165"/>
                    <a:pt x="172" y="165"/>
                    <a:pt x="172" y="165"/>
                  </a:cubicBezTo>
                  <a:lnTo>
                    <a:pt x="143" y="16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3" name="Freeform 46"/>
            <p:cNvSpPr>
              <a:spLocks/>
            </p:cNvSpPr>
            <p:nvPr/>
          </p:nvSpPr>
          <p:spPr bwMode="auto">
            <a:xfrm>
              <a:off x="7843749" y="4612481"/>
              <a:ext cx="322263" cy="242887"/>
            </a:xfrm>
            <a:custGeom>
              <a:avLst/>
              <a:gdLst>
                <a:gd name="T0" fmla="*/ 163 w 163"/>
                <a:gd name="T1" fmla="*/ 91 h 122"/>
                <a:gd name="T2" fmla="*/ 163 w 163"/>
                <a:gd name="T3" fmla="*/ 90 h 122"/>
                <a:gd name="T4" fmla="*/ 163 w 163"/>
                <a:gd name="T5" fmla="*/ 90 h 122"/>
                <a:gd name="T6" fmla="*/ 163 w 163"/>
                <a:gd name="T7" fmla="*/ 39 h 122"/>
                <a:gd name="T8" fmla="*/ 163 w 163"/>
                <a:gd name="T9" fmla="*/ 39 h 122"/>
                <a:gd name="T10" fmla="*/ 126 w 163"/>
                <a:gd name="T11" fmla="*/ 0 h 122"/>
                <a:gd name="T12" fmla="*/ 91 w 163"/>
                <a:gd name="T13" fmla="*/ 59 h 122"/>
                <a:gd name="T14" fmla="*/ 87 w 163"/>
                <a:gd name="T15" fmla="*/ 33 h 122"/>
                <a:gd name="T16" fmla="*/ 91 w 163"/>
                <a:gd name="T17" fmla="*/ 24 h 122"/>
                <a:gd name="T18" fmla="*/ 81 w 163"/>
                <a:gd name="T19" fmla="*/ 14 h 122"/>
                <a:gd name="T20" fmla="*/ 71 w 163"/>
                <a:gd name="T21" fmla="*/ 24 h 122"/>
                <a:gd name="T22" fmla="*/ 76 w 163"/>
                <a:gd name="T23" fmla="*/ 33 h 122"/>
                <a:gd name="T24" fmla="*/ 72 w 163"/>
                <a:gd name="T25" fmla="*/ 59 h 122"/>
                <a:gd name="T26" fmla="*/ 37 w 163"/>
                <a:gd name="T27" fmla="*/ 0 h 122"/>
                <a:gd name="T28" fmla="*/ 0 w 163"/>
                <a:gd name="T29" fmla="*/ 39 h 122"/>
                <a:gd name="T30" fmla="*/ 0 w 163"/>
                <a:gd name="T31" fmla="*/ 39 h 122"/>
                <a:gd name="T32" fmla="*/ 0 w 163"/>
                <a:gd name="T33" fmla="*/ 90 h 122"/>
                <a:gd name="T34" fmla="*/ 0 w 163"/>
                <a:gd name="T35" fmla="*/ 90 h 122"/>
                <a:gd name="T36" fmla="*/ 0 w 163"/>
                <a:gd name="T37" fmla="*/ 91 h 122"/>
                <a:gd name="T38" fmla="*/ 81 w 163"/>
                <a:gd name="T39" fmla="*/ 122 h 122"/>
                <a:gd name="T40" fmla="*/ 163 w 163"/>
                <a:gd name="T41" fmla="*/ 9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3" h="122">
                  <a:moveTo>
                    <a:pt x="163" y="91"/>
                  </a:moveTo>
                  <a:cubicBezTo>
                    <a:pt x="163" y="90"/>
                    <a:pt x="163" y="90"/>
                    <a:pt x="163" y="90"/>
                  </a:cubicBezTo>
                  <a:cubicBezTo>
                    <a:pt x="163" y="90"/>
                    <a:pt x="163" y="90"/>
                    <a:pt x="163" y="90"/>
                  </a:cubicBezTo>
                  <a:cubicBezTo>
                    <a:pt x="163" y="39"/>
                    <a:pt x="163" y="39"/>
                    <a:pt x="163" y="39"/>
                  </a:cubicBezTo>
                  <a:cubicBezTo>
                    <a:pt x="163" y="39"/>
                    <a:pt x="163" y="39"/>
                    <a:pt x="163" y="39"/>
                  </a:cubicBezTo>
                  <a:cubicBezTo>
                    <a:pt x="160" y="23"/>
                    <a:pt x="146" y="9"/>
                    <a:pt x="126" y="0"/>
                  </a:cubicBezTo>
                  <a:cubicBezTo>
                    <a:pt x="91" y="59"/>
                    <a:pt x="91" y="59"/>
                    <a:pt x="91" y="59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9" y="31"/>
                    <a:pt x="91" y="28"/>
                    <a:pt x="91" y="24"/>
                  </a:cubicBezTo>
                  <a:cubicBezTo>
                    <a:pt x="91" y="19"/>
                    <a:pt x="87" y="14"/>
                    <a:pt x="81" y="14"/>
                  </a:cubicBezTo>
                  <a:cubicBezTo>
                    <a:pt x="76" y="14"/>
                    <a:pt x="71" y="19"/>
                    <a:pt x="71" y="24"/>
                  </a:cubicBezTo>
                  <a:cubicBezTo>
                    <a:pt x="71" y="28"/>
                    <a:pt x="73" y="31"/>
                    <a:pt x="76" y="33"/>
                  </a:cubicBezTo>
                  <a:cubicBezTo>
                    <a:pt x="72" y="59"/>
                    <a:pt x="72" y="59"/>
                    <a:pt x="72" y="59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7" y="9"/>
                    <a:pt x="3" y="23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1"/>
                  </a:cubicBezTo>
                  <a:cubicBezTo>
                    <a:pt x="0" y="108"/>
                    <a:pt x="36" y="122"/>
                    <a:pt x="81" y="122"/>
                  </a:cubicBezTo>
                  <a:cubicBezTo>
                    <a:pt x="127" y="122"/>
                    <a:pt x="163" y="108"/>
                    <a:pt x="163" y="9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4" name="Rectangle 47"/>
            <p:cNvSpPr>
              <a:spLocks noChangeArrowheads="1"/>
            </p:cNvSpPr>
            <p:nvPr/>
          </p:nvSpPr>
          <p:spPr bwMode="auto">
            <a:xfrm>
              <a:off x="8142199" y="4531518"/>
              <a:ext cx="179388" cy="20638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5" name="Rectangle 48"/>
            <p:cNvSpPr>
              <a:spLocks noChangeArrowheads="1"/>
            </p:cNvSpPr>
            <p:nvPr/>
          </p:nvSpPr>
          <p:spPr bwMode="auto">
            <a:xfrm>
              <a:off x="8142199" y="4577556"/>
              <a:ext cx="179388" cy="19050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6" name="Rectangle 49"/>
            <p:cNvSpPr>
              <a:spLocks noChangeArrowheads="1"/>
            </p:cNvSpPr>
            <p:nvPr/>
          </p:nvSpPr>
          <p:spPr bwMode="auto">
            <a:xfrm>
              <a:off x="8192999" y="4622006"/>
              <a:ext cx="128588" cy="22225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7" name="Rectangle 50"/>
            <p:cNvSpPr>
              <a:spLocks noChangeArrowheads="1"/>
            </p:cNvSpPr>
            <p:nvPr/>
          </p:nvSpPr>
          <p:spPr bwMode="auto">
            <a:xfrm>
              <a:off x="8192999" y="4668043"/>
              <a:ext cx="128588" cy="20638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8" name="Rectangle 51"/>
            <p:cNvSpPr>
              <a:spLocks noChangeArrowheads="1"/>
            </p:cNvSpPr>
            <p:nvPr/>
          </p:nvSpPr>
          <p:spPr bwMode="auto">
            <a:xfrm>
              <a:off x="8192999" y="4714081"/>
              <a:ext cx="128588" cy="20637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589960" y="2793304"/>
            <a:ext cx="78546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zh-CN" altLang="en-US" dirty="0" smtClean="0"/>
              <a:t>根据所给参数初步确定了车辆形式为中级轿车。</a:t>
            </a:r>
            <a:endParaRPr kumimoji="1" lang="en-US" altLang="zh-CN" dirty="0" smtClean="0"/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zh-CN" altLang="en-US" dirty="0" smtClean="0"/>
              <a:t>根据优缺点分析确定驱动形式为前置后驱。</a:t>
            </a:r>
            <a:endParaRPr kumimoji="1" lang="en-US" altLang="zh-CN" dirty="0" smtClean="0"/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zh-CN" altLang="en-US" dirty="0" smtClean="0"/>
              <a:t>根据设计原型确定发动机</a:t>
            </a:r>
            <a:r>
              <a:rPr kumimoji="1" lang="zh-CN" altLang="en-US" dirty="0"/>
              <a:t>和电动机</a:t>
            </a:r>
            <a:r>
              <a:rPr kumimoji="1" lang="zh-CN" altLang="en-US" dirty="0" smtClean="0"/>
              <a:t>纵置。</a:t>
            </a:r>
            <a:endParaRPr kumimoji="1" lang="en-US" altLang="zh-CN" dirty="0" smtClean="0"/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zh-CN" altLang="en-US" dirty="0" smtClean="0"/>
              <a:t>根据市场参考确定布置形式为</a:t>
            </a:r>
            <a:r>
              <a:rPr kumimoji="1" lang="en-US" altLang="zh-CN" dirty="0" smtClean="0"/>
              <a:t>4x2</a:t>
            </a:r>
            <a:r>
              <a:rPr kumimoji="1" lang="zh-CN" altLang="en-US" dirty="0" smtClean="0"/>
              <a:t>类型。</a:t>
            </a:r>
            <a:endParaRPr kumimoji="1" lang="en-US" altLang="zh-CN" dirty="0" smtClean="0"/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zh-CN" altLang="en-US" dirty="0" smtClean="0"/>
              <a:t>根据空气动力学和造型学确定车身形式为折背式。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8571373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967740" y="678180"/>
            <a:ext cx="4023360" cy="137160"/>
            <a:chOff x="1005840" y="678180"/>
            <a:chExt cx="4023360" cy="13716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 flipH="1">
            <a:off x="7209790" y="678180"/>
            <a:ext cx="4023360" cy="137160"/>
            <a:chOff x="1005840" y="678180"/>
            <a:chExt cx="4023360" cy="13716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5110429" y="454372"/>
            <a:ext cx="1980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设计内容</a:t>
            </a:r>
            <a:endParaRPr lang="zh-CN" altLang="en-US" sz="3200" b="1" spc="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023388" y="1863093"/>
            <a:ext cx="3976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主要参数及尺寸计算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17" name="组合 14"/>
          <p:cNvGrpSpPr/>
          <p:nvPr/>
        </p:nvGrpSpPr>
        <p:grpSpPr>
          <a:xfrm>
            <a:off x="1219297" y="1641953"/>
            <a:ext cx="834546" cy="747984"/>
            <a:chOff x="7843749" y="4320381"/>
            <a:chExt cx="596900" cy="534987"/>
          </a:xfrm>
          <a:solidFill>
            <a:srgbClr val="005D9D"/>
          </a:solidFill>
        </p:grpSpPr>
        <p:sp>
          <p:nvSpPr>
            <p:cNvPr id="18" name="Freeform 43"/>
            <p:cNvSpPr>
              <a:spLocks noEditPoints="1"/>
            </p:cNvSpPr>
            <p:nvPr/>
          </p:nvSpPr>
          <p:spPr bwMode="auto">
            <a:xfrm>
              <a:off x="7891374" y="4320381"/>
              <a:ext cx="217488" cy="293687"/>
            </a:xfrm>
            <a:custGeom>
              <a:avLst/>
              <a:gdLst>
                <a:gd name="T0" fmla="*/ 8 w 110"/>
                <a:gd name="T1" fmla="*/ 92 h 147"/>
                <a:gd name="T2" fmla="*/ 17 w 110"/>
                <a:gd name="T3" fmla="*/ 105 h 147"/>
                <a:gd name="T4" fmla="*/ 57 w 110"/>
                <a:gd name="T5" fmla="*/ 147 h 147"/>
                <a:gd name="T6" fmla="*/ 96 w 110"/>
                <a:gd name="T7" fmla="*/ 105 h 147"/>
                <a:gd name="T8" fmla="*/ 97 w 110"/>
                <a:gd name="T9" fmla="*/ 105 h 147"/>
                <a:gd name="T10" fmla="*/ 107 w 110"/>
                <a:gd name="T11" fmla="*/ 92 h 147"/>
                <a:gd name="T12" fmla="*/ 99 w 110"/>
                <a:gd name="T13" fmla="*/ 80 h 147"/>
                <a:gd name="T14" fmla="*/ 87 w 110"/>
                <a:gd name="T15" fmla="*/ 32 h 147"/>
                <a:gd name="T16" fmla="*/ 28 w 110"/>
                <a:gd name="T17" fmla="*/ 25 h 147"/>
                <a:gd name="T18" fmla="*/ 13 w 110"/>
                <a:gd name="T19" fmla="*/ 81 h 147"/>
                <a:gd name="T20" fmla="*/ 13 w 110"/>
                <a:gd name="T21" fmla="*/ 81 h 147"/>
                <a:gd name="T22" fmla="*/ 8 w 110"/>
                <a:gd name="T23" fmla="*/ 92 h 147"/>
                <a:gd name="T24" fmla="*/ 18 w 110"/>
                <a:gd name="T25" fmla="*/ 82 h 147"/>
                <a:gd name="T26" fmla="*/ 18 w 110"/>
                <a:gd name="T27" fmla="*/ 82 h 147"/>
                <a:gd name="T28" fmla="*/ 19 w 110"/>
                <a:gd name="T29" fmla="*/ 82 h 147"/>
                <a:gd name="T30" fmla="*/ 19 w 110"/>
                <a:gd name="T31" fmla="*/ 79 h 147"/>
                <a:gd name="T32" fmla="*/ 22 w 110"/>
                <a:gd name="T33" fmla="*/ 62 h 147"/>
                <a:gd name="T34" fmla="*/ 26 w 110"/>
                <a:gd name="T35" fmla="*/ 57 h 147"/>
                <a:gd name="T36" fmla="*/ 71 w 110"/>
                <a:gd name="T37" fmla="*/ 46 h 147"/>
                <a:gd name="T38" fmla="*/ 93 w 110"/>
                <a:gd name="T39" fmla="*/ 83 h 147"/>
                <a:gd name="T40" fmla="*/ 94 w 110"/>
                <a:gd name="T41" fmla="*/ 83 h 147"/>
                <a:gd name="T42" fmla="*/ 96 w 110"/>
                <a:gd name="T43" fmla="*/ 82 h 147"/>
                <a:gd name="T44" fmla="*/ 97 w 110"/>
                <a:gd name="T45" fmla="*/ 82 h 147"/>
                <a:gd name="T46" fmla="*/ 102 w 110"/>
                <a:gd name="T47" fmla="*/ 85 h 147"/>
                <a:gd name="T48" fmla="*/ 105 w 110"/>
                <a:gd name="T49" fmla="*/ 92 h 147"/>
                <a:gd name="T50" fmla="*/ 102 w 110"/>
                <a:gd name="T51" fmla="*/ 100 h 147"/>
                <a:gd name="T52" fmla="*/ 97 w 110"/>
                <a:gd name="T53" fmla="*/ 102 h 147"/>
                <a:gd name="T54" fmla="*/ 97 w 110"/>
                <a:gd name="T55" fmla="*/ 102 h 147"/>
                <a:gd name="T56" fmla="*/ 94 w 110"/>
                <a:gd name="T57" fmla="*/ 102 h 147"/>
                <a:gd name="T58" fmla="*/ 94 w 110"/>
                <a:gd name="T59" fmla="*/ 105 h 147"/>
                <a:gd name="T60" fmla="*/ 81 w 110"/>
                <a:gd name="T61" fmla="*/ 133 h 147"/>
                <a:gd name="T62" fmla="*/ 70 w 110"/>
                <a:gd name="T63" fmla="*/ 141 h 147"/>
                <a:gd name="T64" fmla="*/ 57 w 110"/>
                <a:gd name="T65" fmla="*/ 144 h 147"/>
                <a:gd name="T66" fmla="*/ 44 w 110"/>
                <a:gd name="T67" fmla="*/ 141 h 147"/>
                <a:gd name="T68" fmla="*/ 33 w 110"/>
                <a:gd name="T69" fmla="*/ 133 h 147"/>
                <a:gd name="T70" fmla="*/ 20 w 110"/>
                <a:gd name="T71" fmla="*/ 105 h 147"/>
                <a:gd name="T72" fmla="*/ 20 w 110"/>
                <a:gd name="T73" fmla="*/ 103 h 147"/>
                <a:gd name="T74" fmla="*/ 17 w 110"/>
                <a:gd name="T75" fmla="*/ 102 h 147"/>
                <a:gd name="T76" fmla="*/ 10 w 110"/>
                <a:gd name="T77" fmla="*/ 92 h 147"/>
                <a:gd name="T78" fmla="*/ 13 w 110"/>
                <a:gd name="T79" fmla="*/ 85 h 147"/>
                <a:gd name="T80" fmla="*/ 18 w 110"/>
                <a:gd name="T81" fmla="*/ 8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0" h="147">
                  <a:moveTo>
                    <a:pt x="8" y="92"/>
                  </a:moveTo>
                  <a:cubicBezTo>
                    <a:pt x="8" y="99"/>
                    <a:pt x="12" y="105"/>
                    <a:pt x="17" y="105"/>
                  </a:cubicBezTo>
                  <a:cubicBezTo>
                    <a:pt x="21" y="129"/>
                    <a:pt x="37" y="147"/>
                    <a:pt x="57" y="147"/>
                  </a:cubicBezTo>
                  <a:cubicBezTo>
                    <a:pt x="76" y="147"/>
                    <a:pt x="93" y="129"/>
                    <a:pt x="96" y="105"/>
                  </a:cubicBezTo>
                  <a:cubicBezTo>
                    <a:pt x="97" y="105"/>
                    <a:pt x="97" y="105"/>
                    <a:pt x="97" y="105"/>
                  </a:cubicBezTo>
                  <a:cubicBezTo>
                    <a:pt x="103" y="105"/>
                    <a:pt x="107" y="99"/>
                    <a:pt x="107" y="92"/>
                  </a:cubicBezTo>
                  <a:cubicBezTo>
                    <a:pt x="107" y="86"/>
                    <a:pt x="104" y="81"/>
                    <a:pt x="99" y="80"/>
                  </a:cubicBezTo>
                  <a:cubicBezTo>
                    <a:pt x="99" y="80"/>
                    <a:pt x="110" y="43"/>
                    <a:pt x="87" y="32"/>
                  </a:cubicBezTo>
                  <a:cubicBezTo>
                    <a:pt x="84" y="0"/>
                    <a:pt x="28" y="25"/>
                    <a:pt x="28" y="25"/>
                  </a:cubicBezTo>
                  <a:cubicBezTo>
                    <a:pt x="0" y="40"/>
                    <a:pt x="13" y="81"/>
                    <a:pt x="13" y="81"/>
                  </a:cubicBezTo>
                  <a:cubicBezTo>
                    <a:pt x="13" y="81"/>
                    <a:pt x="13" y="81"/>
                    <a:pt x="13" y="81"/>
                  </a:cubicBezTo>
                  <a:cubicBezTo>
                    <a:pt x="10" y="83"/>
                    <a:pt x="8" y="87"/>
                    <a:pt x="8" y="92"/>
                  </a:cubicBezTo>
                  <a:close/>
                  <a:moveTo>
                    <a:pt x="18" y="82"/>
                  </a:moveTo>
                  <a:cubicBezTo>
                    <a:pt x="18" y="82"/>
                    <a:pt x="18" y="82"/>
                    <a:pt x="18" y="82"/>
                  </a:cubicBezTo>
                  <a:cubicBezTo>
                    <a:pt x="19" y="82"/>
                    <a:pt x="19" y="82"/>
                    <a:pt x="19" y="82"/>
                  </a:cubicBezTo>
                  <a:cubicBezTo>
                    <a:pt x="19" y="79"/>
                    <a:pt x="19" y="79"/>
                    <a:pt x="19" y="79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4" y="59"/>
                    <a:pt x="26" y="57"/>
                    <a:pt x="26" y="57"/>
                  </a:cubicBezTo>
                  <a:cubicBezTo>
                    <a:pt x="51" y="59"/>
                    <a:pt x="71" y="46"/>
                    <a:pt x="71" y="46"/>
                  </a:cubicBezTo>
                  <a:cubicBezTo>
                    <a:pt x="88" y="33"/>
                    <a:pt x="93" y="83"/>
                    <a:pt x="93" y="83"/>
                  </a:cubicBezTo>
                  <a:cubicBezTo>
                    <a:pt x="94" y="83"/>
                    <a:pt x="94" y="83"/>
                    <a:pt x="94" y="83"/>
                  </a:cubicBezTo>
                  <a:cubicBezTo>
                    <a:pt x="96" y="82"/>
                    <a:pt x="96" y="82"/>
                    <a:pt x="96" y="82"/>
                  </a:cubicBezTo>
                  <a:cubicBezTo>
                    <a:pt x="96" y="82"/>
                    <a:pt x="97" y="82"/>
                    <a:pt x="97" y="82"/>
                  </a:cubicBezTo>
                  <a:cubicBezTo>
                    <a:pt x="99" y="82"/>
                    <a:pt x="101" y="83"/>
                    <a:pt x="102" y="85"/>
                  </a:cubicBezTo>
                  <a:cubicBezTo>
                    <a:pt x="104" y="87"/>
                    <a:pt x="105" y="89"/>
                    <a:pt x="105" y="92"/>
                  </a:cubicBezTo>
                  <a:cubicBezTo>
                    <a:pt x="105" y="95"/>
                    <a:pt x="104" y="98"/>
                    <a:pt x="102" y="100"/>
                  </a:cubicBezTo>
                  <a:cubicBezTo>
                    <a:pt x="101" y="101"/>
                    <a:pt x="99" y="102"/>
                    <a:pt x="97" y="102"/>
                  </a:cubicBezTo>
                  <a:cubicBezTo>
                    <a:pt x="97" y="102"/>
                    <a:pt x="97" y="102"/>
                    <a:pt x="97" y="102"/>
                  </a:cubicBezTo>
                  <a:cubicBezTo>
                    <a:pt x="94" y="102"/>
                    <a:pt x="94" y="102"/>
                    <a:pt x="94" y="102"/>
                  </a:cubicBezTo>
                  <a:cubicBezTo>
                    <a:pt x="94" y="105"/>
                    <a:pt x="94" y="105"/>
                    <a:pt x="94" y="105"/>
                  </a:cubicBezTo>
                  <a:cubicBezTo>
                    <a:pt x="92" y="116"/>
                    <a:pt x="87" y="126"/>
                    <a:pt x="81" y="133"/>
                  </a:cubicBezTo>
                  <a:cubicBezTo>
                    <a:pt x="77" y="136"/>
                    <a:pt x="74" y="139"/>
                    <a:pt x="70" y="141"/>
                  </a:cubicBezTo>
                  <a:cubicBezTo>
                    <a:pt x="66" y="143"/>
                    <a:pt x="61" y="144"/>
                    <a:pt x="57" y="144"/>
                  </a:cubicBezTo>
                  <a:cubicBezTo>
                    <a:pt x="53" y="144"/>
                    <a:pt x="48" y="143"/>
                    <a:pt x="44" y="141"/>
                  </a:cubicBezTo>
                  <a:cubicBezTo>
                    <a:pt x="40" y="139"/>
                    <a:pt x="36" y="136"/>
                    <a:pt x="33" y="133"/>
                  </a:cubicBezTo>
                  <a:cubicBezTo>
                    <a:pt x="26" y="126"/>
                    <a:pt x="22" y="116"/>
                    <a:pt x="20" y="105"/>
                  </a:cubicBezTo>
                  <a:cubicBezTo>
                    <a:pt x="20" y="103"/>
                    <a:pt x="20" y="103"/>
                    <a:pt x="20" y="103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4" y="102"/>
                    <a:pt x="10" y="98"/>
                    <a:pt x="10" y="92"/>
                  </a:cubicBezTo>
                  <a:cubicBezTo>
                    <a:pt x="10" y="89"/>
                    <a:pt x="11" y="87"/>
                    <a:pt x="13" y="85"/>
                  </a:cubicBezTo>
                  <a:cubicBezTo>
                    <a:pt x="14" y="83"/>
                    <a:pt x="16" y="82"/>
                    <a:pt x="18" y="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9" name="Freeform 44"/>
            <p:cNvSpPr>
              <a:spLocks noEditPoints="1"/>
            </p:cNvSpPr>
            <p:nvPr/>
          </p:nvSpPr>
          <p:spPr bwMode="auto">
            <a:xfrm>
              <a:off x="7937412" y="4466431"/>
              <a:ext cx="130175" cy="46037"/>
            </a:xfrm>
            <a:custGeom>
              <a:avLst/>
              <a:gdLst>
                <a:gd name="T0" fmla="*/ 6 w 65"/>
                <a:gd name="T1" fmla="*/ 23 h 23"/>
                <a:gd name="T2" fmla="*/ 23 w 65"/>
                <a:gd name="T3" fmla="*/ 23 h 23"/>
                <a:gd name="T4" fmla="*/ 29 w 65"/>
                <a:gd name="T5" fmla="*/ 17 h 23"/>
                <a:gd name="T6" fmla="*/ 29 w 65"/>
                <a:gd name="T7" fmla="*/ 11 h 23"/>
                <a:gd name="T8" fmla="*/ 35 w 65"/>
                <a:gd name="T9" fmla="*/ 11 h 23"/>
                <a:gd name="T10" fmla="*/ 35 w 65"/>
                <a:gd name="T11" fmla="*/ 17 h 23"/>
                <a:gd name="T12" fmla="*/ 41 w 65"/>
                <a:gd name="T13" fmla="*/ 23 h 23"/>
                <a:gd name="T14" fmla="*/ 59 w 65"/>
                <a:gd name="T15" fmla="*/ 23 h 23"/>
                <a:gd name="T16" fmla="*/ 65 w 65"/>
                <a:gd name="T17" fmla="*/ 17 h 23"/>
                <a:gd name="T18" fmla="*/ 65 w 65"/>
                <a:gd name="T19" fmla="*/ 6 h 23"/>
                <a:gd name="T20" fmla="*/ 59 w 65"/>
                <a:gd name="T21" fmla="*/ 0 h 23"/>
                <a:gd name="T22" fmla="*/ 41 w 65"/>
                <a:gd name="T23" fmla="*/ 0 h 23"/>
                <a:gd name="T24" fmla="*/ 35 w 65"/>
                <a:gd name="T25" fmla="*/ 6 h 23"/>
                <a:gd name="T26" fmla="*/ 35 w 65"/>
                <a:gd name="T27" fmla="*/ 10 h 23"/>
                <a:gd name="T28" fmla="*/ 29 w 65"/>
                <a:gd name="T29" fmla="*/ 10 h 23"/>
                <a:gd name="T30" fmla="*/ 29 w 65"/>
                <a:gd name="T31" fmla="*/ 6 h 23"/>
                <a:gd name="T32" fmla="*/ 23 w 65"/>
                <a:gd name="T33" fmla="*/ 0 h 23"/>
                <a:gd name="T34" fmla="*/ 6 w 65"/>
                <a:gd name="T35" fmla="*/ 0 h 23"/>
                <a:gd name="T36" fmla="*/ 0 w 65"/>
                <a:gd name="T37" fmla="*/ 6 h 23"/>
                <a:gd name="T38" fmla="*/ 0 w 65"/>
                <a:gd name="T39" fmla="*/ 17 h 23"/>
                <a:gd name="T40" fmla="*/ 6 w 65"/>
                <a:gd name="T41" fmla="*/ 23 h 23"/>
                <a:gd name="T42" fmla="*/ 37 w 65"/>
                <a:gd name="T43" fmla="*/ 6 h 23"/>
                <a:gd name="T44" fmla="*/ 41 w 65"/>
                <a:gd name="T45" fmla="*/ 1 h 23"/>
                <a:gd name="T46" fmla="*/ 59 w 65"/>
                <a:gd name="T47" fmla="*/ 1 h 23"/>
                <a:gd name="T48" fmla="*/ 63 w 65"/>
                <a:gd name="T49" fmla="*/ 6 h 23"/>
                <a:gd name="T50" fmla="*/ 63 w 65"/>
                <a:gd name="T51" fmla="*/ 17 h 23"/>
                <a:gd name="T52" fmla="*/ 59 w 65"/>
                <a:gd name="T53" fmla="*/ 21 h 23"/>
                <a:gd name="T54" fmla="*/ 41 w 65"/>
                <a:gd name="T55" fmla="*/ 21 h 23"/>
                <a:gd name="T56" fmla="*/ 37 w 65"/>
                <a:gd name="T57" fmla="*/ 17 h 23"/>
                <a:gd name="T58" fmla="*/ 37 w 65"/>
                <a:gd name="T59" fmla="*/ 6 h 23"/>
                <a:gd name="T60" fmla="*/ 1 w 65"/>
                <a:gd name="T61" fmla="*/ 6 h 23"/>
                <a:gd name="T62" fmla="*/ 6 w 65"/>
                <a:gd name="T63" fmla="*/ 1 h 23"/>
                <a:gd name="T64" fmla="*/ 23 w 65"/>
                <a:gd name="T65" fmla="*/ 1 h 23"/>
                <a:gd name="T66" fmla="*/ 28 w 65"/>
                <a:gd name="T67" fmla="*/ 6 h 23"/>
                <a:gd name="T68" fmla="*/ 28 w 65"/>
                <a:gd name="T69" fmla="*/ 10 h 23"/>
                <a:gd name="T70" fmla="*/ 28 w 65"/>
                <a:gd name="T71" fmla="*/ 11 h 23"/>
                <a:gd name="T72" fmla="*/ 28 w 65"/>
                <a:gd name="T73" fmla="*/ 17 h 23"/>
                <a:gd name="T74" fmla="*/ 23 w 65"/>
                <a:gd name="T75" fmla="*/ 21 h 23"/>
                <a:gd name="T76" fmla="*/ 6 w 65"/>
                <a:gd name="T77" fmla="*/ 21 h 23"/>
                <a:gd name="T78" fmla="*/ 1 w 65"/>
                <a:gd name="T79" fmla="*/ 17 h 23"/>
                <a:gd name="T80" fmla="*/ 1 w 65"/>
                <a:gd name="T81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" h="23">
                  <a:moveTo>
                    <a:pt x="6" y="23"/>
                  </a:moveTo>
                  <a:cubicBezTo>
                    <a:pt x="23" y="23"/>
                    <a:pt x="23" y="23"/>
                    <a:pt x="23" y="23"/>
                  </a:cubicBezTo>
                  <a:cubicBezTo>
                    <a:pt x="26" y="23"/>
                    <a:pt x="29" y="20"/>
                    <a:pt x="29" y="17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20"/>
                    <a:pt x="38" y="23"/>
                    <a:pt x="41" y="23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62" y="23"/>
                    <a:pt x="65" y="20"/>
                    <a:pt x="65" y="17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65" y="3"/>
                    <a:pt x="62" y="0"/>
                    <a:pt x="59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8" y="0"/>
                    <a:pt x="35" y="3"/>
                    <a:pt x="35" y="6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3"/>
                    <a:pt x="26" y="0"/>
                    <a:pt x="2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0"/>
                    <a:pt x="2" y="23"/>
                    <a:pt x="6" y="23"/>
                  </a:cubicBezTo>
                  <a:close/>
                  <a:moveTo>
                    <a:pt x="37" y="6"/>
                  </a:moveTo>
                  <a:cubicBezTo>
                    <a:pt x="37" y="3"/>
                    <a:pt x="39" y="1"/>
                    <a:pt x="41" y="1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61" y="1"/>
                    <a:pt x="63" y="3"/>
                    <a:pt x="63" y="6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3" y="19"/>
                    <a:pt x="61" y="21"/>
                    <a:pt x="59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39" y="21"/>
                    <a:pt x="37" y="19"/>
                    <a:pt x="37" y="17"/>
                  </a:cubicBezTo>
                  <a:lnTo>
                    <a:pt x="37" y="6"/>
                  </a:lnTo>
                  <a:close/>
                  <a:moveTo>
                    <a:pt x="1" y="6"/>
                  </a:moveTo>
                  <a:cubicBezTo>
                    <a:pt x="1" y="3"/>
                    <a:pt x="3" y="1"/>
                    <a:pt x="6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5" y="1"/>
                    <a:pt x="28" y="3"/>
                    <a:pt x="28" y="6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9"/>
                    <a:pt x="25" y="21"/>
                    <a:pt x="23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1" y="19"/>
                    <a:pt x="1" y="17"/>
                  </a:cubicBezTo>
                  <a:lnTo>
                    <a:pt x="1" y="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2" name="Freeform 45"/>
            <p:cNvSpPr>
              <a:spLocks/>
            </p:cNvSpPr>
            <p:nvPr/>
          </p:nvSpPr>
          <p:spPr bwMode="auto">
            <a:xfrm>
              <a:off x="8099337" y="4450556"/>
              <a:ext cx="341312" cy="398462"/>
            </a:xfrm>
            <a:custGeom>
              <a:avLst/>
              <a:gdLst>
                <a:gd name="T0" fmla="*/ 143 w 172"/>
                <a:gd name="T1" fmla="*/ 165 h 199"/>
                <a:gd name="T2" fmla="*/ 143 w 172"/>
                <a:gd name="T3" fmla="*/ 0 h 199"/>
                <a:gd name="T4" fmla="*/ 2 w 172"/>
                <a:gd name="T5" fmla="*/ 0 h 199"/>
                <a:gd name="T6" fmla="*/ 0 w 172"/>
                <a:gd name="T7" fmla="*/ 12 h 199"/>
                <a:gd name="T8" fmla="*/ 5 w 172"/>
                <a:gd name="T9" fmla="*/ 17 h 199"/>
                <a:gd name="T10" fmla="*/ 126 w 172"/>
                <a:gd name="T11" fmla="*/ 17 h 199"/>
                <a:gd name="T12" fmla="*/ 126 w 172"/>
                <a:gd name="T13" fmla="*/ 165 h 199"/>
                <a:gd name="T14" fmla="*/ 39 w 172"/>
                <a:gd name="T15" fmla="*/ 165 h 199"/>
                <a:gd name="T16" fmla="*/ 39 w 172"/>
                <a:gd name="T17" fmla="*/ 176 h 199"/>
                <a:gd name="T18" fmla="*/ 39 w 172"/>
                <a:gd name="T19" fmla="*/ 176 h 199"/>
                <a:gd name="T20" fmla="*/ 10 w 172"/>
                <a:gd name="T21" fmla="*/ 199 h 199"/>
                <a:gd name="T22" fmla="*/ 172 w 172"/>
                <a:gd name="T23" fmla="*/ 199 h 199"/>
                <a:gd name="T24" fmla="*/ 172 w 172"/>
                <a:gd name="T25" fmla="*/ 165 h 199"/>
                <a:gd name="T26" fmla="*/ 143 w 172"/>
                <a:gd name="T27" fmla="*/ 165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2" h="199">
                  <a:moveTo>
                    <a:pt x="143" y="165"/>
                  </a:moveTo>
                  <a:cubicBezTo>
                    <a:pt x="143" y="0"/>
                    <a:pt x="143" y="0"/>
                    <a:pt x="14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5"/>
                    <a:pt x="1" y="9"/>
                    <a:pt x="0" y="12"/>
                  </a:cubicBezTo>
                  <a:cubicBezTo>
                    <a:pt x="2" y="13"/>
                    <a:pt x="4" y="15"/>
                    <a:pt x="5" y="17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26" y="165"/>
                    <a:pt x="126" y="165"/>
                    <a:pt x="126" y="165"/>
                  </a:cubicBezTo>
                  <a:cubicBezTo>
                    <a:pt x="39" y="165"/>
                    <a:pt x="39" y="165"/>
                    <a:pt x="39" y="165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37" y="186"/>
                    <a:pt x="25" y="194"/>
                    <a:pt x="10" y="199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72" y="165"/>
                    <a:pt x="172" y="165"/>
                    <a:pt x="172" y="165"/>
                  </a:cubicBezTo>
                  <a:lnTo>
                    <a:pt x="143" y="16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3" name="Freeform 46"/>
            <p:cNvSpPr>
              <a:spLocks/>
            </p:cNvSpPr>
            <p:nvPr/>
          </p:nvSpPr>
          <p:spPr bwMode="auto">
            <a:xfrm>
              <a:off x="7843749" y="4612481"/>
              <a:ext cx="322263" cy="242887"/>
            </a:xfrm>
            <a:custGeom>
              <a:avLst/>
              <a:gdLst>
                <a:gd name="T0" fmla="*/ 163 w 163"/>
                <a:gd name="T1" fmla="*/ 91 h 122"/>
                <a:gd name="T2" fmla="*/ 163 w 163"/>
                <a:gd name="T3" fmla="*/ 90 h 122"/>
                <a:gd name="T4" fmla="*/ 163 w 163"/>
                <a:gd name="T5" fmla="*/ 90 h 122"/>
                <a:gd name="T6" fmla="*/ 163 w 163"/>
                <a:gd name="T7" fmla="*/ 39 h 122"/>
                <a:gd name="T8" fmla="*/ 163 w 163"/>
                <a:gd name="T9" fmla="*/ 39 h 122"/>
                <a:gd name="T10" fmla="*/ 126 w 163"/>
                <a:gd name="T11" fmla="*/ 0 h 122"/>
                <a:gd name="T12" fmla="*/ 91 w 163"/>
                <a:gd name="T13" fmla="*/ 59 h 122"/>
                <a:gd name="T14" fmla="*/ 87 w 163"/>
                <a:gd name="T15" fmla="*/ 33 h 122"/>
                <a:gd name="T16" fmla="*/ 91 w 163"/>
                <a:gd name="T17" fmla="*/ 24 h 122"/>
                <a:gd name="T18" fmla="*/ 81 w 163"/>
                <a:gd name="T19" fmla="*/ 14 h 122"/>
                <a:gd name="T20" fmla="*/ 71 w 163"/>
                <a:gd name="T21" fmla="*/ 24 h 122"/>
                <a:gd name="T22" fmla="*/ 76 w 163"/>
                <a:gd name="T23" fmla="*/ 33 h 122"/>
                <a:gd name="T24" fmla="*/ 72 w 163"/>
                <a:gd name="T25" fmla="*/ 59 h 122"/>
                <a:gd name="T26" fmla="*/ 37 w 163"/>
                <a:gd name="T27" fmla="*/ 0 h 122"/>
                <a:gd name="T28" fmla="*/ 0 w 163"/>
                <a:gd name="T29" fmla="*/ 39 h 122"/>
                <a:gd name="T30" fmla="*/ 0 w 163"/>
                <a:gd name="T31" fmla="*/ 39 h 122"/>
                <a:gd name="T32" fmla="*/ 0 w 163"/>
                <a:gd name="T33" fmla="*/ 90 h 122"/>
                <a:gd name="T34" fmla="*/ 0 w 163"/>
                <a:gd name="T35" fmla="*/ 90 h 122"/>
                <a:gd name="T36" fmla="*/ 0 w 163"/>
                <a:gd name="T37" fmla="*/ 91 h 122"/>
                <a:gd name="T38" fmla="*/ 81 w 163"/>
                <a:gd name="T39" fmla="*/ 122 h 122"/>
                <a:gd name="T40" fmla="*/ 163 w 163"/>
                <a:gd name="T41" fmla="*/ 9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3" h="122">
                  <a:moveTo>
                    <a:pt x="163" y="91"/>
                  </a:moveTo>
                  <a:cubicBezTo>
                    <a:pt x="163" y="90"/>
                    <a:pt x="163" y="90"/>
                    <a:pt x="163" y="90"/>
                  </a:cubicBezTo>
                  <a:cubicBezTo>
                    <a:pt x="163" y="90"/>
                    <a:pt x="163" y="90"/>
                    <a:pt x="163" y="90"/>
                  </a:cubicBezTo>
                  <a:cubicBezTo>
                    <a:pt x="163" y="39"/>
                    <a:pt x="163" y="39"/>
                    <a:pt x="163" y="39"/>
                  </a:cubicBezTo>
                  <a:cubicBezTo>
                    <a:pt x="163" y="39"/>
                    <a:pt x="163" y="39"/>
                    <a:pt x="163" y="39"/>
                  </a:cubicBezTo>
                  <a:cubicBezTo>
                    <a:pt x="160" y="23"/>
                    <a:pt x="146" y="9"/>
                    <a:pt x="126" y="0"/>
                  </a:cubicBezTo>
                  <a:cubicBezTo>
                    <a:pt x="91" y="59"/>
                    <a:pt x="91" y="59"/>
                    <a:pt x="91" y="59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9" y="31"/>
                    <a:pt x="91" y="28"/>
                    <a:pt x="91" y="24"/>
                  </a:cubicBezTo>
                  <a:cubicBezTo>
                    <a:pt x="91" y="19"/>
                    <a:pt x="87" y="14"/>
                    <a:pt x="81" y="14"/>
                  </a:cubicBezTo>
                  <a:cubicBezTo>
                    <a:pt x="76" y="14"/>
                    <a:pt x="71" y="19"/>
                    <a:pt x="71" y="24"/>
                  </a:cubicBezTo>
                  <a:cubicBezTo>
                    <a:pt x="71" y="28"/>
                    <a:pt x="73" y="31"/>
                    <a:pt x="76" y="33"/>
                  </a:cubicBezTo>
                  <a:cubicBezTo>
                    <a:pt x="72" y="59"/>
                    <a:pt x="72" y="59"/>
                    <a:pt x="72" y="59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7" y="9"/>
                    <a:pt x="3" y="23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1"/>
                  </a:cubicBezTo>
                  <a:cubicBezTo>
                    <a:pt x="0" y="108"/>
                    <a:pt x="36" y="122"/>
                    <a:pt x="81" y="122"/>
                  </a:cubicBezTo>
                  <a:cubicBezTo>
                    <a:pt x="127" y="122"/>
                    <a:pt x="163" y="108"/>
                    <a:pt x="163" y="9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4" name="Rectangle 47"/>
            <p:cNvSpPr>
              <a:spLocks noChangeArrowheads="1"/>
            </p:cNvSpPr>
            <p:nvPr/>
          </p:nvSpPr>
          <p:spPr bwMode="auto">
            <a:xfrm>
              <a:off x="8142199" y="4531518"/>
              <a:ext cx="179388" cy="20638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5" name="Rectangle 48"/>
            <p:cNvSpPr>
              <a:spLocks noChangeArrowheads="1"/>
            </p:cNvSpPr>
            <p:nvPr/>
          </p:nvSpPr>
          <p:spPr bwMode="auto">
            <a:xfrm>
              <a:off x="8142199" y="4577556"/>
              <a:ext cx="179388" cy="19050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6" name="Rectangle 49"/>
            <p:cNvSpPr>
              <a:spLocks noChangeArrowheads="1"/>
            </p:cNvSpPr>
            <p:nvPr/>
          </p:nvSpPr>
          <p:spPr bwMode="auto">
            <a:xfrm>
              <a:off x="8192999" y="4622006"/>
              <a:ext cx="128588" cy="22225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7" name="Rectangle 50"/>
            <p:cNvSpPr>
              <a:spLocks noChangeArrowheads="1"/>
            </p:cNvSpPr>
            <p:nvPr/>
          </p:nvSpPr>
          <p:spPr bwMode="auto">
            <a:xfrm>
              <a:off x="8192999" y="4668043"/>
              <a:ext cx="128588" cy="20638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8" name="Rectangle 51"/>
            <p:cNvSpPr>
              <a:spLocks noChangeArrowheads="1"/>
            </p:cNvSpPr>
            <p:nvPr/>
          </p:nvSpPr>
          <p:spPr bwMode="auto">
            <a:xfrm>
              <a:off x="8192999" y="4714081"/>
              <a:ext cx="128588" cy="20637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589960" y="2793304"/>
            <a:ext cx="78546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zh-CN" altLang="en-US" dirty="0" smtClean="0"/>
              <a:t>根据车身形式和参考数据计算出轴距和轮距。</a:t>
            </a:r>
            <a:endParaRPr kumimoji="1" lang="en-US" altLang="zh-CN" dirty="0" smtClean="0"/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zh-CN" altLang="en-US" dirty="0" smtClean="0"/>
              <a:t>根据布置形式估算轴荷分配。</a:t>
            </a:r>
            <a:endParaRPr kumimoji="1" lang="en-US" altLang="zh-CN" dirty="0" smtClean="0"/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zh-CN" altLang="en-US" dirty="0" smtClean="0"/>
              <a:t>根据所给的动力性参数计算变速器的档位数和传动比。</a:t>
            </a:r>
            <a:endParaRPr kumimoji="1" lang="en-US" altLang="zh-CN" dirty="0" smtClean="0"/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zh-CN" altLang="en-US" dirty="0" smtClean="0"/>
              <a:t>动力性参数计算。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8594824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967740" y="678180"/>
            <a:ext cx="4023360" cy="137160"/>
            <a:chOff x="1005840" y="678180"/>
            <a:chExt cx="4023360" cy="13716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 flipH="1">
            <a:off x="7209790" y="678180"/>
            <a:ext cx="4023360" cy="137160"/>
            <a:chOff x="1005840" y="678180"/>
            <a:chExt cx="4023360" cy="13716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5110429" y="454372"/>
            <a:ext cx="1980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设计内容</a:t>
            </a:r>
            <a:endParaRPr lang="zh-CN" altLang="en-US" sz="3200" b="1" spc="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023388" y="1863093"/>
            <a:ext cx="3087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主要部件选型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17" name="组合 14"/>
          <p:cNvGrpSpPr/>
          <p:nvPr/>
        </p:nvGrpSpPr>
        <p:grpSpPr>
          <a:xfrm>
            <a:off x="1219297" y="1641953"/>
            <a:ext cx="834546" cy="747984"/>
            <a:chOff x="7843749" y="4320381"/>
            <a:chExt cx="596900" cy="534987"/>
          </a:xfrm>
          <a:solidFill>
            <a:srgbClr val="005D9D"/>
          </a:solidFill>
        </p:grpSpPr>
        <p:sp>
          <p:nvSpPr>
            <p:cNvPr id="18" name="Freeform 43"/>
            <p:cNvSpPr>
              <a:spLocks noEditPoints="1"/>
            </p:cNvSpPr>
            <p:nvPr/>
          </p:nvSpPr>
          <p:spPr bwMode="auto">
            <a:xfrm>
              <a:off x="7891374" y="4320381"/>
              <a:ext cx="217488" cy="293687"/>
            </a:xfrm>
            <a:custGeom>
              <a:avLst/>
              <a:gdLst>
                <a:gd name="T0" fmla="*/ 8 w 110"/>
                <a:gd name="T1" fmla="*/ 92 h 147"/>
                <a:gd name="T2" fmla="*/ 17 w 110"/>
                <a:gd name="T3" fmla="*/ 105 h 147"/>
                <a:gd name="T4" fmla="*/ 57 w 110"/>
                <a:gd name="T5" fmla="*/ 147 h 147"/>
                <a:gd name="T6" fmla="*/ 96 w 110"/>
                <a:gd name="T7" fmla="*/ 105 h 147"/>
                <a:gd name="T8" fmla="*/ 97 w 110"/>
                <a:gd name="T9" fmla="*/ 105 h 147"/>
                <a:gd name="T10" fmla="*/ 107 w 110"/>
                <a:gd name="T11" fmla="*/ 92 h 147"/>
                <a:gd name="T12" fmla="*/ 99 w 110"/>
                <a:gd name="T13" fmla="*/ 80 h 147"/>
                <a:gd name="T14" fmla="*/ 87 w 110"/>
                <a:gd name="T15" fmla="*/ 32 h 147"/>
                <a:gd name="T16" fmla="*/ 28 w 110"/>
                <a:gd name="T17" fmla="*/ 25 h 147"/>
                <a:gd name="T18" fmla="*/ 13 w 110"/>
                <a:gd name="T19" fmla="*/ 81 h 147"/>
                <a:gd name="T20" fmla="*/ 13 w 110"/>
                <a:gd name="T21" fmla="*/ 81 h 147"/>
                <a:gd name="T22" fmla="*/ 8 w 110"/>
                <a:gd name="T23" fmla="*/ 92 h 147"/>
                <a:gd name="T24" fmla="*/ 18 w 110"/>
                <a:gd name="T25" fmla="*/ 82 h 147"/>
                <a:gd name="T26" fmla="*/ 18 w 110"/>
                <a:gd name="T27" fmla="*/ 82 h 147"/>
                <a:gd name="T28" fmla="*/ 19 w 110"/>
                <a:gd name="T29" fmla="*/ 82 h 147"/>
                <a:gd name="T30" fmla="*/ 19 w 110"/>
                <a:gd name="T31" fmla="*/ 79 h 147"/>
                <a:gd name="T32" fmla="*/ 22 w 110"/>
                <a:gd name="T33" fmla="*/ 62 h 147"/>
                <a:gd name="T34" fmla="*/ 26 w 110"/>
                <a:gd name="T35" fmla="*/ 57 h 147"/>
                <a:gd name="T36" fmla="*/ 71 w 110"/>
                <a:gd name="T37" fmla="*/ 46 h 147"/>
                <a:gd name="T38" fmla="*/ 93 w 110"/>
                <a:gd name="T39" fmla="*/ 83 h 147"/>
                <a:gd name="T40" fmla="*/ 94 w 110"/>
                <a:gd name="T41" fmla="*/ 83 h 147"/>
                <a:gd name="T42" fmla="*/ 96 w 110"/>
                <a:gd name="T43" fmla="*/ 82 h 147"/>
                <a:gd name="T44" fmla="*/ 97 w 110"/>
                <a:gd name="T45" fmla="*/ 82 h 147"/>
                <a:gd name="T46" fmla="*/ 102 w 110"/>
                <a:gd name="T47" fmla="*/ 85 h 147"/>
                <a:gd name="T48" fmla="*/ 105 w 110"/>
                <a:gd name="T49" fmla="*/ 92 h 147"/>
                <a:gd name="T50" fmla="*/ 102 w 110"/>
                <a:gd name="T51" fmla="*/ 100 h 147"/>
                <a:gd name="T52" fmla="*/ 97 w 110"/>
                <a:gd name="T53" fmla="*/ 102 h 147"/>
                <a:gd name="T54" fmla="*/ 97 w 110"/>
                <a:gd name="T55" fmla="*/ 102 h 147"/>
                <a:gd name="T56" fmla="*/ 94 w 110"/>
                <a:gd name="T57" fmla="*/ 102 h 147"/>
                <a:gd name="T58" fmla="*/ 94 w 110"/>
                <a:gd name="T59" fmla="*/ 105 h 147"/>
                <a:gd name="T60" fmla="*/ 81 w 110"/>
                <a:gd name="T61" fmla="*/ 133 h 147"/>
                <a:gd name="T62" fmla="*/ 70 w 110"/>
                <a:gd name="T63" fmla="*/ 141 h 147"/>
                <a:gd name="T64" fmla="*/ 57 w 110"/>
                <a:gd name="T65" fmla="*/ 144 h 147"/>
                <a:gd name="T66" fmla="*/ 44 w 110"/>
                <a:gd name="T67" fmla="*/ 141 h 147"/>
                <a:gd name="T68" fmla="*/ 33 w 110"/>
                <a:gd name="T69" fmla="*/ 133 h 147"/>
                <a:gd name="T70" fmla="*/ 20 w 110"/>
                <a:gd name="T71" fmla="*/ 105 h 147"/>
                <a:gd name="T72" fmla="*/ 20 w 110"/>
                <a:gd name="T73" fmla="*/ 103 h 147"/>
                <a:gd name="T74" fmla="*/ 17 w 110"/>
                <a:gd name="T75" fmla="*/ 102 h 147"/>
                <a:gd name="T76" fmla="*/ 10 w 110"/>
                <a:gd name="T77" fmla="*/ 92 h 147"/>
                <a:gd name="T78" fmla="*/ 13 w 110"/>
                <a:gd name="T79" fmla="*/ 85 h 147"/>
                <a:gd name="T80" fmla="*/ 18 w 110"/>
                <a:gd name="T81" fmla="*/ 8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0" h="147">
                  <a:moveTo>
                    <a:pt x="8" y="92"/>
                  </a:moveTo>
                  <a:cubicBezTo>
                    <a:pt x="8" y="99"/>
                    <a:pt x="12" y="105"/>
                    <a:pt x="17" y="105"/>
                  </a:cubicBezTo>
                  <a:cubicBezTo>
                    <a:pt x="21" y="129"/>
                    <a:pt x="37" y="147"/>
                    <a:pt x="57" y="147"/>
                  </a:cubicBezTo>
                  <a:cubicBezTo>
                    <a:pt x="76" y="147"/>
                    <a:pt x="93" y="129"/>
                    <a:pt x="96" y="105"/>
                  </a:cubicBezTo>
                  <a:cubicBezTo>
                    <a:pt x="97" y="105"/>
                    <a:pt x="97" y="105"/>
                    <a:pt x="97" y="105"/>
                  </a:cubicBezTo>
                  <a:cubicBezTo>
                    <a:pt x="103" y="105"/>
                    <a:pt x="107" y="99"/>
                    <a:pt x="107" y="92"/>
                  </a:cubicBezTo>
                  <a:cubicBezTo>
                    <a:pt x="107" y="86"/>
                    <a:pt x="104" y="81"/>
                    <a:pt x="99" y="80"/>
                  </a:cubicBezTo>
                  <a:cubicBezTo>
                    <a:pt x="99" y="80"/>
                    <a:pt x="110" y="43"/>
                    <a:pt x="87" y="32"/>
                  </a:cubicBezTo>
                  <a:cubicBezTo>
                    <a:pt x="84" y="0"/>
                    <a:pt x="28" y="25"/>
                    <a:pt x="28" y="25"/>
                  </a:cubicBezTo>
                  <a:cubicBezTo>
                    <a:pt x="0" y="40"/>
                    <a:pt x="13" y="81"/>
                    <a:pt x="13" y="81"/>
                  </a:cubicBezTo>
                  <a:cubicBezTo>
                    <a:pt x="13" y="81"/>
                    <a:pt x="13" y="81"/>
                    <a:pt x="13" y="81"/>
                  </a:cubicBezTo>
                  <a:cubicBezTo>
                    <a:pt x="10" y="83"/>
                    <a:pt x="8" y="87"/>
                    <a:pt x="8" y="92"/>
                  </a:cubicBezTo>
                  <a:close/>
                  <a:moveTo>
                    <a:pt x="18" y="82"/>
                  </a:moveTo>
                  <a:cubicBezTo>
                    <a:pt x="18" y="82"/>
                    <a:pt x="18" y="82"/>
                    <a:pt x="18" y="82"/>
                  </a:cubicBezTo>
                  <a:cubicBezTo>
                    <a:pt x="19" y="82"/>
                    <a:pt x="19" y="82"/>
                    <a:pt x="19" y="82"/>
                  </a:cubicBezTo>
                  <a:cubicBezTo>
                    <a:pt x="19" y="79"/>
                    <a:pt x="19" y="79"/>
                    <a:pt x="19" y="79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4" y="59"/>
                    <a:pt x="26" y="57"/>
                    <a:pt x="26" y="57"/>
                  </a:cubicBezTo>
                  <a:cubicBezTo>
                    <a:pt x="51" y="59"/>
                    <a:pt x="71" y="46"/>
                    <a:pt x="71" y="46"/>
                  </a:cubicBezTo>
                  <a:cubicBezTo>
                    <a:pt x="88" y="33"/>
                    <a:pt x="93" y="83"/>
                    <a:pt x="93" y="83"/>
                  </a:cubicBezTo>
                  <a:cubicBezTo>
                    <a:pt x="94" y="83"/>
                    <a:pt x="94" y="83"/>
                    <a:pt x="94" y="83"/>
                  </a:cubicBezTo>
                  <a:cubicBezTo>
                    <a:pt x="96" y="82"/>
                    <a:pt x="96" y="82"/>
                    <a:pt x="96" y="82"/>
                  </a:cubicBezTo>
                  <a:cubicBezTo>
                    <a:pt x="96" y="82"/>
                    <a:pt x="97" y="82"/>
                    <a:pt x="97" y="82"/>
                  </a:cubicBezTo>
                  <a:cubicBezTo>
                    <a:pt x="99" y="82"/>
                    <a:pt x="101" y="83"/>
                    <a:pt x="102" y="85"/>
                  </a:cubicBezTo>
                  <a:cubicBezTo>
                    <a:pt x="104" y="87"/>
                    <a:pt x="105" y="89"/>
                    <a:pt x="105" y="92"/>
                  </a:cubicBezTo>
                  <a:cubicBezTo>
                    <a:pt x="105" y="95"/>
                    <a:pt x="104" y="98"/>
                    <a:pt x="102" y="100"/>
                  </a:cubicBezTo>
                  <a:cubicBezTo>
                    <a:pt x="101" y="101"/>
                    <a:pt x="99" y="102"/>
                    <a:pt x="97" y="102"/>
                  </a:cubicBezTo>
                  <a:cubicBezTo>
                    <a:pt x="97" y="102"/>
                    <a:pt x="97" y="102"/>
                    <a:pt x="97" y="102"/>
                  </a:cubicBezTo>
                  <a:cubicBezTo>
                    <a:pt x="94" y="102"/>
                    <a:pt x="94" y="102"/>
                    <a:pt x="94" y="102"/>
                  </a:cubicBezTo>
                  <a:cubicBezTo>
                    <a:pt x="94" y="105"/>
                    <a:pt x="94" y="105"/>
                    <a:pt x="94" y="105"/>
                  </a:cubicBezTo>
                  <a:cubicBezTo>
                    <a:pt x="92" y="116"/>
                    <a:pt x="87" y="126"/>
                    <a:pt x="81" y="133"/>
                  </a:cubicBezTo>
                  <a:cubicBezTo>
                    <a:pt x="77" y="136"/>
                    <a:pt x="74" y="139"/>
                    <a:pt x="70" y="141"/>
                  </a:cubicBezTo>
                  <a:cubicBezTo>
                    <a:pt x="66" y="143"/>
                    <a:pt x="61" y="144"/>
                    <a:pt x="57" y="144"/>
                  </a:cubicBezTo>
                  <a:cubicBezTo>
                    <a:pt x="53" y="144"/>
                    <a:pt x="48" y="143"/>
                    <a:pt x="44" y="141"/>
                  </a:cubicBezTo>
                  <a:cubicBezTo>
                    <a:pt x="40" y="139"/>
                    <a:pt x="36" y="136"/>
                    <a:pt x="33" y="133"/>
                  </a:cubicBezTo>
                  <a:cubicBezTo>
                    <a:pt x="26" y="126"/>
                    <a:pt x="22" y="116"/>
                    <a:pt x="20" y="105"/>
                  </a:cubicBezTo>
                  <a:cubicBezTo>
                    <a:pt x="20" y="103"/>
                    <a:pt x="20" y="103"/>
                    <a:pt x="20" y="103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4" y="102"/>
                    <a:pt x="10" y="98"/>
                    <a:pt x="10" y="92"/>
                  </a:cubicBezTo>
                  <a:cubicBezTo>
                    <a:pt x="10" y="89"/>
                    <a:pt x="11" y="87"/>
                    <a:pt x="13" y="85"/>
                  </a:cubicBezTo>
                  <a:cubicBezTo>
                    <a:pt x="14" y="83"/>
                    <a:pt x="16" y="82"/>
                    <a:pt x="18" y="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9" name="Freeform 44"/>
            <p:cNvSpPr>
              <a:spLocks noEditPoints="1"/>
            </p:cNvSpPr>
            <p:nvPr/>
          </p:nvSpPr>
          <p:spPr bwMode="auto">
            <a:xfrm>
              <a:off x="7937412" y="4466431"/>
              <a:ext cx="130175" cy="46037"/>
            </a:xfrm>
            <a:custGeom>
              <a:avLst/>
              <a:gdLst>
                <a:gd name="T0" fmla="*/ 6 w 65"/>
                <a:gd name="T1" fmla="*/ 23 h 23"/>
                <a:gd name="T2" fmla="*/ 23 w 65"/>
                <a:gd name="T3" fmla="*/ 23 h 23"/>
                <a:gd name="T4" fmla="*/ 29 w 65"/>
                <a:gd name="T5" fmla="*/ 17 h 23"/>
                <a:gd name="T6" fmla="*/ 29 w 65"/>
                <a:gd name="T7" fmla="*/ 11 h 23"/>
                <a:gd name="T8" fmla="*/ 35 w 65"/>
                <a:gd name="T9" fmla="*/ 11 h 23"/>
                <a:gd name="T10" fmla="*/ 35 w 65"/>
                <a:gd name="T11" fmla="*/ 17 h 23"/>
                <a:gd name="T12" fmla="*/ 41 w 65"/>
                <a:gd name="T13" fmla="*/ 23 h 23"/>
                <a:gd name="T14" fmla="*/ 59 w 65"/>
                <a:gd name="T15" fmla="*/ 23 h 23"/>
                <a:gd name="T16" fmla="*/ 65 w 65"/>
                <a:gd name="T17" fmla="*/ 17 h 23"/>
                <a:gd name="T18" fmla="*/ 65 w 65"/>
                <a:gd name="T19" fmla="*/ 6 h 23"/>
                <a:gd name="T20" fmla="*/ 59 w 65"/>
                <a:gd name="T21" fmla="*/ 0 h 23"/>
                <a:gd name="T22" fmla="*/ 41 w 65"/>
                <a:gd name="T23" fmla="*/ 0 h 23"/>
                <a:gd name="T24" fmla="*/ 35 w 65"/>
                <a:gd name="T25" fmla="*/ 6 h 23"/>
                <a:gd name="T26" fmla="*/ 35 w 65"/>
                <a:gd name="T27" fmla="*/ 10 h 23"/>
                <a:gd name="T28" fmla="*/ 29 w 65"/>
                <a:gd name="T29" fmla="*/ 10 h 23"/>
                <a:gd name="T30" fmla="*/ 29 w 65"/>
                <a:gd name="T31" fmla="*/ 6 h 23"/>
                <a:gd name="T32" fmla="*/ 23 w 65"/>
                <a:gd name="T33" fmla="*/ 0 h 23"/>
                <a:gd name="T34" fmla="*/ 6 w 65"/>
                <a:gd name="T35" fmla="*/ 0 h 23"/>
                <a:gd name="T36" fmla="*/ 0 w 65"/>
                <a:gd name="T37" fmla="*/ 6 h 23"/>
                <a:gd name="T38" fmla="*/ 0 w 65"/>
                <a:gd name="T39" fmla="*/ 17 h 23"/>
                <a:gd name="T40" fmla="*/ 6 w 65"/>
                <a:gd name="T41" fmla="*/ 23 h 23"/>
                <a:gd name="T42" fmla="*/ 37 w 65"/>
                <a:gd name="T43" fmla="*/ 6 h 23"/>
                <a:gd name="T44" fmla="*/ 41 w 65"/>
                <a:gd name="T45" fmla="*/ 1 h 23"/>
                <a:gd name="T46" fmla="*/ 59 w 65"/>
                <a:gd name="T47" fmla="*/ 1 h 23"/>
                <a:gd name="T48" fmla="*/ 63 w 65"/>
                <a:gd name="T49" fmla="*/ 6 h 23"/>
                <a:gd name="T50" fmla="*/ 63 w 65"/>
                <a:gd name="T51" fmla="*/ 17 h 23"/>
                <a:gd name="T52" fmla="*/ 59 w 65"/>
                <a:gd name="T53" fmla="*/ 21 h 23"/>
                <a:gd name="T54" fmla="*/ 41 w 65"/>
                <a:gd name="T55" fmla="*/ 21 h 23"/>
                <a:gd name="T56" fmla="*/ 37 w 65"/>
                <a:gd name="T57" fmla="*/ 17 h 23"/>
                <a:gd name="T58" fmla="*/ 37 w 65"/>
                <a:gd name="T59" fmla="*/ 6 h 23"/>
                <a:gd name="T60" fmla="*/ 1 w 65"/>
                <a:gd name="T61" fmla="*/ 6 h 23"/>
                <a:gd name="T62" fmla="*/ 6 w 65"/>
                <a:gd name="T63" fmla="*/ 1 h 23"/>
                <a:gd name="T64" fmla="*/ 23 w 65"/>
                <a:gd name="T65" fmla="*/ 1 h 23"/>
                <a:gd name="T66" fmla="*/ 28 w 65"/>
                <a:gd name="T67" fmla="*/ 6 h 23"/>
                <a:gd name="T68" fmla="*/ 28 w 65"/>
                <a:gd name="T69" fmla="*/ 10 h 23"/>
                <a:gd name="T70" fmla="*/ 28 w 65"/>
                <a:gd name="T71" fmla="*/ 11 h 23"/>
                <a:gd name="T72" fmla="*/ 28 w 65"/>
                <a:gd name="T73" fmla="*/ 17 h 23"/>
                <a:gd name="T74" fmla="*/ 23 w 65"/>
                <a:gd name="T75" fmla="*/ 21 h 23"/>
                <a:gd name="T76" fmla="*/ 6 w 65"/>
                <a:gd name="T77" fmla="*/ 21 h 23"/>
                <a:gd name="T78" fmla="*/ 1 w 65"/>
                <a:gd name="T79" fmla="*/ 17 h 23"/>
                <a:gd name="T80" fmla="*/ 1 w 65"/>
                <a:gd name="T81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" h="23">
                  <a:moveTo>
                    <a:pt x="6" y="23"/>
                  </a:moveTo>
                  <a:cubicBezTo>
                    <a:pt x="23" y="23"/>
                    <a:pt x="23" y="23"/>
                    <a:pt x="23" y="23"/>
                  </a:cubicBezTo>
                  <a:cubicBezTo>
                    <a:pt x="26" y="23"/>
                    <a:pt x="29" y="20"/>
                    <a:pt x="29" y="17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20"/>
                    <a:pt x="38" y="23"/>
                    <a:pt x="41" y="23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62" y="23"/>
                    <a:pt x="65" y="20"/>
                    <a:pt x="65" y="17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65" y="3"/>
                    <a:pt x="62" y="0"/>
                    <a:pt x="59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8" y="0"/>
                    <a:pt x="35" y="3"/>
                    <a:pt x="35" y="6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3"/>
                    <a:pt x="26" y="0"/>
                    <a:pt x="2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0"/>
                    <a:pt x="2" y="23"/>
                    <a:pt x="6" y="23"/>
                  </a:cubicBezTo>
                  <a:close/>
                  <a:moveTo>
                    <a:pt x="37" y="6"/>
                  </a:moveTo>
                  <a:cubicBezTo>
                    <a:pt x="37" y="3"/>
                    <a:pt x="39" y="1"/>
                    <a:pt x="41" y="1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61" y="1"/>
                    <a:pt x="63" y="3"/>
                    <a:pt x="63" y="6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3" y="19"/>
                    <a:pt x="61" y="21"/>
                    <a:pt x="59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39" y="21"/>
                    <a:pt x="37" y="19"/>
                    <a:pt x="37" y="17"/>
                  </a:cubicBezTo>
                  <a:lnTo>
                    <a:pt x="37" y="6"/>
                  </a:lnTo>
                  <a:close/>
                  <a:moveTo>
                    <a:pt x="1" y="6"/>
                  </a:moveTo>
                  <a:cubicBezTo>
                    <a:pt x="1" y="3"/>
                    <a:pt x="3" y="1"/>
                    <a:pt x="6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5" y="1"/>
                    <a:pt x="28" y="3"/>
                    <a:pt x="28" y="6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9"/>
                    <a:pt x="25" y="21"/>
                    <a:pt x="23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1" y="19"/>
                    <a:pt x="1" y="17"/>
                  </a:cubicBezTo>
                  <a:lnTo>
                    <a:pt x="1" y="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2" name="Freeform 45"/>
            <p:cNvSpPr>
              <a:spLocks/>
            </p:cNvSpPr>
            <p:nvPr/>
          </p:nvSpPr>
          <p:spPr bwMode="auto">
            <a:xfrm>
              <a:off x="8099337" y="4450556"/>
              <a:ext cx="341312" cy="398462"/>
            </a:xfrm>
            <a:custGeom>
              <a:avLst/>
              <a:gdLst>
                <a:gd name="T0" fmla="*/ 143 w 172"/>
                <a:gd name="T1" fmla="*/ 165 h 199"/>
                <a:gd name="T2" fmla="*/ 143 w 172"/>
                <a:gd name="T3" fmla="*/ 0 h 199"/>
                <a:gd name="T4" fmla="*/ 2 w 172"/>
                <a:gd name="T5" fmla="*/ 0 h 199"/>
                <a:gd name="T6" fmla="*/ 0 w 172"/>
                <a:gd name="T7" fmla="*/ 12 h 199"/>
                <a:gd name="T8" fmla="*/ 5 w 172"/>
                <a:gd name="T9" fmla="*/ 17 h 199"/>
                <a:gd name="T10" fmla="*/ 126 w 172"/>
                <a:gd name="T11" fmla="*/ 17 h 199"/>
                <a:gd name="T12" fmla="*/ 126 w 172"/>
                <a:gd name="T13" fmla="*/ 165 h 199"/>
                <a:gd name="T14" fmla="*/ 39 w 172"/>
                <a:gd name="T15" fmla="*/ 165 h 199"/>
                <a:gd name="T16" fmla="*/ 39 w 172"/>
                <a:gd name="T17" fmla="*/ 176 h 199"/>
                <a:gd name="T18" fmla="*/ 39 w 172"/>
                <a:gd name="T19" fmla="*/ 176 h 199"/>
                <a:gd name="T20" fmla="*/ 10 w 172"/>
                <a:gd name="T21" fmla="*/ 199 h 199"/>
                <a:gd name="T22" fmla="*/ 172 w 172"/>
                <a:gd name="T23" fmla="*/ 199 h 199"/>
                <a:gd name="T24" fmla="*/ 172 w 172"/>
                <a:gd name="T25" fmla="*/ 165 h 199"/>
                <a:gd name="T26" fmla="*/ 143 w 172"/>
                <a:gd name="T27" fmla="*/ 165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2" h="199">
                  <a:moveTo>
                    <a:pt x="143" y="165"/>
                  </a:moveTo>
                  <a:cubicBezTo>
                    <a:pt x="143" y="0"/>
                    <a:pt x="143" y="0"/>
                    <a:pt x="14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5"/>
                    <a:pt x="1" y="9"/>
                    <a:pt x="0" y="12"/>
                  </a:cubicBezTo>
                  <a:cubicBezTo>
                    <a:pt x="2" y="13"/>
                    <a:pt x="4" y="15"/>
                    <a:pt x="5" y="17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26" y="165"/>
                    <a:pt x="126" y="165"/>
                    <a:pt x="126" y="165"/>
                  </a:cubicBezTo>
                  <a:cubicBezTo>
                    <a:pt x="39" y="165"/>
                    <a:pt x="39" y="165"/>
                    <a:pt x="39" y="165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37" y="186"/>
                    <a:pt x="25" y="194"/>
                    <a:pt x="10" y="199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72" y="165"/>
                    <a:pt x="172" y="165"/>
                    <a:pt x="172" y="165"/>
                  </a:cubicBezTo>
                  <a:lnTo>
                    <a:pt x="143" y="16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3" name="Freeform 46"/>
            <p:cNvSpPr>
              <a:spLocks/>
            </p:cNvSpPr>
            <p:nvPr/>
          </p:nvSpPr>
          <p:spPr bwMode="auto">
            <a:xfrm>
              <a:off x="7843749" y="4612481"/>
              <a:ext cx="322263" cy="242887"/>
            </a:xfrm>
            <a:custGeom>
              <a:avLst/>
              <a:gdLst>
                <a:gd name="T0" fmla="*/ 163 w 163"/>
                <a:gd name="T1" fmla="*/ 91 h 122"/>
                <a:gd name="T2" fmla="*/ 163 w 163"/>
                <a:gd name="T3" fmla="*/ 90 h 122"/>
                <a:gd name="T4" fmla="*/ 163 w 163"/>
                <a:gd name="T5" fmla="*/ 90 h 122"/>
                <a:gd name="T6" fmla="*/ 163 w 163"/>
                <a:gd name="T7" fmla="*/ 39 h 122"/>
                <a:gd name="T8" fmla="*/ 163 w 163"/>
                <a:gd name="T9" fmla="*/ 39 h 122"/>
                <a:gd name="T10" fmla="*/ 126 w 163"/>
                <a:gd name="T11" fmla="*/ 0 h 122"/>
                <a:gd name="T12" fmla="*/ 91 w 163"/>
                <a:gd name="T13" fmla="*/ 59 h 122"/>
                <a:gd name="T14" fmla="*/ 87 w 163"/>
                <a:gd name="T15" fmla="*/ 33 h 122"/>
                <a:gd name="T16" fmla="*/ 91 w 163"/>
                <a:gd name="T17" fmla="*/ 24 h 122"/>
                <a:gd name="T18" fmla="*/ 81 w 163"/>
                <a:gd name="T19" fmla="*/ 14 h 122"/>
                <a:gd name="T20" fmla="*/ 71 w 163"/>
                <a:gd name="T21" fmla="*/ 24 h 122"/>
                <a:gd name="T22" fmla="*/ 76 w 163"/>
                <a:gd name="T23" fmla="*/ 33 h 122"/>
                <a:gd name="T24" fmla="*/ 72 w 163"/>
                <a:gd name="T25" fmla="*/ 59 h 122"/>
                <a:gd name="T26" fmla="*/ 37 w 163"/>
                <a:gd name="T27" fmla="*/ 0 h 122"/>
                <a:gd name="T28" fmla="*/ 0 w 163"/>
                <a:gd name="T29" fmla="*/ 39 h 122"/>
                <a:gd name="T30" fmla="*/ 0 w 163"/>
                <a:gd name="T31" fmla="*/ 39 h 122"/>
                <a:gd name="T32" fmla="*/ 0 w 163"/>
                <a:gd name="T33" fmla="*/ 90 h 122"/>
                <a:gd name="T34" fmla="*/ 0 w 163"/>
                <a:gd name="T35" fmla="*/ 90 h 122"/>
                <a:gd name="T36" fmla="*/ 0 w 163"/>
                <a:gd name="T37" fmla="*/ 91 h 122"/>
                <a:gd name="T38" fmla="*/ 81 w 163"/>
                <a:gd name="T39" fmla="*/ 122 h 122"/>
                <a:gd name="T40" fmla="*/ 163 w 163"/>
                <a:gd name="T41" fmla="*/ 9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3" h="122">
                  <a:moveTo>
                    <a:pt x="163" y="91"/>
                  </a:moveTo>
                  <a:cubicBezTo>
                    <a:pt x="163" y="90"/>
                    <a:pt x="163" y="90"/>
                    <a:pt x="163" y="90"/>
                  </a:cubicBezTo>
                  <a:cubicBezTo>
                    <a:pt x="163" y="90"/>
                    <a:pt x="163" y="90"/>
                    <a:pt x="163" y="90"/>
                  </a:cubicBezTo>
                  <a:cubicBezTo>
                    <a:pt x="163" y="39"/>
                    <a:pt x="163" y="39"/>
                    <a:pt x="163" y="39"/>
                  </a:cubicBezTo>
                  <a:cubicBezTo>
                    <a:pt x="163" y="39"/>
                    <a:pt x="163" y="39"/>
                    <a:pt x="163" y="39"/>
                  </a:cubicBezTo>
                  <a:cubicBezTo>
                    <a:pt x="160" y="23"/>
                    <a:pt x="146" y="9"/>
                    <a:pt x="126" y="0"/>
                  </a:cubicBezTo>
                  <a:cubicBezTo>
                    <a:pt x="91" y="59"/>
                    <a:pt x="91" y="59"/>
                    <a:pt x="91" y="59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9" y="31"/>
                    <a:pt x="91" y="28"/>
                    <a:pt x="91" y="24"/>
                  </a:cubicBezTo>
                  <a:cubicBezTo>
                    <a:pt x="91" y="19"/>
                    <a:pt x="87" y="14"/>
                    <a:pt x="81" y="14"/>
                  </a:cubicBezTo>
                  <a:cubicBezTo>
                    <a:pt x="76" y="14"/>
                    <a:pt x="71" y="19"/>
                    <a:pt x="71" y="24"/>
                  </a:cubicBezTo>
                  <a:cubicBezTo>
                    <a:pt x="71" y="28"/>
                    <a:pt x="73" y="31"/>
                    <a:pt x="76" y="33"/>
                  </a:cubicBezTo>
                  <a:cubicBezTo>
                    <a:pt x="72" y="59"/>
                    <a:pt x="72" y="59"/>
                    <a:pt x="72" y="59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7" y="9"/>
                    <a:pt x="3" y="23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1"/>
                  </a:cubicBezTo>
                  <a:cubicBezTo>
                    <a:pt x="0" y="108"/>
                    <a:pt x="36" y="122"/>
                    <a:pt x="81" y="122"/>
                  </a:cubicBezTo>
                  <a:cubicBezTo>
                    <a:pt x="127" y="122"/>
                    <a:pt x="163" y="108"/>
                    <a:pt x="163" y="9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4" name="Rectangle 47"/>
            <p:cNvSpPr>
              <a:spLocks noChangeArrowheads="1"/>
            </p:cNvSpPr>
            <p:nvPr/>
          </p:nvSpPr>
          <p:spPr bwMode="auto">
            <a:xfrm>
              <a:off x="8142199" y="4531518"/>
              <a:ext cx="179388" cy="20638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5" name="Rectangle 48"/>
            <p:cNvSpPr>
              <a:spLocks noChangeArrowheads="1"/>
            </p:cNvSpPr>
            <p:nvPr/>
          </p:nvSpPr>
          <p:spPr bwMode="auto">
            <a:xfrm>
              <a:off x="8142199" y="4577556"/>
              <a:ext cx="179388" cy="19050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6" name="Rectangle 49"/>
            <p:cNvSpPr>
              <a:spLocks noChangeArrowheads="1"/>
            </p:cNvSpPr>
            <p:nvPr/>
          </p:nvSpPr>
          <p:spPr bwMode="auto">
            <a:xfrm>
              <a:off x="8192999" y="4622006"/>
              <a:ext cx="128588" cy="22225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7" name="Rectangle 50"/>
            <p:cNvSpPr>
              <a:spLocks noChangeArrowheads="1"/>
            </p:cNvSpPr>
            <p:nvPr/>
          </p:nvSpPr>
          <p:spPr bwMode="auto">
            <a:xfrm>
              <a:off x="8192999" y="4668043"/>
              <a:ext cx="128588" cy="20638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8" name="Rectangle 51"/>
            <p:cNvSpPr>
              <a:spLocks noChangeArrowheads="1"/>
            </p:cNvSpPr>
            <p:nvPr/>
          </p:nvSpPr>
          <p:spPr bwMode="auto">
            <a:xfrm>
              <a:off x="8192999" y="4714081"/>
              <a:ext cx="128588" cy="20637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589960" y="2793304"/>
            <a:ext cx="78546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zh-CN" altLang="en-US" dirty="0" smtClean="0"/>
              <a:t>根据计算所得动力性参数选择发动机和电动机类型。</a:t>
            </a:r>
            <a:endParaRPr kumimoji="1" lang="en-US" altLang="zh-CN" dirty="0" smtClean="0"/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zh-CN" altLang="en-US" dirty="0" smtClean="0"/>
              <a:t>根据传动比确定变速箱选型。</a:t>
            </a:r>
            <a:endParaRPr kumimoji="1" lang="en-US" altLang="zh-CN" dirty="0" smtClean="0"/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zh-CN" altLang="en-US" dirty="0" smtClean="0"/>
              <a:t>根据输出功率确定传动轴选型。</a:t>
            </a:r>
            <a:endParaRPr kumimoji="1" lang="en-US" altLang="zh-CN" dirty="0" smtClean="0"/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zh-CN" altLang="en-US" dirty="0" smtClean="0"/>
              <a:t>根据负载确定驱动桥选型。</a:t>
            </a:r>
            <a:endParaRPr kumimoji="1" lang="en-US" altLang="zh-CN" dirty="0" smtClean="0"/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zh-CN" altLang="en-US" dirty="0" smtClean="0"/>
              <a:t>其它相关系统选型。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809809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967740" y="678180"/>
            <a:ext cx="4023360" cy="137160"/>
            <a:chOff x="1005840" y="678180"/>
            <a:chExt cx="4023360" cy="13716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 flipH="1">
            <a:off x="7209790" y="678180"/>
            <a:ext cx="4023360" cy="137160"/>
            <a:chOff x="1005840" y="678180"/>
            <a:chExt cx="4023360" cy="13716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5110429" y="454372"/>
            <a:ext cx="1980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设计内容</a:t>
            </a:r>
            <a:endParaRPr lang="zh-CN" altLang="en-US" sz="3200" b="1" spc="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023389" y="1863093"/>
            <a:ext cx="2348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整车布置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17" name="组合 14"/>
          <p:cNvGrpSpPr/>
          <p:nvPr/>
        </p:nvGrpSpPr>
        <p:grpSpPr>
          <a:xfrm>
            <a:off x="1219297" y="1641953"/>
            <a:ext cx="834546" cy="747984"/>
            <a:chOff x="7843749" y="4320381"/>
            <a:chExt cx="596900" cy="534987"/>
          </a:xfrm>
          <a:solidFill>
            <a:srgbClr val="005D9D"/>
          </a:solidFill>
        </p:grpSpPr>
        <p:sp>
          <p:nvSpPr>
            <p:cNvPr id="18" name="Freeform 43"/>
            <p:cNvSpPr>
              <a:spLocks noEditPoints="1"/>
            </p:cNvSpPr>
            <p:nvPr/>
          </p:nvSpPr>
          <p:spPr bwMode="auto">
            <a:xfrm>
              <a:off x="7891374" y="4320381"/>
              <a:ext cx="217488" cy="293687"/>
            </a:xfrm>
            <a:custGeom>
              <a:avLst/>
              <a:gdLst>
                <a:gd name="T0" fmla="*/ 8 w 110"/>
                <a:gd name="T1" fmla="*/ 92 h 147"/>
                <a:gd name="T2" fmla="*/ 17 w 110"/>
                <a:gd name="T3" fmla="*/ 105 h 147"/>
                <a:gd name="T4" fmla="*/ 57 w 110"/>
                <a:gd name="T5" fmla="*/ 147 h 147"/>
                <a:gd name="T6" fmla="*/ 96 w 110"/>
                <a:gd name="T7" fmla="*/ 105 h 147"/>
                <a:gd name="T8" fmla="*/ 97 w 110"/>
                <a:gd name="T9" fmla="*/ 105 h 147"/>
                <a:gd name="T10" fmla="*/ 107 w 110"/>
                <a:gd name="T11" fmla="*/ 92 h 147"/>
                <a:gd name="T12" fmla="*/ 99 w 110"/>
                <a:gd name="T13" fmla="*/ 80 h 147"/>
                <a:gd name="T14" fmla="*/ 87 w 110"/>
                <a:gd name="T15" fmla="*/ 32 h 147"/>
                <a:gd name="T16" fmla="*/ 28 w 110"/>
                <a:gd name="T17" fmla="*/ 25 h 147"/>
                <a:gd name="T18" fmla="*/ 13 w 110"/>
                <a:gd name="T19" fmla="*/ 81 h 147"/>
                <a:gd name="T20" fmla="*/ 13 w 110"/>
                <a:gd name="T21" fmla="*/ 81 h 147"/>
                <a:gd name="T22" fmla="*/ 8 w 110"/>
                <a:gd name="T23" fmla="*/ 92 h 147"/>
                <a:gd name="T24" fmla="*/ 18 w 110"/>
                <a:gd name="T25" fmla="*/ 82 h 147"/>
                <a:gd name="T26" fmla="*/ 18 w 110"/>
                <a:gd name="T27" fmla="*/ 82 h 147"/>
                <a:gd name="T28" fmla="*/ 19 w 110"/>
                <a:gd name="T29" fmla="*/ 82 h 147"/>
                <a:gd name="T30" fmla="*/ 19 w 110"/>
                <a:gd name="T31" fmla="*/ 79 h 147"/>
                <a:gd name="T32" fmla="*/ 22 w 110"/>
                <a:gd name="T33" fmla="*/ 62 h 147"/>
                <a:gd name="T34" fmla="*/ 26 w 110"/>
                <a:gd name="T35" fmla="*/ 57 h 147"/>
                <a:gd name="T36" fmla="*/ 71 w 110"/>
                <a:gd name="T37" fmla="*/ 46 h 147"/>
                <a:gd name="T38" fmla="*/ 93 w 110"/>
                <a:gd name="T39" fmla="*/ 83 h 147"/>
                <a:gd name="T40" fmla="*/ 94 w 110"/>
                <a:gd name="T41" fmla="*/ 83 h 147"/>
                <a:gd name="T42" fmla="*/ 96 w 110"/>
                <a:gd name="T43" fmla="*/ 82 h 147"/>
                <a:gd name="T44" fmla="*/ 97 w 110"/>
                <a:gd name="T45" fmla="*/ 82 h 147"/>
                <a:gd name="T46" fmla="*/ 102 w 110"/>
                <a:gd name="T47" fmla="*/ 85 h 147"/>
                <a:gd name="T48" fmla="*/ 105 w 110"/>
                <a:gd name="T49" fmla="*/ 92 h 147"/>
                <a:gd name="T50" fmla="*/ 102 w 110"/>
                <a:gd name="T51" fmla="*/ 100 h 147"/>
                <a:gd name="T52" fmla="*/ 97 w 110"/>
                <a:gd name="T53" fmla="*/ 102 h 147"/>
                <a:gd name="T54" fmla="*/ 97 w 110"/>
                <a:gd name="T55" fmla="*/ 102 h 147"/>
                <a:gd name="T56" fmla="*/ 94 w 110"/>
                <a:gd name="T57" fmla="*/ 102 h 147"/>
                <a:gd name="T58" fmla="*/ 94 w 110"/>
                <a:gd name="T59" fmla="*/ 105 h 147"/>
                <a:gd name="T60" fmla="*/ 81 w 110"/>
                <a:gd name="T61" fmla="*/ 133 h 147"/>
                <a:gd name="T62" fmla="*/ 70 w 110"/>
                <a:gd name="T63" fmla="*/ 141 h 147"/>
                <a:gd name="T64" fmla="*/ 57 w 110"/>
                <a:gd name="T65" fmla="*/ 144 h 147"/>
                <a:gd name="T66" fmla="*/ 44 w 110"/>
                <a:gd name="T67" fmla="*/ 141 h 147"/>
                <a:gd name="T68" fmla="*/ 33 w 110"/>
                <a:gd name="T69" fmla="*/ 133 h 147"/>
                <a:gd name="T70" fmla="*/ 20 w 110"/>
                <a:gd name="T71" fmla="*/ 105 h 147"/>
                <a:gd name="T72" fmla="*/ 20 w 110"/>
                <a:gd name="T73" fmla="*/ 103 h 147"/>
                <a:gd name="T74" fmla="*/ 17 w 110"/>
                <a:gd name="T75" fmla="*/ 102 h 147"/>
                <a:gd name="T76" fmla="*/ 10 w 110"/>
                <a:gd name="T77" fmla="*/ 92 h 147"/>
                <a:gd name="T78" fmla="*/ 13 w 110"/>
                <a:gd name="T79" fmla="*/ 85 h 147"/>
                <a:gd name="T80" fmla="*/ 18 w 110"/>
                <a:gd name="T81" fmla="*/ 8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0" h="147">
                  <a:moveTo>
                    <a:pt x="8" y="92"/>
                  </a:moveTo>
                  <a:cubicBezTo>
                    <a:pt x="8" y="99"/>
                    <a:pt x="12" y="105"/>
                    <a:pt x="17" y="105"/>
                  </a:cubicBezTo>
                  <a:cubicBezTo>
                    <a:pt x="21" y="129"/>
                    <a:pt x="37" y="147"/>
                    <a:pt x="57" y="147"/>
                  </a:cubicBezTo>
                  <a:cubicBezTo>
                    <a:pt x="76" y="147"/>
                    <a:pt x="93" y="129"/>
                    <a:pt x="96" y="105"/>
                  </a:cubicBezTo>
                  <a:cubicBezTo>
                    <a:pt x="97" y="105"/>
                    <a:pt x="97" y="105"/>
                    <a:pt x="97" y="105"/>
                  </a:cubicBezTo>
                  <a:cubicBezTo>
                    <a:pt x="103" y="105"/>
                    <a:pt x="107" y="99"/>
                    <a:pt x="107" y="92"/>
                  </a:cubicBezTo>
                  <a:cubicBezTo>
                    <a:pt x="107" y="86"/>
                    <a:pt x="104" y="81"/>
                    <a:pt x="99" y="80"/>
                  </a:cubicBezTo>
                  <a:cubicBezTo>
                    <a:pt x="99" y="80"/>
                    <a:pt x="110" y="43"/>
                    <a:pt x="87" y="32"/>
                  </a:cubicBezTo>
                  <a:cubicBezTo>
                    <a:pt x="84" y="0"/>
                    <a:pt x="28" y="25"/>
                    <a:pt x="28" y="25"/>
                  </a:cubicBezTo>
                  <a:cubicBezTo>
                    <a:pt x="0" y="40"/>
                    <a:pt x="13" y="81"/>
                    <a:pt x="13" y="81"/>
                  </a:cubicBezTo>
                  <a:cubicBezTo>
                    <a:pt x="13" y="81"/>
                    <a:pt x="13" y="81"/>
                    <a:pt x="13" y="81"/>
                  </a:cubicBezTo>
                  <a:cubicBezTo>
                    <a:pt x="10" y="83"/>
                    <a:pt x="8" y="87"/>
                    <a:pt x="8" y="92"/>
                  </a:cubicBezTo>
                  <a:close/>
                  <a:moveTo>
                    <a:pt x="18" y="82"/>
                  </a:moveTo>
                  <a:cubicBezTo>
                    <a:pt x="18" y="82"/>
                    <a:pt x="18" y="82"/>
                    <a:pt x="18" y="82"/>
                  </a:cubicBezTo>
                  <a:cubicBezTo>
                    <a:pt x="19" y="82"/>
                    <a:pt x="19" y="82"/>
                    <a:pt x="19" y="82"/>
                  </a:cubicBezTo>
                  <a:cubicBezTo>
                    <a:pt x="19" y="79"/>
                    <a:pt x="19" y="79"/>
                    <a:pt x="19" y="79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4" y="59"/>
                    <a:pt x="26" y="57"/>
                    <a:pt x="26" y="57"/>
                  </a:cubicBezTo>
                  <a:cubicBezTo>
                    <a:pt x="51" y="59"/>
                    <a:pt x="71" y="46"/>
                    <a:pt x="71" y="46"/>
                  </a:cubicBezTo>
                  <a:cubicBezTo>
                    <a:pt x="88" y="33"/>
                    <a:pt x="93" y="83"/>
                    <a:pt x="93" y="83"/>
                  </a:cubicBezTo>
                  <a:cubicBezTo>
                    <a:pt x="94" y="83"/>
                    <a:pt x="94" y="83"/>
                    <a:pt x="94" y="83"/>
                  </a:cubicBezTo>
                  <a:cubicBezTo>
                    <a:pt x="96" y="82"/>
                    <a:pt x="96" y="82"/>
                    <a:pt x="96" y="82"/>
                  </a:cubicBezTo>
                  <a:cubicBezTo>
                    <a:pt x="96" y="82"/>
                    <a:pt x="97" y="82"/>
                    <a:pt x="97" y="82"/>
                  </a:cubicBezTo>
                  <a:cubicBezTo>
                    <a:pt x="99" y="82"/>
                    <a:pt x="101" y="83"/>
                    <a:pt x="102" y="85"/>
                  </a:cubicBezTo>
                  <a:cubicBezTo>
                    <a:pt x="104" y="87"/>
                    <a:pt x="105" y="89"/>
                    <a:pt x="105" y="92"/>
                  </a:cubicBezTo>
                  <a:cubicBezTo>
                    <a:pt x="105" y="95"/>
                    <a:pt x="104" y="98"/>
                    <a:pt x="102" y="100"/>
                  </a:cubicBezTo>
                  <a:cubicBezTo>
                    <a:pt x="101" y="101"/>
                    <a:pt x="99" y="102"/>
                    <a:pt x="97" y="102"/>
                  </a:cubicBezTo>
                  <a:cubicBezTo>
                    <a:pt x="97" y="102"/>
                    <a:pt x="97" y="102"/>
                    <a:pt x="97" y="102"/>
                  </a:cubicBezTo>
                  <a:cubicBezTo>
                    <a:pt x="94" y="102"/>
                    <a:pt x="94" y="102"/>
                    <a:pt x="94" y="102"/>
                  </a:cubicBezTo>
                  <a:cubicBezTo>
                    <a:pt x="94" y="105"/>
                    <a:pt x="94" y="105"/>
                    <a:pt x="94" y="105"/>
                  </a:cubicBezTo>
                  <a:cubicBezTo>
                    <a:pt x="92" y="116"/>
                    <a:pt x="87" y="126"/>
                    <a:pt x="81" y="133"/>
                  </a:cubicBezTo>
                  <a:cubicBezTo>
                    <a:pt x="77" y="136"/>
                    <a:pt x="74" y="139"/>
                    <a:pt x="70" y="141"/>
                  </a:cubicBezTo>
                  <a:cubicBezTo>
                    <a:pt x="66" y="143"/>
                    <a:pt x="61" y="144"/>
                    <a:pt x="57" y="144"/>
                  </a:cubicBezTo>
                  <a:cubicBezTo>
                    <a:pt x="53" y="144"/>
                    <a:pt x="48" y="143"/>
                    <a:pt x="44" y="141"/>
                  </a:cubicBezTo>
                  <a:cubicBezTo>
                    <a:pt x="40" y="139"/>
                    <a:pt x="36" y="136"/>
                    <a:pt x="33" y="133"/>
                  </a:cubicBezTo>
                  <a:cubicBezTo>
                    <a:pt x="26" y="126"/>
                    <a:pt x="22" y="116"/>
                    <a:pt x="20" y="105"/>
                  </a:cubicBezTo>
                  <a:cubicBezTo>
                    <a:pt x="20" y="103"/>
                    <a:pt x="20" y="103"/>
                    <a:pt x="20" y="103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4" y="102"/>
                    <a:pt x="10" y="98"/>
                    <a:pt x="10" y="92"/>
                  </a:cubicBezTo>
                  <a:cubicBezTo>
                    <a:pt x="10" y="89"/>
                    <a:pt x="11" y="87"/>
                    <a:pt x="13" y="85"/>
                  </a:cubicBezTo>
                  <a:cubicBezTo>
                    <a:pt x="14" y="83"/>
                    <a:pt x="16" y="82"/>
                    <a:pt x="18" y="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9" name="Freeform 44"/>
            <p:cNvSpPr>
              <a:spLocks noEditPoints="1"/>
            </p:cNvSpPr>
            <p:nvPr/>
          </p:nvSpPr>
          <p:spPr bwMode="auto">
            <a:xfrm>
              <a:off x="7937412" y="4466431"/>
              <a:ext cx="130175" cy="46037"/>
            </a:xfrm>
            <a:custGeom>
              <a:avLst/>
              <a:gdLst>
                <a:gd name="T0" fmla="*/ 6 w 65"/>
                <a:gd name="T1" fmla="*/ 23 h 23"/>
                <a:gd name="T2" fmla="*/ 23 w 65"/>
                <a:gd name="T3" fmla="*/ 23 h 23"/>
                <a:gd name="T4" fmla="*/ 29 w 65"/>
                <a:gd name="T5" fmla="*/ 17 h 23"/>
                <a:gd name="T6" fmla="*/ 29 w 65"/>
                <a:gd name="T7" fmla="*/ 11 h 23"/>
                <a:gd name="T8" fmla="*/ 35 w 65"/>
                <a:gd name="T9" fmla="*/ 11 h 23"/>
                <a:gd name="T10" fmla="*/ 35 w 65"/>
                <a:gd name="T11" fmla="*/ 17 h 23"/>
                <a:gd name="T12" fmla="*/ 41 w 65"/>
                <a:gd name="T13" fmla="*/ 23 h 23"/>
                <a:gd name="T14" fmla="*/ 59 w 65"/>
                <a:gd name="T15" fmla="*/ 23 h 23"/>
                <a:gd name="T16" fmla="*/ 65 w 65"/>
                <a:gd name="T17" fmla="*/ 17 h 23"/>
                <a:gd name="T18" fmla="*/ 65 w 65"/>
                <a:gd name="T19" fmla="*/ 6 h 23"/>
                <a:gd name="T20" fmla="*/ 59 w 65"/>
                <a:gd name="T21" fmla="*/ 0 h 23"/>
                <a:gd name="T22" fmla="*/ 41 w 65"/>
                <a:gd name="T23" fmla="*/ 0 h 23"/>
                <a:gd name="T24" fmla="*/ 35 w 65"/>
                <a:gd name="T25" fmla="*/ 6 h 23"/>
                <a:gd name="T26" fmla="*/ 35 w 65"/>
                <a:gd name="T27" fmla="*/ 10 h 23"/>
                <a:gd name="T28" fmla="*/ 29 w 65"/>
                <a:gd name="T29" fmla="*/ 10 h 23"/>
                <a:gd name="T30" fmla="*/ 29 w 65"/>
                <a:gd name="T31" fmla="*/ 6 h 23"/>
                <a:gd name="T32" fmla="*/ 23 w 65"/>
                <a:gd name="T33" fmla="*/ 0 h 23"/>
                <a:gd name="T34" fmla="*/ 6 w 65"/>
                <a:gd name="T35" fmla="*/ 0 h 23"/>
                <a:gd name="T36" fmla="*/ 0 w 65"/>
                <a:gd name="T37" fmla="*/ 6 h 23"/>
                <a:gd name="T38" fmla="*/ 0 w 65"/>
                <a:gd name="T39" fmla="*/ 17 h 23"/>
                <a:gd name="T40" fmla="*/ 6 w 65"/>
                <a:gd name="T41" fmla="*/ 23 h 23"/>
                <a:gd name="T42" fmla="*/ 37 w 65"/>
                <a:gd name="T43" fmla="*/ 6 h 23"/>
                <a:gd name="T44" fmla="*/ 41 w 65"/>
                <a:gd name="T45" fmla="*/ 1 h 23"/>
                <a:gd name="T46" fmla="*/ 59 w 65"/>
                <a:gd name="T47" fmla="*/ 1 h 23"/>
                <a:gd name="T48" fmla="*/ 63 w 65"/>
                <a:gd name="T49" fmla="*/ 6 h 23"/>
                <a:gd name="T50" fmla="*/ 63 w 65"/>
                <a:gd name="T51" fmla="*/ 17 h 23"/>
                <a:gd name="T52" fmla="*/ 59 w 65"/>
                <a:gd name="T53" fmla="*/ 21 h 23"/>
                <a:gd name="T54" fmla="*/ 41 w 65"/>
                <a:gd name="T55" fmla="*/ 21 h 23"/>
                <a:gd name="T56" fmla="*/ 37 w 65"/>
                <a:gd name="T57" fmla="*/ 17 h 23"/>
                <a:gd name="T58" fmla="*/ 37 w 65"/>
                <a:gd name="T59" fmla="*/ 6 h 23"/>
                <a:gd name="T60" fmla="*/ 1 w 65"/>
                <a:gd name="T61" fmla="*/ 6 h 23"/>
                <a:gd name="T62" fmla="*/ 6 w 65"/>
                <a:gd name="T63" fmla="*/ 1 h 23"/>
                <a:gd name="T64" fmla="*/ 23 w 65"/>
                <a:gd name="T65" fmla="*/ 1 h 23"/>
                <a:gd name="T66" fmla="*/ 28 w 65"/>
                <a:gd name="T67" fmla="*/ 6 h 23"/>
                <a:gd name="T68" fmla="*/ 28 w 65"/>
                <a:gd name="T69" fmla="*/ 10 h 23"/>
                <a:gd name="T70" fmla="*/ 28 w 65"/>
                <a:gd name="T71" fmla="*/ 11 h 23"/>
                <a:gd name="T72" fmla="*/ 28 w 65"/>
                <a:gd name="T73" fmla="*/ 17 h 23"/>
                <a:gd name="T74" fmla="*/ 23 w 65"/>
                <a:gd name="T75" fmla="*/ 21 h 23"/>
                <a:gd name="T76" fmla="*/ 6 w 65"/>
                <a:gd name="T77" fmla="*/ 21 h 23"/>
                <a:gd name="T78" fmla="*/ 1 w 65"/>
                <a:gd name="T79" fmla="*/ 17 h 23"/>
                <a:gd name="T80" fmla="*/ 1 w 65"/>
                <a:gd name="T81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" h="23">
                  <a:moveTo>
                    <a:pt x="6" y="23"/>
                  </a:moveTo>
                  <a:cubicBezTo>
                    <a:pt x="23" y="23"/>
                    <a:pt x="23" y="23"/>
                    <a:pt x="23" y="23"/>
                  </a:cubicBezTo>
                  <a:cubicBezTo>
                    <a:pt x="26" y="23"/>
                    <a:pt x="29" y="20"/>
                    <a:pt x="29" y="17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20"/>
                    <a:pt x="38" y="23"/>
                    <a:pt x="41" y="23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62" y="23"/>
                    <a:pt x="65" y="20"/>
                    <a:pt x="65" y="17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65" y="3"/>
                    <a:pt x="62" y="0"/>
                    <a:pt x="59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8" y="0"/>
                    <a:pt x="35" y="3"/>
                    <a:pt x="35" y="6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3"/>
                    <a:pt x="26" y="0"/>
                    <a:pt x="2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0"/>
                    <a:pt x="2" y="23"/>
                    <a:pt x="6" y="23"/>
                  </a:cubicBezTo>
                  <a:close/>
                  <a:moveTo>
                    <a:pt x="37" y="6"/>
                  </a:moveTo>
                  <a:cubicBezTo>
                    <a:pt x="37" y="3"/>
                    <a:pt x="39" y="1"/>
                    <a:pt x="41" y="1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61" y="1"/>
                    <a:pt x="63" y="3"/>
                    <a:pt x="63" y="6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3" y="19"/>
                    <a:pt x="61" y="21"/>
                    <a:pt x="59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39" y="21"/>
                    <a:pt x="37" y="19"/>
                    <a:pt x="37" y="17"/>
                  </a:cubicBezTo>
                  <a:lnTo>
                    <a:pt x="37" y="6"/>
                  </a:lnTo>
                  <a:close/>
                  <a:moveTo>
                    <a:pt x="1" y="6"/>
                  </a:moveTo>
                  <a:cubicBezTo>
                    <a:pt x="1" y="3"/>
                    <a:pt x="3" y="1"/>
                    <a:pt x="6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5" y="1"/>
                    <a:pt x="28" y="3"/>
                    <a:pt x="28" y="6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9"/>
                    <a:pt x="25" y="21"/>
                    <a:pt x="23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1" y="19"/>
                    <a:pt x="1" y="17"/>
                  </a:cubicBezTo>
                  <a:lnTo>
                    <a:pt x="1" y="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2" name="Freeform 45"/>
            <p:cNvSpPr>
              <a:spLocks/>
            </p:cNvSpPr>
            <p:nvPr/>
          </p:nvSpPr>
          <p:spPr bwMode="auto">
            <a:xfrm>
              <a:off x="8099337" y="4450556"/>
              <a:ext cx="341312" cy="398462"/>
            </a:xfrm>
            <a:custGeom>
              <a:avLst/>
              <a:gdLst>
                <a:gd name="T0" fmla="*/ 143 w 172"/>
                <a:gd name="T1" fmla="*/ 165 h 199"/>
                <a:gd name="T2" fmla="*/ 143 w 172"/>
                <a:gd name="T3" fmla="*/ 0 h 199"/>
                <a:gd name="T4" fmla="*/ 2 w 172"/>
                <a:gd name="T5" fmla="*/ 0 h 199"/>
                <a:gd name="T6" fmla="*/ 0 w 172"/>
                <a:gd name="T7" fmla="*/ 12 h 199"/>
                <a:gd name="T8" fmla="*/ 5 w 172"/>
                <a:gd name="T9" fmla="*/ 17 h 199"/>
                <a:gd name="T10" fmla="*/ 126 w 172"/>
                <a:gd name="T11" fmla="*/ 17 h 199"/>
                <a:gd name="T12" fmla="*/ 126 w 172"/>
                <a:gd name="T13" fmla="*/ 165 h 199"/>
                <a:gd name="T14" fmla="*/ 39 w 172"/>
                <a:gd name="T15" fmla="*/ 165 h 199"/>
                <a:gd name="T16" fmla="*/ 39 w 172"/>
                <a:gd name="T17" fmla="*/ 176 h 199"/>
                <a:gd name="T18" fmla="*/ 39 w 172"/>
                <a:gd name="T19" fmla="*/ 176 h 199"/>
                <a:gd name="T20" fmla="*/ 10 w 172"/>
                <a:gd name="T21" fmla="*/ 199 h 199"/>
                <a:gd name="T22" fmla="*/ 172 w 172"/>
                <a:gd name="T23" fmla="*/ 199 h 199"/>
                <a:gd name="T24" fmla="*/ 172 w 172"/>
                <a:gd name="T25" fmla="*/ 165 h 199"/>
                <a:gd name="T26" fmla="*/ 143 w 172"/>
                <a:gd name="T27" fmla="*/ 165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2" h="199">
                  <a:moveTo>
                    <a:pt x="143" y="165"/>
                  </a:moveTo>
                  <a:cubicBezTo>
                    <a:pt x="143" y="0"/>
                    <a:pt x="143" y="0"/>
                    <a:pt x="14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5"/>
                    <a:pt x="1" y="9"/>
                    <a:pt x="0" y="12"/>
                  </a:cubicBezTo>
                  <a:cubicBezTo>
                    <a:pt x="2" y="13"/>
                    <a:pt x="4" y="15"/>
                    <a:pt x="5" y="17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26" y="165"/>
                    <a:pt x="126" y="165"/>
                    <a:pt x="126" y="165"/>
                  </a:cubicBezTo>
                  <a:cubicBezTo>
                    <a:pt x="39" y="165"/>
                    <a:pt x="39" y="165"/>
                    <a:pt x="39" y="165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37" y="186"/>
                    <a:pt x="25" y="194"/>
                    <a:pt x="10" y="199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72" y="165"/>
                    <a:pt x="172" y="165"/>
                    <a:pt x="172" y="165"/>
                  </a:cubicBezTo>
                  <a:lnTo>
                    <a:pt x="143" y="16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3" name="Freeform 46"/>
            <p:cNvSpPr>
              <a:spLocks/>
            </p:cNvSpPr>
            <p:nvPr/>
          </p:nvSpPr>
          <p:spPr bwMode="auto">
            <a:xfrm>
              <a:off x="7843749" y="4612481"/>
              <a:ext cx="322263" cy="242887"/>
            </a:xfrm>
            <a:custGeom>
              <a:avLst/>
              <a:gdLst>
                <a:gd name="T0" fmla="*/ 163 w 163"/>
                <a:gd name="T1" fmla="*/ 91 h 122"/>
                <a:gd name="T2" fmla="*/ 163 w 163"/>
                <a:gd name="T3" fmla="*/ 90 h 122"/>
                <a:gd name="T4" fmla="*/ 163 w 163"/>
                <a:gd name="T5" fmla="*/ 90 h 122"/>
                <a:gd name="T6" fmla="*/ 163 w 163"/>
                <a:gd name="T7" fmla="*/ 39 h 122"/>
                <a:gd name="T8" fmla="*/ 163 w 163"/>
                <a:gd name="T9" fmla="*/ 39 h 122"/>
                <a:gd name="T10" fmla="*/ 126 w 163"/>
                <a:gd name="T11" fmla="*/ 0 h 122"/>
                <a:gd name="T12" fmla="*/ 91 w 163"/>
                <a:gd name="T13" fmla="*/ 59 h 122"/>
                <a:gd name="T14" fmla="*/ 87 w 163"/>
                <a:gd name="T15" fmla="*/ 33 h 122"/>
                <a:gd name="T16" fmla="*/ 91 w 163"/>
                <a:gd name="T17" fmla="*/ 24 h 122"/>
                <a:gd name="T18" fmla="*/ 81 w 163"/>
                <a:gd name="T19" fmla="*/ 14 h 122"/>
                <a:gd name="T20" fmla="*/ 71 w 163"/>
                <a:gd name="T21" fmla="*/ 24 h 122"/>
                <a:gd name="T22" fmla="*/ 76 w 163"/>
                <a:gd name="T23" fmla="*/ 33 h 122"/>
                <a:gd name="T24" fmla="*/ 72 w 163"/>
                <a:gd name="T25" fmla="*/ 59 h 122"/>
                <a:gd name="T26" fmla="*/ 37 w 163"/>
                <a:gd name="T27" fmla="*/ 0 h 122"/>
                <a:gd name="T28" fmla="*/ 0 w 163"/>
                <a:gd name="T29" fmla="*/ 39 h 122"/>
                <a:gd name="T30" fmla="*/ 0 w 163"/>
                <a:gd name="T31" fmla="*/ 39 h 122"/>
                <a:gd name="T32" fmla="*/ 0 w 163"/>
                <a:gd name="T33" fmla="*/ 90 h 122"/>
                <a:gd name="T34" fmla="*/ 0 w 163"/>
                <a:gd name="T35" fmla="*/ 90 h 122"/>
                <a:gd name="T36" fmla="*/ 0 w 163"/>
                <a:gd name="T37" fmla="*/ 91 h 122"/>
                <a:gd name="T38" fmla="*/ 81 w 163"/>
                <a:gd name="T39" fmla="*/ 122 h 122"/>
                <a:gd name="T40" fmla="*/ 163 w 163"/>
                <a:gd name="T41" fmla="*/ 9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3" h="122">
                  <a:moveTo>
                    <a:pt x="163" y="91"/>
                  </a:moveTo>
                  <a:cubicBezTo>
                    <a:pt x="163" y="90"/>
                    <a:pt x="163" y="90"/>
                    <a:pt x="163" y="90"/>
                  </a:cubicBezTo>
                  <a:cubicBezTo>
                    <a:pt x="163" y="90"/>
                    <a:pt x="163" y="90"/>
                    <a:pt x="163" y="90"/>
                  </a:cubicBezTo>
                  <a:cubicBezTo>
                    <a:pt x="163" y="39"/>
                    <a:pt x="163" y="39"/>
                    <a:pt x="163" y="39"/>
                  </a:cubicBezTo>
                  <a:cubicBezTo>
                    <a:pt x="163" y="39"/>
                    <a:pt x="163" y="39"/>
                    <a:pt x="163" y="39"/>
                  </a:cubicBezTo>
                  <a:cubicBezTo>
                    <a:pt x="160" y="23"/>
                    <a:pt x="146" y="9"/>
                    <a:pt x="126" y="0"/>
                  </a:cubicBezTo>
                  <a:cubicBezTo>
                    <a:pt x="91" y="59"/>
                    <a:pt x="91" y="59"/>
                    <a:pt x="91" y="59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9" y="31"/>
                    <a:pt x="91" y="28"/>
                    <a:pt x="91" y="24"/>
                  </a:cubicBezTo>
                  <a:cubicBezTo>
                    <a:pt x="91" y="19"/>
                    <a:pt x="87" y="14"/>
                    <a:pt x="81" y="14"/>
                  </a:cubicBezTo>
                  <a:cubicBezTo>
                    <a:pt x="76" y="14"/>
                    <a:pt x="71" y="19"/>
                    <a:pt x="71" y="24"/>
                  </a:cubicBezTo>
                  <a:cubicBezTo>
                    <a:pt x="71" y="28"/>
                    <a:pt x="73" y="31"/>
                    <a:pt x="76" y="33"/>
                  </a:cubicBezTo>
                  <a:cubicBezTo>
                    <a:pt x="72" y="59"/>
                    <a:pt x="72" y="59"/>
                    <a:pt x="72" y="59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7" y="9"/>
                    <a:pt x="3" y="23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1"/>
                  </a:cubicBezTo>
                  <a:cubicBezTo>
                    <a:pt x="0" y="108"/>
                    <a:pt x="36" y="122"/>
                    <a:pt x="81" y="122"/>
                  </a:cubicBezTo>
                  <a:cubicBezTo>
                    <a:pt x="127" y="122"/>
                    <a:pt x="163" y="108"/>
                    <a:pt x="163" y="9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4" name="Rectangle 47"/>
            <p:cNvSpPr>
              <a:spLocks noChangeArrowheads="1"/>
            </p:cNvSpPr>
            <p:nvPr/>
          </p:nvSpPr>
          <p:spPr bwMode="auto">
            <a:xfrm>
              <a:off x="8142199" y="4531518"/>
              <a:ext cx="179388" cy="20638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5" name="Rectangle 48"/>
            <p:cNvSpPr>
              <a:spLocks noChangeArrowheads="1"/>
            </p:cNvSpPr>
            <p:nvPr/>
          </p:nvSpPr>
          <p:spPr bwMode="auto">
            <a:xfrm>
              <a:off x="8142199" y="4577556"/>
              <a:ext cx="179388" cy="19050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6" name="Rectangle 49"/>
            <p:cNvSpPr>
              <a:spLocks noChangeArrowheads="1"/>
            </p:cNvSpPr>
            <p:nvPr/>
          </p:nvSpPr>
          <p:spPr bwMode="auto">
            <a:xfrm>
              <a:off x="8192999" y="4622006"/>
              <a:ext cx="128588" cy="22225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7" name="Rectangle 50"/>
            <p:cNvSpPr>
              <a:spLocks noChangeArrowheads="1"/>
            </p:cNvSpPr>
            <p:nvPr/>
          </p:nvSpPr>
          <p:spPr bwMode="auto">
            <a:xfrm>
              <a:off x="8192999" y="4668043"/>
              <a:ext cx="128588" cy="20638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8" name="Rectangle 51"/>
            <p:cNvSpPr>
              <a:spLocks noChangeArrowheads="1"/>
            </p:cNvSpPr>
            <p:nvPr/>
          </p:nvSpPr>
          <p:spPr bwMode="auto">
            <a:xfrm>
              <a:off x="8192999" y="4714081"/>
              <a:ext cx="128588" cy="20637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4880" y="1910517"/>
            <a:ext cx="4598270" cy="353879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19297" y="3031299"/>
            <a:ext cx="3452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根据所选部件大致规格在</a:t>
            </a:r>
            <a:r>
              <a:rPr kumimoji="1" lang="en-US" altLang="zh-CN" dirty="0" smtClean="0"/>
              <a:t>cad</a:t>
            </a:r>
            <a:r>
              <a:rPr kumimoji="1" lang="zh-CN" altLang="en-US" dirty="0" smtClean="0"/>
              <a:t>中进行整车的布置设计。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009372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967740" y="678180"/>
            <a:ext cx="4023360" cy="137160"/>
            <a:chOff x="1005840" y="678180"/>
            <a:chExt cx="4023360" cy="13716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 flipH="1">
            <a:off x="7209790" y="678180"/>
            <a:ext cx="4023360" cy="137160"/>
            <a:chOff x="1005840" y="678180"/>
            <a:chExt cx="4023360" cy="13716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5110429" y="454372"/>
            <a:ext cx="1980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设计内容</a:t>
            </a:r>
            <a:endParaRPr lang="zh-CN" altLang="en-US" sz="3200" b="1" spc="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023389" y="1863093"/>
            <a:ext cx="23607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车身设计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17" name="组合 14"/>
          <p:cNvGrpSpPr/>
          <p:nvPr/>
        </p:nvGrpSpPr>
        <p:grpSpPr>
          <a:xfrm>
            <a:off x="1219297" y="1641953"/>
            <a:ext cx="834546" cy="747984"/>
            <a:chOff x="7843749" y="4320381"/>
            <a:chExt cx="596900" cy="534987"/>
          </a:xfrm>
          <a:solidFill>
            <a:srgbClr val="005D9D"/>
          </a:solidFill>
        </p:grpSpPr>
        <p:sp>
          <p:nvSpPr>
            <p:cNvPr id="18" name="Freeform 43"/>
            <p:cNvSpPr>
              <a:spLocks noEditPoints="1"/>
            </p:cNvSpPr>
            <p:nvPr/>
          </p:nvSpPr>
          <p:spPr bwMode="auto">
            <a:xfrm>
              <a:off x="7891374" y="4320381"/>
              <a:ext cx="217488" cy="293687"/>
            </a:xfrm>
            <a:custGeom>
              <a:avLst/>
              <a:gdLst>
                <a:gd name="T0" fmla="*/ 8 w 110"/>
                <a:gd name="T1" fmla="*/ 92 h 147"/>
                <a:gd name="T2" fmla="*/ 17 w 110"/>
                <a:gd name="T3" fmla="*/ 105 h 147"/>
                <a:gd name="T4" fmla="*/ 57 w 110"/>
                <a:gd name="T5" fmla="*/ 147 h 147"/>
                <a:gd name="T6" fmla="*/ 96 w 110"/>
                <a:gd name="T7" fmla="*/ 105 h 147"/>
                <a:gd name="T8" fmla="*/ 97 w 110"/>
                <a:gd name="T9" fmla="*/ 105 h 147"/>
                <a:gd name="T10" fmla="*/ 107 w 110"/>
                <a:gd name="T11" fmla="*/ 92 h 147"/>
                <a:gd name="T12" fmla="*/ 99 w 110"/>
                <a:gd name="T13" fmla="*/ 80 h 147"/>
                <a:gd name="T14" fmla="*/ 87 w 110"/>
                <a:gd name="T15" fmla="*/ 32 h 147"/>
                <a:gd name="T16" fmla="*/ 28 w 110"/>
                <a:gd name="T17" fmla="*/ 25 h 147"/>
                <a:gd name="T18" fmla="*/ 13 w 110"/>
                <a:gd name="T19" fmla="*/ 81 h 147"/>
                <a:gd name="T20" fmla="*/ 13 w 110"/>
                <a:gd name="T21" fmla="*/ 81 h 147"/>
                <a:gd name="T22" fmla="*/ 8 w 110"/>
                <a:gd name="T23" fmla="*/ 92 h 147"/>
                <a:gd name="T24" fmla="*/ 18 w 110"/>
                <a:gd name="T25" fmla="*/ 82 h 147"/>
                <a:gd name="T26" fmla="*/ 18 w 110"/>
                <a:gd name="T27" fmla="*/ 82 h 147"/>
                <a:gd name="T28" fmla="*/ 19 w 110"/>
                <a:gd name="T29" fmla="*/ 82 h 147"/>
                <a:gd name="T30" fmla="*/ 19 w 110"/>
                <a:gd name="T31" fmla="*/ 79 h 147"/>
                <a:gd name="T32" fmla="*/ 22 w 110"/>
                <a:gd name="T33" fmla="*/ 62 h 147"/>
                <a:gd name="T34" fmla="*/ 26 w 110"/>
                <a:gd name="T35" fmla="*/ 57 h 147"/>
                <a:gd name="T36" fmla="*/ 71 w 110"/>
                <a:gd name="T37" fmla="*/ 46 h 147"/>
                <a:gd name="T38" fmla="*/ 93 w 110"/>
                <a:gd name="T39" fmla="*/ 83 h 147"/>
                <a:gd name="T40" fmla="*/ 94 w 110"/>
                <a:gd name="T41" fmla="*/ 83 h 147"/>
                <a:gd name="T42" fmla="*/ 96 w 110"/>
                <a:gd name="T43" fmla="*/ 82 h 147"/>
                <a:gd name="T44" fmla="*/ 97 w 110"/>
                <a:gd name="T45" fmla="*/ 82 h 147"/>
                <a:gd name="T46" fmla="*/ 102 w 110"/>
                <a:gd name="T47" fmla="*/ 85 h 147"/>
                <a:gd name="T48" fmla="*/ 105 w 110"/>
                <a:gd name="T49" fmla="*/ 92 h 147"/>
                <a:gd name="T50" fmla="*/ 102 w 110"/>
                <a:gd name="T51" fmla="*/ 100 h 147"/>
                <a:gd name="T52" fmla="*/ 97 w 110"/>
                <a:gd name="T53" fmla="*/ 102 h 147"/>
                <a:gd name="T54" fmla="*/ 97 w 110"/>
                <a:gd name="T55" fmla="*/ 102 h 147"/>
                <a:gd name="T56" fmla="*/ 94 w 110"/>
                <a:gd name="T57" fmla="*/ 102 h 147"/>
                <a:gd name="T58" fmla="*/ 94 w 110"/>
                <a:gd name="T59" fmla="*/ 105 h 147"/>
                <a:gd name="T60" fmla="*/ 81 w 110"/>
                <a:gd name="T61" fmla="*/ 133 h 147"/>
                <a:gd name="T62" fmla="*/ 70 w 110"/>
                <a:gd name="T63" fmla="*/ 141 h 147"/>
                <a:gd name="T64" fmla="*/ 57 w 110"/>
                <a:gd name="T65" fmla="*/ 144 h 147"/>
                <a:gd name="T66" fmla="*/ 44 w 110"/>
                <a:gd name="T67" fmla="*/ 141 h 147"/>
                <a:gd name="T68" fmla="*/ 33 w 110"/>
                <a:gd name="T69" fmla="*/ 133 h 147"/>
                <a:gd name="T70" fmla="*/ 20 w 110"/>
                <a:gd name="T71" fmla="*/ 105 h 147"/>
                <a:gd name="T72" fmla="*/ 20 w 110"/>
                <a:gd name="T73" fmla="*/ 103 h 147"/>
                <a:gd name="T74" fmla="*/ 17 w 110"/>
                <a:gd name="T75" fmla="*/ 102 h 147"/>
                <a:gd name="T76" fmla="*/ 10 w 110"/>
                <a:gd name="T77" fmla="*/ 92 h 147"/>
                <a:gd name="T78" fmla="*/ 13 w 110"/>
                <a:gd name="T79" fmla="*/ 85 h 147"/>
                <a:gd name="T80" fmla="*/ 18 w 110"/>
                <a:gd name="T81" fmla="*/ 8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0" h="147">
                  <a:moveTo>
                    <a:pt x="8" y="92"/>
                  </a:moveTo>
                  <a:cubicBezTo>
                    <a:pt x="8" y="99"/>
                    <a:pt x="12" y="105"/>
                    <a:pt x="17" y="105"/>
                  </a:cubicBezTo>
                  <a:cubicBezTo>
                    <a:pt x="21" y="129"/>
                    <a:pt x="37" y="147"/>
                    <a:pt x="57" y="147"/>
                  </a:cubicBezTo>
                  <a:cubicBezTo>
                    <a:pt x="76" y="147"/>
                    <a:pt x="93" y="129"/>
                    <a:pt x="96" y="105"/>
                  </a:cubicBezTo>
                  <a:cubicBezTo>
                    <a:pt x="97" y="105"/>
                    <a:pt x="97" y="105"/>
                    <a:pt x="97" y="105"/>
                  </a:cubicBezTo>
                  <a:cubicBezTo>
                    <a:pt x="103" y="105"/>
                    <a:pt x="107" y="99"/>
                    <a:pt x="107" y="92"/>
                  </a:cubicBezTo>
                  <a:cubicBezTo>
                    <a:pt x="107" y="86"/>
                    <a:pt x="104" y="81"/>
                    <a:pt x="99" y="80"/>
                  </a:cubicBezTo>
                  <a:cubicBezTo>
                    <a:pt x="99" y="80"/>
                    <a:pt x="110" y="43"/>
                    <a:pt x="87" y="32"/>
                  </a:cubicBezTo>
                  <a:cubicBezTo>
                    <a:pt x="84" y="0"/>
                    <a:pt x="28" y="25"/>
                    <a:pt x="28" y="25"/>
                  </a:cubicBezTo>
                  <a:cubicBezTo>
                    <a:pt x="0" y="40"/>
                    <a:pt x="13" y="81"/>
                    <a:pt x="13" y="81"/>
                  </a:cubicBezTo>
                  <a:cubicBezTo>
                    <a:pt x="13" y="81"/>
                    <a:pt x="13" y="81"/>
                    <a:pt x="13" y="81"/>
                  </a:cubicBezTo>
                  <a:cubicBezTo>
                    <a:pt x="10" y="83"/>
                    <a:pt x="8" y="87"/>
                    <a:pt x="8" y="92"/>
                  </a:cubicBezTo>
                  <a:close/>
                  <a:moveTo>
                    <a:pt x="18" y="82"/>
                  </a:moveTo>
                  <a:cubicBezTo>
                    <a:pt x="18" y="82"/>
                    <a:pt x="18" y="82"/>
                    <a:pt x="18" y="82"/>
                  </a:cubicBezTo>
                  <a:cubicBezTo>
                    <a:pt x="19" y="82"/>
                    <a:pt x="19" y="82"/>
                    <a:pt x="19" y="82"/>
                  </a:cubicBezTo>
                  <a:cubicBezTo>
                    <a:pt x="19" y="79"/>
                    <a:pt x="19" y="79"/>
                    <a:pt x="19" y="79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4" y="59"/>
                    <a:pt x="26" y="57"/>
                    <a:pt x="26" y="57"/>
                  </a:cubicBezTo>
                  <a:cubicBezTo>
                    <a:pt x="51" y="59"/>
                    <a:pt x="71" y="46"/>
                    <a:pt x="71" y="46"/>
                  </a:cubicBezTo>
                  <a:cubicBezTo>
                    <a:pt x="88" y="33"/>
                    <a:pt x="93" y="83"/>
                    <a:pt x="93" y="83"/>
                  </a:cubicBezTo>
                  <a:cubicBezTo>
                    <a:pt x="94" y="83"/>
                    <a:pt x="94" y="83"/>
                    <a:pt x="94" y="83"/>
                  </a:cubicBezTo>
                  <a:cubicBezTo>
                    <a:pt x="96" y="82"/>
                    <a:pt x="96" y="82"/>
                    <a:pt x="96" y="82"/>
                  </a:cubicBezTo>
                  <a:cubicBezTo>
                    <a:pt x="96" y="82"/>
                    <a:pt x="97" y="82"/>
                    <a:pt x="97" y="82"/>
                  </a:cubicBezTo>
                  <a:cubicBezTo>
                    <a:pt x="99" y="82"/>
                    <a:pt x="101" y="83"/>
                    <a:pt x="102" y="85"/>
                  </a:cubicBezTo>
                  <a:cubicBezTo>
                    <a:pt x="104" y="87"/>
                    <a:pt x="105" y="89"/>
                    <a:pt x="105" y="92"/>
                  </a:cubicBezTo>
                  <a:cubicBezTo>
                    <a:pt x="105" y="95"/>
                    <a:pt x="104" y="98"/>
                    <a:pt x="102" y="100"/>
                  </a:cubicBezTo>
                  <a:cubicBezTo>
                    <a:pt x="101" y="101"/>
                    <a:pt x="99" y="102"/>
                    <a:pt x="97" y="102"/>
                  </a:cubicBezTo>
                  <a:cubicBezTo>
                    <a:pt x="97" y="102"/>
                    <a:pt x="97" y="102"/>
                    <a:pt x="97" y="102"/>
                  </a:cubicBezTo>
                  <a:cubicBezTo>
                    <a:pt x="94" y="102"/>
                    <a:pt x="94" y="102"/>
                    <a:pt x="94" y="102"/>
                  </a:cubicBezTo>
                  <a:cubicBezTo>
                    <a:pt x="94" y="105"/>
                    <a:pt x="94" y="105"/>
                    <a:pt x="94" y="105"/>
                  </a:cubicBezTo>
                  <a:cubicBezTo>
                    <a:pt x="92" y="116"/>
                    <a:pt x="87" y="126"/>
                    <a:pt x="81" y="133"/>
                  </a:cubicBezTo>
                  <a:cubicBezTo>
                    <a:pt x="77" y="136"/>
                    <a:pt x="74" y="139"/>
                    <a:pt x="70" y="141"/>
                  </a:cubicBezTo>
                  <a:cubicBezTo>
                    <a:pt x="66" y="143"/>
                    <a:pt x="61" y="144"/>
                    <a:pt x="57" y="144"/>
                  </a:cubicBezTo>
                  <a:cubicBezTo>
                    <a:pt x="53" y="144"/>
                    <a:pt x="48" y="143"/>
                    <a:pt x="44" y="141"/>
                  </a:cubicBezTo>
                  <a:cubicBezTo>
                    <a:pt x="40" y="139"/>
                    <a:pt x="36" y="136"/>
                    <a:pt x="33" y="133"/>
                  </a:cubicBezTo>
                  <a:cubicBezTo>
                    <a:pt x="26" y="126"/>
                    <a:pt x="22" y="116"/>
                    <a:pt x="20" y="105"/>
                  </a:cubicBezTo>
                  <a:cubicBezTo>
                    <a:pt x="20" y="103"/>
                    <a:pt x="20" y="103"/>
                    <a:pt x="20" y="103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4" y="102"/>
                    <a:pt x="10" y="98"/>
                    <a:pt x="10" y="92"/>
                  </a:cubicBezTo>
                  <a:cubicBezTo>
                    <a:pt x="10" y="89"/>
                    <a:pt x="11" y="87"/>
                    <a:pt x="13" y="85"/>
                  </a:cubicBezTo>
                  <a:cubicBezTo>
                    <a:pt x="14" y="83"/>
                    <a:pt x="16" y="82"/>
                    <a:pt x="18" y="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9" name="Freeform 44"/>
            <p:cNvSpPr>
              <a:spLocks noEditPoints="1"/>
            </p:cNvSpPr>
            <p:nvPr/>
          </p:nvSpPr>
          <p:spPr bwMode="auto">
            <a:xfrm>
              <a:off x="7937412" y="4466431"/>
              <a:ext cx="130175" cy="46037"/>
            </a:xfrm>
            <a:custGeom>
              <a:avLst/>
              <a:gdLst>
                <a:gd name="T0" fmla="*/ 6 w 65"/>
                <a:gd name="T1" fmla="*/ 23 h 23"/>
                <a:gd name="T2" fmla="*/ 23 w 65"/>
                <a:gd name="T3" fmla="*/ 23 h 23"/>
                <a:gd name="T4" fmla="*/ 29 w 65"/>
                <a:gd name="T5" fmla="*/ 17 h 23"/>
                <a:gd name="T6" fmla="*/ 29 w 65"/>
                <a:gd name="T7" fmla="*/ 11 h 23"/>
                <a:gd name="T8" fmla="*/ 35 w 65"/>
                <a:gd name="T9" fmla="*/ 11 h 23"/>
                <a:gd name="T10" fmla="*/ 35 w 65"/>
                <a:gd name="T11" fmla="*/ 17 h 23"/>
                <a:gd name="T12" fmla="*/ 41 w 65"/>
                <a:gd name="T13" fmla="*/ 23 h 23"/>
                <a:gd name="T14" fmla="*/ 59 w 65"/>
                <a:gd name="T15" fmla="*/ 23 h 23"/>
                <a:gd name="T16" fmla="*/ 65 w 65"/>
                <a:gd name="T17" fmla="*/ 17 h 23"/>
                <a:gd name="T18" fmla="*/ 65 w 65"/>
                <a:gd name="T19" fmla="*/ 6 h 23"/>
                <a:gd name="T20" fmla="*/ 59 w 65"/>
                <a:gd name="T21" fmla="*/ 0 h 23"/>
                <a:gd name="T22" fmla="*/ 41 w 65"/>
                <a:gd name="T23" fmla="*/ 0 h 23"/>
                <a:gd name="T24" fmla="*/ 35 w 65"/>
                <a:gd name="T25" fmla="*/ 6 h 23"/>
                <a:gd name="T26" fmla="*/ 35 w 65"/>
                <a:gd name="T27" fmla="*/ 10 h 23"/>
                <a:gd name="T28" fmla="*/ 29 w 65"/>
                <a:gd name="T29" fmla="*/ 10 h 23"/>
                <a:gd name="T30" fmla="*/ 29 w 65"/>
                <a:gd name="T31" fmla="*/ 6 h 23"/>
                <a:gd name="T32" fmla="*/ 23 w 65"/>
                <a:gd name="T33" fmla="*/ 0 h 23"/>
                <a:gd name="T34" fmla="*/ 6 w 65"/>
                <a:gd name="T35" fmla="*/ 0 h 23"/>
                <a:gd name="T36" fmla="*/ 0 w 65"/>
                <a:gd name="T37" fmla="*/ 6 h 23"/>
                <a:gd name="T38" fmla="*/ 0 w 65"/>
                <a:gd name="T39" fmla="*/ 17 h 23"/>
                <a:gd name="T40" fmla="*/ 6 w 65"/>
                <a:gd name="T41" fmla="*/ 23 h 23"/>
                <a:gd name="T42" fmla="*/ 37 w 65"/>
                <a:gd name="T43" fmla="*/ 6 h 23"/>
                <a:gd name="T44" fmla="*/ 41 w 65"/>
                <a:gd name="T45" fmla="*/ 1 h 23"/>
                <a:gd name="T46" fmla="*/ 59 w 65"/>
                <a:gd name="T47" fmla="*/ 1 h 23"/>
                <a:gd name="T48" fmla="*/ 63 w 65"/>
                <a:gd name="T49" fmla="*/ 6 h 23"/>
                <a:gd name="T50" fmla="*/ 63 w 65"/>
                <a:gd name="T51" fmla="*/ 17 h 23"/>
                <a:gd name="T52" fmla="*/ 59 w 65"/>
                <a:gd name="T53" fmla="*/ 21 h 23"/>
                <a:gd name="T54" fmla="*/ 41 w 65"/>
                <a:gd name="T55" fmla="*/ 21 h 23"/>
                <a:gd name="T56" fmla="*/ 37 w 65"/>
                <a:gd name="T57" fmla="*/ 17 h 23"/>
                <a:gd name="T58" fmla="*/ 37 w 65"/>
                <a:gd name="T59" fmla="*/ 6 h 23"/>
                <a:gd name="T60" fmla="*/ 1 w 65"/>
                <a:gd name="T61" fmla="*/ 6 h 23"/>
                <a:gd name="T62" fmla="*/ 6 w 65"/>
                <a:gd name="T63" fmla="*/ 1 h 23"/>
                <a:gd name="T64" fmla="*/ 23 w 65"/>
                <a:gd name="T65" fmla="*/ 1 h 23"/>
                <a:gd name="T66" fmla="*/ 28 w 65"/>
                <a:gd name="T67" fmla="*/ 6 h 23"/>
                <a:gd name="T68" fmla="*/ 28 w 65"/>
                <a:gd name="T69" fmla="*/ 10 h 23"/>
                <a:gd name="T70" fmla="*/ 28 w 65"/>
                <a:gd name="T71" fmla="*/ 11 h 23"/>
                <a:gd name="T72" fmla="*/ 28 w 65"/>
                <a:gd name="T73" fmla="*/ 17 h 23"/>
                <a:gd name="T74" fmla="*/ 23 w 65"/>
                <a:gd name="T75" fmla="*/ 21 h 23"/>
                <a:gd name="T76" fmla="*/ 6 w 65"/>
                <a:gd name="T77" fmla="*/ 21 h 23"/>
                <a:gd name="T78" fmla="*/ 1 w 65"/>
                <a:gd name="T79" fmla="*/ 17 h 23"/>
                <a:gd name="T80" fmla="*/ 1 w 65"/>
                <a:gd name="T81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" h="23">
                  <a:moveTo>
                    <a:pt x="6" y="23"/>
                  </a:moveTo>
                  <a:cubicBezTo>
                    <a:pt x="23" y="23"/>
                    <a:pt x="23" y="23"/>
                    <a:pt x="23" y="23"/>
                  </a:cubicBezTo>
                  <a:cubicBezTo>
                    <a:pt x="26" y="23"/>
                    <a:pt x="29" y="20"/>
                    <a:pt x="29" y="17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20"/>
                    <a:pt x="38" y="23"/>
                    <a:pt x="41" y="23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62" y="23"/>
                    <a:pt x="65" y="20"/>
                    <a:pt x="65" y="17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65" y="3"/>
                    <a:pt x="62" y="0"/>
                    <a:pt x="59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8" y="0"/>
                    <a:pt x="35" y="3"/>
                    <a:pt x="35" y="6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3"/>
                    <a:pt x="26" y="0"/>
                    <a:pt x="2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0"/>
                    <a:pt x="2" y="23"/>
                    <a:pt x="6" y="23"/>
                  </a:cubicBezTo>
                  <a:close/>
                  <a:moveTo>
                    <a:pt x="37" y="6"/>
                  </a:moveTo>
                  <a:cubicBezTo>
                    <a:pt x="37" y="3"/>
                    <a:pt x="39" y="1"/>
                    <a:pt x="41" y="1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61" y="1"/>
                    <a:pt x="63" y="3"/>
                    <a:pt x="63" y="6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3" y="19"/>
                    <a:pt x="61" y="21"/>
                    <a:pt x="59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39" y="21"/>
                    <a:pt x="37" y="19"/>
                    <a:pt x="37" y="17"/>
                  </a:cubicBezTo>
                  <a:lnTo>
                    <a:pt x="37" y="6"/>
                  </a:lnTo>
                  <a:close/>
                  <a:moveTo>
                    <a:pt x="1" y="6"/>
                  </a:moveTo>
                  <a:cubicBezTo>
                    <a:pt x="1" y="3"/>
                    <a:pt x="3" y="1"/>
                    <a:pt x="6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5" y="1"/>
                    <a:pt x="28" y="3"/>
                    <a:pt x="28" y="6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9"/>
                    <a:pt x="25" y="21"/>
                    <a:pt x="23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1" y="19"/>
                    <a:pt x="1" y="17"/>
                  </a:cubicBezTo>
                  <a:lnTo>
                    <a:pt x="1" y="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2" name="Freeform 45"/>
            <p:cNvSpPr>
              <a:spLocks/>
            </p:cNvSpPr>
            <p:nvPr/>
          </p:nvSpPr>
          <p:spPr bwMode="auto">
            <a:xfrm>
              <a:off x="8099337" y="4450556"/>
              <a:ext cx="341312" cy="398462"/>
            </a:xfrm>
            <a:custGeom>
              <a:avLst/>
              <a:gdLst>
                <a:gd name="T0" fmla="*/ 143 w 172"/>
                <a:gd name="T1" fmla="*/ 165 h 199"/>
                <a:gd name="T2" fmla="*/ 143 w 172"/>
                <a:gd name="T3" fmla="*/ 0 h 199"/>
                <a:gd name="T4" fmla="*/ 2 w 172"/>
                <a:gd name="T5" fmla="*/ 0 h 199"/>
                <a:gd name="T6" fmla="*/ 0 w 172"/>
                <a:gd name="T7" fmla="*/ 12 h 199"/>
                <a:gd name="T8" fmla="*/ 5 w 172"/>
                <a:gd name="T9" fmla="*/ 17 h 199"/>
                <a:gd name="T10" fmla="*/ 126 w 172"/>
                <a:gd name="T11" fmla="*/ 17 h 199"/>
                <a:gd name="T12" fmla="*/ 126 w 172"/>
                <a:gd name="T13" fmla="*/ 165 h 199"/>
                <a:gd name="T14" fmla="*/ 39 w 172"/>
                <a:gd name="T15" fmla="*/ 165 h 199"/>
                <a:gd name="T16" fmla="*/ 39 w 172"/>
                <a:gd name="T17" fmla="*/ 176 h 199"/>
                <a:gd name="T18" fmla="*/ 39 w 172"/>
                <a:gd name="T19" fmla="*/ 176 h 199"/>
                <a:gd name="T20" fmla="*/ 10 w 172"/>
                <a:gd name="T21" fmla="*/ 199 h 199"/>
                <a:gd name="T22" fmla="*/ 172 w 172"/>
                <a:gd name="T23" fmla="*/ 199 h 199"/>
                <a:gd name="T24" fmla="*/ 172 w 172"/>
                <a:gd name="T25" fmla="*/ 165 h 199"/>
                <a:gd name="T26" fmla="*/ 143 w 172"/>
                <a:gd name="T27" fmla="*/ 165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2" h="199">
                  <a:moveTo>
                    <a:pt x="143" y="165"/>
                  </a:moveTo>
                  <a:cubicBezTo>
                    <a:pt x="143" y="0"/>
                    <a:pt x="143" y="0"/>
                    <a:pt x="14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5"/>
                    <a:pt x="1" y="9"/>
                    <a:pt x="0" y="12"/>
                  </a:cubicBezTo>
                  <a:cubicBezTo>
                    <a:pt x="2" y="13"/>
                    <a:pt x="4" y="15"/>
                    <a:pt x="5" y="17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26" y="165"/>
                    <a:pt x="126" y="165"/>
                    <a:pt x="126" y="165"/>
                  </a:cubicBezTo>
                  <a:cubicBezTo>
                    <a:pt x="39" y="165"/>
                    <a:pt x="39" y="165"/>
                    <a:pt x="39" y="165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37" y="186"/>
                    <a:pt x="25" y="194"/>
                    <a:pt x="10" y="199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72" y="165"/>
                    <a:pt x="172" y="165"/>
                    <a:pt x="172" y="165"/>
                  </a:cubicBezTo>
                  <a:lnTo>
                    <a:pt x="143" y="16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3" name="Freeform 46"/>
            <p:cNvSpPr>
              <a:spLocks/>
            </p:cNvSpPr>
            <p:nvPr/>
          </p:nvSpPr>
          <p:spPr bwMode="auto">
            <a:xfrm>
              <a:off x="7843749" y="4612481"/>
              <a:ext cx="322263" cy="242887"/>
            </a:xfrm>
            <a:custGeom>
              <a:avLst/>
              <a:gdLst>
                <a:gd name="T0" fmla="*/ 163 w 163"/>
                <a:gd name="T1" fmla="*/ 91 h 122"/>
                <a:gd name="T2" fmla="*/ 163 w 163"/>
                <a:gd name="T3" fmla="*/ 90 h 122"/>
                <a:gd name="T4" fmla="*/ 163 w 163"/>
                <a:gd name="T5" fmla="*/ 90 h 122"/>
                <a:gd name="T6" fmla="*/ 163 w 163"/>
                <a:gd name="T7" fmla="*/ 39 h 122"/>
                <a:gd name="T8" fmla="*/ 163 w 163"/>
                <a:gd name="T9" fmla="*/ 39 h 122"/>
                <a:gd name="T10" fmla="*/ 126 w 163"/>
                <a:gd name="T11" fmla="*/ 0 h 122"/>
                <a:gd name="T12" fmla="*/ 91 w 163"/>
                <a:gd name="T13" fmla="*/ 59 h 122"/>
                <a:gd name="T14" fmla="*/ 87 w 163"/>
                <a:gd name="T15" fmla="*/ 33 h 122"/>
                <a:gd name="T16" fmla="*/ 91 w 163"/>
                <a:gd name="T17" fmla="*/ 24 h 122"/>
                <a:gd name="T18" fmla="*/ 81 w 163"/>
                <a:gd name="T19" fmla="*/ 14 h 122"/>
                <a:gd name="T20" fmla="*/ 71 w 163"/>
                <a:gd name="T21" fmla="*/ 24 h 122"/>
                <a:gd name="T22" fmla="*/ 76 w 163"/>
                <a:gd name="T23" fmla="*/ 33 h 122"/>
                <a:gd name="T24" fmla="*/ 72 w 163"/>
                <a:gd name="T25" fmla="*/ 59 h 122"/>
                <a:gd name="T26" fmla="*/ 37 w 163"/>
                <a:gd name="T27" fmla="*/ 0 h 122"/>
                <a:gd name="T28" fmla="*/ 0 w 163"/>
                <a:gd name="T29" fmla="*/ 39 h 122"/>
                <a:gd name="T30" fmla="*/ 0 w 163"/>
                <a:gd name="T31" fmla="*/ 39 h 122"/>
                <a:gd name="T32" fmla="*/ 0 w 163"/>
                <a:gd name="T33" fmla="*/ 90 h 122"/>
                <a:gd name="T34" fmla="*/ 0 w 163"/>
                <a:gd name="T35" fmla="*/ 90 h 122"/>
                <a:gd name="T36" fmla="*/ 0 w 163"/>
                <a:gd name="T37" fmla="*/ 91 h 122"/>
                <a:gd name="T38" fmla="*/ 81 w 163"/>
                <a:gd name="T39" fmla="*/ 122 h 122"/>
                <a:gd name="T40" fmla="*/ 163 w 163"/>
                <a:gd name="T41" fmla="*/ 9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3" h="122">
                  <a:moveTo>
                    <a:pt x="163" y="91"/>
                  </a:moveTo>
                  <a:cubicBezTo>
                    <a:pt x="163" y="90"/>
                    <a:pt x="163" y="90"/>
                    <a:pt x="163" y="90"/>
                  </a:cubicBezTo>
                  <a:cubicBezTo>
                    <a:pt x="163" y="90"/>
                    <a:pt x="163" y="90"/>
                    <a:pt x="163" y="90"/>
                  </a:cubicBezTo>
                  <a:cubicBezTo>
                    <a:pt x="163" y="39"/>
                    <a:pt x="163" y="39"/>
                    <a:pt x="163" y="39"/>
                  </a:cubicBezTo>
                  <a:cubicBezTo>
                    <a:pt x="163" y="39"/>
                    <a:pt x="163" y="39"/>
                    <a:pt x="163" y="39"/>
                  </a:cubicBezTo>
                  <a:cubicBezTo>
                    <a:pt x="160" y="23"/>
                    <a:pt x="146" y="9"/>
                    <a:pt x="126" y="0"/>
                  </a:cubicBezTo>
                  <a:cubicBezTo>
                    <a:pt x="91" y="59"/>
                    <a:pt x="91" y="59"/>
                    <a:pt x="91" y="59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9" y="31"/>
                    <a:pt x="91" y="28"/>
                    <a:pt x="91" y="24"/>
                  </a:cubicBezTo>
                  <a:cubicBezTo>
                    <a:pt x="91" y="19"/>
                    <a:pt x="87" y="14"/>
                    <a:pt x="81" y="14"/>
                  </a:cubicBezTo>
                  <a:cubicBezTo>
                    <a:pt x="76" y="14"/>
                    <a:pt x="71" y="19"/>
                    <a:pt x="71" y="24"/>
                  </a:cubicBezTo>
                  <a:cubicBezTo>
                    <a:pt x="71" y="28"/>
                    <a:pt x="73" y="31"/>
                    <a:pt x="76" y="33"/>
                  </a:cubicBezTo>
                  <a:cubicBezTo>
                    <a:pt x="72" y="59"/>
                    <a:pt x="72" y="59"/>
                    <a:pt x="72" y="59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7" y="9"/>
                    <a:pt x="3" y="23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1"/>
                  </a:cubicBezTo>
                  <a:cubicBezTo>
                    <a:pt x="0" y="108"/>
                    <a:pt x="36" y="122"/>
                    <a:pt x="81" y="122"/>
                  </a:cubicBezTo>
                  <a:cubicBezTo>
                    <a:pt x="127" y="122"/>
                    <a:pt x="163" y="108"/>
                    <a:pt x="163" y="9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4" name="Rectangle 47"/>
            <p:cNvSpPr>
              <a:spLocks noChangeArrowheads="1"/>
            </p:cNvSpPr>
            <p:nvPr/>
          </p:nvSpPr>
          <p:spPr bwMode="auto">
            <a:xfrm>
              <a:off x="8142199" y="4531518"/>
              <a:ext cx="179388" cy="20638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5" name="Rectangle 48"/>
            <p:cNvSpPr>
              <a:spLocks noChangeArrowheads="1"/>
            </p:cNvSpPr>
            <p:nvPr/>
          </p:nvSpPr>
          <p:spPr bwMode="auto">
            <a:xfrm>
              <a:off x="8142199" y="4577556"/>
              <a:ext cx="179388" cy="19050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6" name="Rectangle 49"/>
            <p:cNvSpPr>
              <a:spLocks noChangeArrowheads="1"/>
            </p:cNvSpPr>
            <p:nvPr/>
          </p:nvSpPr>
          <p:spPr bwMode="auto">
            <a:xfrm>
              <a:off x="8192999" y="4622006"/>
              <a:ext cx="128588" cy="22225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7" name="Rectangle 50"/>
            <p:cNvSpPr>
              <a:spLocks noChangeArrowheads="1"/>
            </p:cNvSpPr>
            <p:nvPr/>
          </p:nvSpPr>
          <p:spPr bwMode="auto">
            <a:xfrm>
              <a:off x="8192999" y="4668043"/>
              <a:ext cx="128588" cy="20638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8" name="Rectangle 51"/>
            <p:cNvSpPr>
              <a:spLocks noChangeArrowheads="1"/>
            </p:cNvSpPr>
            <p:nvPr/>
          </p:nvSpPr>
          <p:spPr bwMode="auto">
            <a:xfrm>
              <a:off x="8192999" y="4714081"/>
              <a:ext cx="128588" cy="20637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1219297" y="3031299"/>
            <a:ext cx="3452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根据车身相关尺寸在</a:t>
            </a:r>
            <a:r>
              <a:rPr kumimoji="1" lang="en-US" altLang="zh-CN" dirty="0" smtClean="0"/>
              <a:t>cad</a:t>
            </a:r>
            <a:r>
              <a:rPr kumimoji="1" lang="zh-CN" altLang="en-US" dirty="0" smtClean="0"/>
              <a:t>中进行车身的整体设计。</a:t>
            </a:r>
            <a:endParaRPr kumimoji="1"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1985" y="1823955"/>
            <a:ext cx="5555835" cy="425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770753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885549" y="2641600"/>
            <a:ext cx="1510045" cy="1510045"/>
          </a:xfrm>
          <a:prstGeom prst="ellipse">
            <a:avLst/>
          </a:prstGeom>
          <a:noFill/>
          <a:ln w="3175">
            <a:solidFill>
              <a:srgbClr val="005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467231" y="3189123"/>
            <a:ext cx="31085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设计结论</a:t>
            </a:r>
            <a:endParaRPr lang="zh-CN" altLang="en-US" sz="5400" b="1" spc="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74541" y="2717799"/>
            <a:ext cx="32047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Research Results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2" name="组合 216"/>
          <p:cNvGrpSpPr>
            <a:grpSpLocks/>
          </p:cNvGrpSpPr>
          <p:nvPr/>
        </p:nvGrpSpPr>
        <p:grpSpPr bwMode="auto">
          <a:xfrm>
            <a:off x="4208101" y="3065235"/>
            <a:ext cx="864940" cy="654506"/>
            <a:chOff x="3192968" y="2571029"/>
            <a:chExt cx="1012825" cy="766763"/>
          </a:xfrm>
          <a:solidFill>
            <a:srgbClr val="005D9D"/>
          </a:solidFill>
        </p:grpSpPr>
        <p:sp>
          <p:nvSpPr>
            <p:cNvPr id="13" name="Freeform 74"/>
            <p:cNvSpPr>
              <a:spLocks noEditPoints="1"/>
            </p:cNvSpPr>
            <p:nvPr/>
          </p:nvSpPr>
          <p:spPr bwMode="auto">
            <a:xfrm>
              <a:off x="3484175" y="3081969"/>
              <a:ext cx="649932" cy="240826"/>
            </a:xfrm>
            <a:custGeom>
              <a:avLst/>
              <a:gdLst>
                <a:gd name="T0" fmla="*/ 0 w 173"/>
                <a:gd name="T1" fmla="*/ 12 h 64"/>
                <a:gd name="T2" fmla="*/ 0 w 173"/>
                <a:gd name="T3" fmla="*/ 52 h 64"/>
                <a:gd name="T4" fmla="*/ 12 w 173"/>
                <a:gd name="T5" fmla="*/ 64 h 64"/>
                <a:gd name="T6" fmla="*/ 173 w 173"/>
                <a:gd name="T7" fmla="*/ 64 h 64"/>
                <a:gd name="T8" fmla="*/ 173 w 173"/>
                <a:gd name="T9" fmla="*/ 54 h 64"/>
                <a:gd name="T10" fmla="*/ 162 w 173"/>
                <a:gd name="T11" fmla="*/ 54 h 64"/>
                <a:gd name="T12" fmla="*/ 159 w 173"/>
                <a:gd name="T13" fmla="*/ 34 h 64"/>
                <a:gd name="T14" fmla="*/ 164 w 173"/>
                <a:gd name="T15" fmla="*/ 10 h 64"/>
                <a:gd name="T16" fmla="*/ 173 w 173"/>
                <a:gd name="T17" fmla="*/ 10 h 64"/>
                <a:gd name="T18" fmla="*/ 173 w 173"/>
                <a:gd name="T19" fmla="*/ 0 h 64"/>
                <a:gd name="T20" fmla="*/ 12 w 173"/>
                <a:gd name="T21" fmla="*/ 0 h 64"/>
                <a:gd name="T22" fmla="*/ 0 w 173"/>
                <a:gd name="T23" fmla="*/ 12 h 64"/>
                <a:gd name="T24" fmla="*/ 150 w 173"/>
                <a:gd name="T25" fmla="*/ 21 h 64"/>
                <a:gd name="T26" fmla="*/ 149 w 173"/>
                <a:gd name="T27" fmla="*/ 30 h 64"/>
                <a:gd name="T28" fmla="*/ 25 w 173"/>
                <a:gd name="T29" fmla="*/ 30 h 64"/>
                <a:gd name="T30" fmla="*/ 25 w 173"/>
                <a:gd name="T31" fmla="*/ 34 h 64"/>
                <a:gd name="T32" fmla="*/ 149 w 173"/>
                <a:gd name="T33" fmla="*/ 34 h 64"/>
                <a:gd name="T34" fmla="*/ 150 w 173"/>
                <a:gd name="T35" fmla="*/ 43 h 64"/>
                <a:gd name="T36" fmla="*/ 26 w 173"/>
                <a:gd name="T37" fmla="*/ 43 h 64"/>
                <a:gd name="T38" fmla="*/ 26 w 173"/>
                <a:gd name="T39" fmla="*/ 47 h 64"/>
                <a:gd name="T40" fmla="*/ 150 w 173"/>
                <a:gd name="T41" fmla="*/ 47 h 64"/>
                <a:gd name="T42" fmla="*/ 152 w 173"/>
                <a:gd name="T43" fmla="*/ 54 h 64"/>
                <a:gd name="T44" fmla="*/ 12 w 173"/>
                <a:gd name="T45" fmla="*/ 54 h 64"/>
                <a:gd name="T46" fmla="*/ 10 w 173"/>
                <a:gd name="T47" fmla="*/ 52 h 64"/>
                <a:gd name="T48" fmla="*/ 10 w 173"/>
                <a:gd name="T49" fmla="*/ 12 h 64"/>
                <a:gd name="T50" fmla="*/ 12 w 173"/>
                <a:gd name="T51" fmla="*/ 10 h 64"/>
                <a:gd name="T52" fmla="*/ 153 w 173"/>
                <a:gd name="T53" fmla="*/ 10 h 64"/>
                <a:gd name="T54" fmla="*/ 151 w 173"/>
                <a:gd name="T55" fmla="*/ 17 h 64"/>
                <a:gd name="T56" fmla="*/ 26 w 173"/>
                <a:gd name="T57" fmla="*/ 17 h 64"/>
                <a:gd name="T58" fmla="*/ 26 w 173"/>
                <a:gd name="T59" fmla="*/ 21 h 64"/>
                <a:gd name="T60" fmla="*/ 150 w 173"/>
                <a:gd name="T61" fmla="*/ 2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3" h="64">
                  <a:moveTo>
                    <a:pt x="0" y="12"/>
                  </a:moveTo>
                  <a:cubicBezTo>
                    <a:pt x="0" y="52"/>
                    <a:pt x="0" y="52"/>
                    <a:pt x="0" y="52"/>
                  </a:cubicBezTo>
                  <a:cubicBezTo>
                    <a:pt x="0" y="59"/>
                    <a:pt x="6" y="64"/>
                    <a:pt x="12" y="64"/>
                  </a:cubicBezTo>
                  <a:cubicBezTo>
                    <a:pt x="173" y="64"/>
                    <a:pt x="173" y="64"/>
                    <a:pt x="173" y="64"/>
                  </a:cubicBezTo>
                  <a:cubicBezTo>
                    <a:pt x="173" y="54"/>
                    <a:pt x="173" y="54"/>
                    <a:pt x="173" y="54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61" y="50"/>
                    <a:pt x="159" y="43"/>
                    <a:pt x="159" y="34"/>
                  </a:cubicBezTo>
                  <a:cubicBezTo>
                    <a:pt x="159" y="23"/>
                    <a:pt x="162" y="15"/>
                    <a:pt x="164" y="10"/>
                  </a:cubicBezTo>
                  <a:cubicBezTo>
                    <a:pt x="173" y="10"/>
                    <a:pt x="173" y="10"/>
                    <a:pt x="173" y="10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close/>
                  <a:moveTo>
                    <a:pt x="150" y="21"/>
                  </a:moveTo>
                  <a:cubicBezTo>
                    <a:pt x="150" y="24"/>
                    <a:pt x="149" y="27"/>
                    <a:pt x="149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149" y="34"/>
                    <a:pt x="149" y="34"/>
                    <a:pt x="149" y="34"/>
                  </a:cubicBezTo>
                  <a:cubicBezTo>
                    <a:pt x="149" y="37"/>
                    <a:pt x="149" y="40"/>
                    <a:pt x="150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1" y="50"/>
                    <a:pt x="151" y="52"/>
                    <a:pt x="152" y="54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1" y="54"/>
                    <a:pt x="10" y="53"/>
                    <a:pt x="10" y="5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1"/>
                    <a:pt x="11" y="10"/>
                    <a:pt x="12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12"/>
                    <a:pt x="152" y="14"/>
                    <a:pt x="151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21"/>
                    <a:pt x="26" y="21"/>
                    <a:pt x="26" y="21"/>
                  </a:cubicBezTo>
                  <a:lnTo>
                    <a:pt x="150" y="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4" name="Freeform 75"/>
            <p:cNvSpPr>
              <a:spLocks noEditPoints="1"/>
            </p:cNvSpPr>
            <p:nvPr/>
          </p:nvSpPr>
          <p:spPr bwMode="auto">
            <a:xfrm>
              <a:off x="3472139" y="2808028"/>
              <a:ext cx="652942" cy="243837"/>
            </a:xfrm>
            <a:custGeom>
              <a:avLst/>
              <a:gdLst>
                <a:gd name="T0" fmla="*/ 12 w 173"/>
                <a:gd name="T1" fmla="*/ 65 h 65"/>
                <a:gd name="T2" fmla="*/ 173 w 173"/>
                <a:gd name="T3" fmla="*/ 65 h 65"/>
                <a:gd name="T4" fmla="*/ 173 w 173"/>
                <a:gd name="T5" fmla="*/ 55 h 65"/>
                <a:gd name="T6" fmla="*/ 162 w 173"/>
                <a:gd name="T7" fmla="*/ 55 h 65"/>
                <a:gd name="T8" fmla="*/ 159 w 173"/>
                <a:gd name="T9" fmla="*/ 35 h 65"/>
                <a:gd name="T10" fmla="*/ 164 w 173"/>
                <a:gd name="T11" fmla="*/ 10 h 65"/>
                <a:gd name="T12" fmla="*/ 173 w 173"/>
                <a:gd name="T13" fmla="*/ 10 h 65"/>
                <a:gd name="T14" fmla="*/ 173 w 173"/>
                <a:gd name="T15" fmla="*/ 0 h 65"/>
                <a:gd name="T16" fmla="*/ 12 w 173"/>
                <a:gd name="T17" fmla="*/ 0 h 65"/>
                <a:gd name="T18" fmla="*/ 0 w 173"/>
                <a:gd name="T19" fmla="*/ 12 h 65"/>
                <a:gd name="T20" fmla="*/ 0 w 173"/>
                <a:gd name="T21" fmla="*/ 53 h 65"/>
                <a:gd name="T22" fmla="*/ 12 w 173"/>
                <a:gd name="T23" fmla="*/ 65 h 65"/>
                <a:gd name="T24" fmla="*/ 10 w 173"/>
                <a:gd name="T25" fmla="*/ 12 h 65"/>
                <a:gd name="T26" fmla="*/ 12 w 173"/>
                <a:gd name="T27" fmla="*/ 10 h 65"/>
                <a:gd name="T28" fmla="*/ 153 w 173"/>
                <a:gd name="T29" fmla="*/ 10 h 65"/>
                <a:gd name="T30" fmla="*/ 151 w 173"/>
                <a:gd name="T31" fmla="*/ 17 h 65"/>
                <a:gd name="T32" fmla="*/ 26 w 173"/>
                <a:gd name="T33" fmla="*/ 17 h 65"/>
                <a:gd name="T34" fmla="*/ 26 w 173"/>
                <a:gd name="T35" fmla="*/ 22 h 65"/>
                <a:gd name="T36" fmla="*/ 150 w 173"/>
                <a:gd name="T37" fmla="*/ 22 h 65"/>
                <a:gd name="T38" fmla="*/ 149 w 173"/>
                <a:gd name="T39" fmla="*/ 30 h 65"/>
                <a:gd name="T40" fmla="*/ 25 w 173"/>
                <a:gd name="T41" fmla="*/ 30 h 65"/>
                <a:gd name="T42" fmla="*/ 25 w 173"/>
                <a:gd name="T43" fmla="*/ 35 h 65"/>
                <a:gd name="T44" fmla="*/ 149 w 173"/>
                <a:gd name="T45" fmla="*/ 35 h 65"/>
                <a:gd name="T46" fmla="*/ 150 w 173"/>
                <a:gd name="T47" fmla="*/ 43 h 65"/>
                <a:gd name="T48" fmla="*/ 26 w 173"/>
                <a:gd name="T49" fmla="*/ 43 h 65"/>
                <a:gd name="T50" fmla="*/ 26 w 173"/>
                <a:gd name="T51" fmla="*/ 48 h 65"/>
                <a:gd name="T52" fmla="*/ 150 w 173"/>
                <a:gd name="T53" fmla="*/ 48 h 65"/>
                <a:gd name="T54" fmla="*/ 152 w 173"/>
                <a:gd name="T55" fmla="*/ 55 h 65"/>
                <a:gd name="T56" fmla="*/ 12 w 173"/>
                <a:gd name="T57" fmla="*/ 55 h 65"/>
                <a:gd name="T58" fmla="*/ 10 w 173"/>
                <a:gd name="T59" fmla="*/ 53 h 65"/>
                <a:gd name="T60" fmla="*/ 10 w 173"/>
                <a:gd name="T61" fmla="*/ 1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3" h="65">
                  <a:moveTo>
                    <a:pt x="12" y="65"/>
                  </a:moveTo>
                  <a:cubicBezTo>
                    <a:pt x="173" y="65"/>
                    <a:pt x="173" y="65"/>
                    <a:pt x="173" y="65"/>
                  </a:cubicBezTo>
                  <a:cubicBezTo>
                    <a:pt x="173" y="55"/>
                    <a:pt x="173" y="55"/>
                    <a:pt x="173" y="55"/>
                  </a:cubicBezTo>
                  <a:cubicBezTo>
                    <a:pt x="162" y="55"/>
                    <a:pt x="162" y="55"/>
                    <a:pt x="162" y="55"/>
                  </a:cubicBezTo>
                  <a:cubicBezTo>
                    <a:pt x="161" y="50"/>
                    <a:pt x="159" y="43"/>
                    <a:pt x="159" y="35"/>
                  </a:cubicBezTo>
                  <a:cubicBezTo>
                    <a:pt x="159" y="23"/>
                    <a:pt x="162" y="15"/>
                    <a:pt x="164" y="10"/>
                  </a:cubicBezTo>
                  <a:cubicBezTo>
                    <a:pt x="173" y="10"/>
                    <a:pt x="173" y="10"/>
                    <a:pt x="173" y="10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6"/>
                    <a:pt x="0" y="1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9"/>
                    <a:pt x="6" y="65"/>
                    <a:pt x="12" y="65"/>
                  </a:cubicBezTo>
                  <a:close/>
                  <a:moveTo>
                    <a:pt x="10" y="12"/>
                  </a:moveTo>
                  <a:cubicBezTo>
                    <a:pt x="10" y="11"/>
                    <a:pt x="11" y="10"/>
                    <a:pt x="12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13"/>
                    <a:pt x="152" y="15"/>
                    <a:pt x="151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0" y="25"/>
                    <a:pt x="149" y="27"/>
                    <a:pt x="149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149" y="35"/>
                    <a:pt x="149" y="35"/>
                    <a:pt x="149" y="35"/>
                  </a:cubicBezTo>
                  <a:cubicBezTo>
                    <a:pt x="149" y="38"/>
                    <a:pt x="149" y="41"/>
                    <a:pt x="150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150" y="48"/>
                    <a:pt x="150" y="48"/>
                    <a:pt x="150" y="48"/>
                  </a:cubicBezTo>
                  <a:cubicBezTo>
                    <a:pt x="151" y="50"/>
                    <a:pt x="151" y="53"/>
                    <a:pt x="15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1" y="55"/>
                    <a:pt x="10" y="54"/>
                    <a:pt x="10" y="53"/>
                  </a:cubicBez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5" name="Freeform 76"/>
            <p:cNvSpPr>
              <a:spLocks noEditPoints="1"/>
            </p:cNvSpPr>
            <p:nvPr/>
          </p:nvSpPr>
          <p:spPr bwMode="auto">
            <a:xfrm>
              <a:off x="3192308" y="2750833"/>
              <a:ext cx="279831" cy="587012"/>
            </a:xfrm>
            <a:custGeom>
              <a:avLst/>
              <a:gdLst>
                <a:gd name="T0" fmla="*/ 65 w 75"/>
                <a:gd name="T1" fmla="*/ 16 h 156"/>
                <a:gd name="T2" fmla="*/ 48 w 75"/>
                <a:gd name="T3" fmla="*/ 16 h 156"/>
                <a:gd name="T4" fmla="*/ 27 w 75"/>
                <a:gd name="T5" fmla="*/ 9 h 156"/>
                <a:gd name="T6" fmla="*/ 28 w 75"/>
                <a:gd name="T7" fmla="*/ 2 h 156"/>
                <a:gd name="T8" fmla="*/ 19 w 75"/>
                <a:gd name="T9" fmla="*/ 0 h 156"/>
                <a:gd name="T10" fmla="*/ 1 w 75"/>
                <a:gd name="T11" fmla="*/ 139 h 156"/>
                <a:gd name="T12" fmla="*/ 10 w 75"/>
                <a:gd name="T13" fmla="*/ 150 h 156"/>
                <a:gd name="T14" fmla="*/ 45 w 75"/>
                <a:gd name="T15" fmla="*/ 155 h 156"/>
                <a:gd name="T16" fmla="*/ 57 w 75"/>
                <a:gd name="T17" fmla="*/ 146 h 156"/>
                <a:gd name="T18" fmla="*/ 75 w 75"/>
                <a:gd name="T19" fmla="*/ 8 h 156"/>
                <a:gd name="T20" fmla="*/ 67 w 75"/>
                <a:gd name="T21" fmla="*/ 7 h 156"/>
                <a:gd name="T22" fmla="*/ 65 w 75"/>
                <a:gd name="T23" fmla="*/ 16 h 156"/>
                <a:gd name="T24" fmla="*/ 48 w 75"/>
                <a:gd name="T25" fmla="*/ 145 h 156"/>
                <a:gd name="T26" fmla="*/ 46 w 75"/>
                <a:gd name="T27" fmla="*/ 146 h 156"/>
                <a:gd name="T28" fmla="*/ 11 w 75"/>
                <a:gd name="T29" fmla="*/ 142 h 156"/>
                <a:gd name="T30" fmla="*/ 10 w 75"/>
                <a:gd name="T31" fmla="*/ 140 h 156"/>
                <a:gd name="T32" fmla="*/ 26 w 75"/>
                <a:gd name="T33" fmla="*/ 18 h 156"/>
                <a:gd name="T34" fmla="*/ 32 w 75"/>
                <a:gd name="T35" fmla="*/ 21 h 156"/>
                <a:gd name="T36" fmla="*/ 17 w 75"/>
                <a:gd name="T37" fmla="*/ 129 h 156"/>
                <a:gd name="T38" fmla="*/ 21 w 75"/>
                <a:gd name="T39" fmla="*/ 129 h 156"/>
                <a:gd name="T40" fmla="*/ 35 w 75"/>
                <a:gd name="T41" fmla="*/ 22 h 156"/>
                <a:gd name="T42" fmla="*/ 43 w 75"/>
                <a:gd name="T43" fmla="*/ 24 h 156"/>
                <a:gd name="T44" fmla="*/ 28 w 75"/>
                <a:gd name="T45" fmla="*/ 131 h 156"/>
                <a:gd name="T46" fmla="*/ 32 w 75"/>
                <a:gd name="T47" fmla="*/ 131 h 156"/>
                <a:gd name="T48" fmla="*/ 47 w 75"/>
                <a:gd name="T49" fmla="*/ 25 h 156"/>
                <a:gd name="T50" fmla="*/ 54 w 75"/>
                <a:gd name="T51" fmla="*/ 25 h 156"/>
                <a:gd name="T52" fmla="*/ 40 w 75"/>
                <a:gd name="T53" fmla="*/ 132 h 156"/>
                <a:gd name="T54" fmla="*/ 43 w 75"/>
                <a:gd name="T55" fmla="*/ 132 h 156"/>
                <a:gd name="T56" fmla="*/ 58 w 75"/>
                <a:gd name="T57" fmla="*/ 25 h 156"/>
                <a:gd name="T58" fmla="*/ 64 w 75"/>
                <a:gd name="T59" fmla="*/ 25 h 156"/>
                <a:gd name="T60" fmla="*/ 48 w 75"/>
                <a:gd name="T61" fmla="*/ 145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5" h="156">
                  <a:moveTo>
                    <a:pt x="65" y="16"/>
                  </a:moveTo>
                  <a:cubicBezTo>
                    <a:pt x="61" y="17"/>
                    <a:pt x="55" y="17"/>
                    <a:pt x="48" y="16"/>
                  </a:cubicBezTo>
                  <a:cubicBezTo>
                    <a:pt x="38" y="15"/>
                    <a:pt x="31" y="11"/>
                    <a:pt x="27" y="9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" y="139"/>
                    <a:pt x="1" y="139"/>
                    <a:pt x="1" y="139"/>
                  </a:cubicBezTo>
                  <a:cubicBezTo>
                    <a:pt x="0" y="144"/>
                    <a:pt x="4" y="150"/>
                    <a:pt x="10" y="150"/>
                  </a:cubicBezTo>
                  <a:cubicBezTo>
                    <a:pt x="45" y="155"/>
                    <a:pt x="45" y="155"/>
                    <a:pt x="45" y="155"/>
                  </a:cubicBezTo>
                  <a:cubicBezTo>
                    <a:pt x="51" y="156"/>
                    <a:pt x="56" y="152"/>
                    <a:pt x="57" y="146"/>
                  </a:cubicBezTo>
                  <a:cubicBezTo>
                    <a:pt x="75" y="8"/>
                    <a:pt x="75" y="8"/>
                    <a:pt x="75" y="8"/>
                  </a:cubicBezTo>
                  <a:cubicBezTo>
                    <a:pt x="67" y="7"/>
                    <a:pt x="67" y="7"/>
                    <a:pt x="67" y="7"/>
                  </a:cubicBezTo>
                  <a:lnTo>
                    <a:pt x="65" y="16"/>
                  </a:lnTo>
                  <a:close/>
                  <a:moveTo>
                    <a:pt x="48" y="145"/>
                  </a:moveTo>
                  <a:cubicBezTo>
                    <a:pt x="48" y="146"/>
                    <a:pt x="47" y="147"/>
                    <a:pt x="46" y="146"/>
                  </a:cubicBezTo>
                  <a:cubicBezTo>
                    <a:pt x="11" y="142"/>
                    <a:pt x="11" y="142"/>
                    <a:pt x="11" y="142"/>
                  </a:cubicBezTo>
                  <a:cubicBezTo>
                    <a:pt x="10" y="142"/>
                    <a:pt x="10" y="141"/>
                    <a:pt x="10" y="140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8" y="19"/>
                    <a:pt x="30" y="20"/>
                    <a:pt x="32" y="21"/>
                  </a:cubicBezTo>
                  <a:cubicBezTo>
                    <a:pt x="17" y="129"/>
                    <a:pt x="17" y="129"/>
                    <a:pt x="17" y="129"/>
                  </a:cubicBezTo>
                  <a:cubicBezTo>
                    <a:pt x="21" y="129"/>
                    <a:pt x="21" y="129"/>
                    <a:pt x="21" y="129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8" y="23"/>
                    <a:pt x="40" y="23"/>
                    <a:pt x="43" y="24"/>
                  </a:cubicBezTo>
                  <a:cubicBezTo>
                    <a:pt x="28" y="131"/>
                    <a:pt x="28" y="131"/>
                    <a:pt x="28" y="131"/>
                  </a:cubicBezTo>
                  <a:cubicBezTo>
                    <a:pt x="32" y="131"/>
                    <a:pt x="32" y="131"/>
                    <a:pt x="32" y="131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9" y="25"/>
                    <a:pt x="51" y="25"/>
                    <a:pt x="54" y="25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58" y="25"/>
                    <a:pt x="58" y="25"/>
                    <a:pt x="58" y="25"/>
                  </a:cubicBezTo>
                  <a:cubicBezTo>
                    <a:pt x="60" y="25"/>
                    <a:pt x="62" y="25"/>
                    <a:pt x="64" y="25"/>
                  </a:cubicBezTo>
                  <a:lnTo>
                    <a:pt x="48" y="14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6" name="Rectangle 77"/>
            <p:cNvSpPr>
              <a:spLocks noChangeArrowheads="1"/>
            </p:cNvSpPr>
            <p:nvPr/>
          </p:nvSpPr>
          <p:spPr bwMode="auto">
            <a:xfrm>
              <a:off x="3664712" y="2570214"/>
              <a:ext cx="541610" cy="42145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7" name="Freeform 78"/>
            <p:cNvSpPr>
              <a:spLocks/>
            </p:cNvSpPr>
            <p:nvPr/>
          </p:nvSpPr>
          <p:spPr bwMode="auto">
            <a:xfrm>
              <a:off x="4146143" y="2621388"/>
              <a:ext cx="57171" cy="219755"/>
            </a:xfrm>
            <a:custGeom>
              <a:avLst/>
              <a:gdLst>
                <a:gd name="T0" fmla="*/ 10 w 15"/>
                <a:gd name="T1" fmla="*/ 0 h 58"/>
                <a:gd name="T2" fmla="*/ 5 w 15"/>
                <a:gd name="T3" fmla="*/ 0 h 58"/>
                <a:gd name="T4" fmla="*/ 5 w 15"/>
                <a:gd name="T5" fmla="*/ 38 h 58"/>
                <a:gd name="T6" fmla="*/ 0 w 15"/>
                <a:gd name="T7" fmla="*/ 50 h 58"/>
                <a:gd name="T8" fmla="*/ 7 w 15"/>
                <a:gd name="T9" fmla="*/ 58 h 58"/>
                <a:gd name="T10" fmla="*/ 15 w 15"/>
                <a:gd name="T11" fmla="*/ 50 h 58"/>
                <a:gd name="T12" fmla="*/ 10 w 15"/>
                <a:gd name="T13" fmla="*/ 38 h 58"/>
                <a:gd name="T14" fmla="*/ 10 w 15"/>
                <a:gd name="T15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58">
                  <a:moveTo>
                    <a:pt x="1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2" y="41"/>
                    <a:pt x="0" y="47"/>
                    <a:pt x="0" y="50"/>
                  </a:cubicBezTo>
                  <a:cubicBezTo>
                    <a:pt x="0" y="54"/>
                    <a:pt x="3" y="58"/>
                    <a:pt x="7" y="58"/>
                  </a:cubicBezTo>
                  <a:cubicBezTo>
                    <a:pt x="11" y="58"/>
                    <a:pt x="15" y="54"/>
                    <a:pt x="15" y="50"/>
                  </a:cubicBezTo>
                  <a:cubicBezTo>
                    <a:pt x="15" y="47"/>
                    <a:pt x="13" y="41"/>
                    <a:pt x="10" y="38"/>
                  </a:cubicBez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8" name="Rectangle 79"/>
            <p:cNvSpPr>
              <a:spLocks noChangeArrowheads="1"/>
            </p:cNvSpPr>
            <p:nvPr/>
          </p:nvSpPr>
          <p:spPr bwMode="auto">
            <a:xfrm>
              <a:off x="3721883" y="2630420"/>
              <a:ext cx="418242" cy="159546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013585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967740" y="678180"/>
            <a:ext cx="4023360" cy="137160"/>
            <a:chOff x="1005840" y="678180"/>
            <a:chExt cx="4023360" cy="13716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 flipH="1">
            <a:off x="7209790" y="678180"/>
            <a:ext cx="4023360" cy="137160"/>
            <a:chOff x="1005840" y="678180"/>
            <a:chExt cx="4023360" cy="13716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5129480" y="454372"/>
            <a:ext cx="1980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设计结论</a:t>
            </a:r>
            <a:endParaRPr lang="zh-CN" altLang="en-US" sz="3200" b="1" spc="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Freeform 41"/>
          <p:cNvSpPr>
            <a:spLocks noEditPoints="1"/>
          </p:cNvSpPr>
          <p:nvPr/>
        </p:nvSpPr>
        <p:spPr bwMode="auto">
          <a:xfrm>
            <a:off x="5182171" y="2678934"/>
            <a:ext cx="1854200" cy="923925"/>
          </a:xfrm>
          <a:custGeom>
            <a:avLst/>
            <a:gdLst>
              <a:gd name="T0" fmla="*/ 923267 w 261"/>
              <a:gd name="T1" fmla="*/ 0 h 130"/>
              <a:gd name="T2" fmla="*/ 0 w 261"/>
              <a:gd name="T3" fmla="*/ 923830 h 130"/>
              <a:gd name="T4" fmla="*/ 923267 w 261"/>
              <a:gd name="T5" fmla="*/ 0 h 130"/>
              <a:gd name="T6" fmla="*/ 923267 w 261"/>
              <a:gd name="T7" fmla="*/ 0 h 130"/>
              <a:gd name="T8" fmla="*/ 1853637 w 261"/>
              <a:gd name="T9" fmla="*/ 923830 h 130"/>
              <a:gd name="T10" fmla="*/ 923267 w 261"/>
              <a:gd name="T11" fmla="*/ 0 h 13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61" h="130">
                <a:moveTo>
                  <a:pt x="130" y="0"/>
                </a:moveTo>
                <a:cubicBezTo>
                  <a:pt x="58" y="0"/>
                  <a:pt x="0" y="58"/>
                  <a:pt x="0" y="130"/>
                </a:cubicBezTo>
                <a:cubicBezTo>
                  <a:pt x="0" y="58"/>
                  <a:pt x="58" y="0"/>
                  <a:pt x="130" y="0"/>
                </a:cubicBezTo>
                <a:moveTo>
                  <a:pt x="130" y="0"/>
                </a:moveTo>
                <a:cubicBezTo>
                  <a:pt x="202" y="0"/>
                  <a:pt x="261" y="58"/>
                  <a:pt x="261" y="130"/>
                </a:cubicBezTo>
                <a:cubicBezTo>
                  <a:pt x="261" y="58"/>
                  <a:pt x="202" y="0"/>
                  <a:pt x="130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4620196" y="2116959"/>
            <a:ext cx="1719263" cy="1485900"/>
            <a:chOff x="4620196" y="2116959"/>
            <a:chExt cx="1719263" cy="1485900"/>
          </a:xfrm>
          <a:solidFill>
            <a:srgbClr val="005D9D"/>
          </a:solidFill>
          <a:effectLst>
            <a:innerShdw blurRad="114300">
              <a:prstClr val="black"/>
            </a:innerShdw>
          </a:effectLst>
        </p:grpSpPr>
        <p:sp>
          <p:nvSpPr>
            <p:cNvPr id="17" name="Freeform 39"/>
            <p:cNvSpPr>
              <a:spLocks/>
            </p:cNvSpPr>
            <p:nvPr/>
          </p:nvSpPr>
          <p:spPr bwMode="auto">
            <a:xfrm>
              <a:off x="4620196" y="2116959"/>
              <a:ext cx="1719263" cy="1485900"/>
            </a:xfrm>
            <a:custGeom>
              <a:avLst/>
              <a:gdLst>
                <a:gd name="T0" fmla="*/ 461741 w 242"/>
                <a:gd name="T1" fmla="*/ 1485900 h 209"/>
                <a:gd name="T2" fmla="*/ 561193 w 242"/>
                <a:gd name="T3" fmla="*/ 1485900 h 209"/>
                <a:gd name="T4" fmla="*/ 1484676 w 242"/>
                <a:gd name="T5" fmla="*/ 561656 h 209"/>
                <a:gd name="T6" fmla="*/ 1484676 w 242"/>
                <a:gd name="T7" fmla="*/ 469232 h 209"/>
                <a:gd name="T8" fmla="*/ 1719099 w 242"/>
                <a:gd name="T9" fmla="*/ 234616 h 209"/>
                <a:gd name="T10" fmla="*/ 1484676 w 242"/>
                <a:gd name="T11" fmla="*/ 0 h 209"/>
                <a:gd name="T12" fmla="*/ 0 w 242"/>
                <a:gd name="T13" fmla="*/ 1485900 h 209"/>
                <a:gd name="T14" fmla="*/ 234423 w 242"/>
                <a:gd name="T15" fmla="*/ 1258394 h 209"/>
                <a:gd name="T16" fmla="*/ 461741 w 242"/>
                <a:gd name="T17" fmla="*/ 1485900 h 2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42" h="209">
                  <a:moveTo>
                    <a:pt x="65" y="209"/>
                  </a:moveTo>
                  <a:cubicBezTo>
                    <a:pt x="79" y="209"/>
                    <a:pt x="79" y="209"/>
                    <a:pt x="79" y="209"/>
                  </a:cubicBezTo>
                  <a:cubicBezTo>
                    <a:pt x="79" y="137"/>
                    <a:pt x="137" y="79"/>
                    <a:pt x="209" y="79"/>
                  </a:cubicBezTo>
                  <a:cubicBezTo>
                    <a:pt x="209" y="66"/>
                    <a:pt x="209" y="66"/>
                    <a:pt x="209" y="66"/>
                  </a:cubicBezTo>
                  <a:cubicBezTo>
                    <a:pt x="242" y="33"/>
                    <a:pt x="242" y="33"/>
                    <a:pt x="242" y="33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94" y="0"/>
                    <a:pt x="0" y="94"/>
                    <a:pt x="0" y="209"/>
                  </a:cubicBezTo>
                  <a:cubicBezTo>
                    <a:pt x="33" y="177"/>
                    <a:pt x="33" y="177"/>
                    <a:pt x="33" y="177"/>
                  </a:cubicBezTo>
                  <a:cubicBezTo>
                    <a:pt x="65" y="209"/>
                    <a:pt x="65" y="209"/>
                    <a:pt x="65" y="20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46"/>
            <p:cNvSpPr>
              <a:spLocks/>
            </p:cNvSpPr>
            <p:nvPr/>
          </p:nvSpPr>
          <p:spPr bwMode="auto">
            <a:xfrm>
              <a:off x="4885309" y="2339209"/>
              <a:ext cx="382587" cy="392113"/>
            </a:xfrm>
            <a:custGeom>
              <a:avLst/>
              <a:gdLst>
                <a:gd name="T0" fmla="*/ 28347 w 54"/>
                <a:gd name="T1" fmla="*/ 7121 h 55"/>
                <a:gd name="T2" fmla="*/ 0 w 54"/>
                <a:gd name="T3" fmla="*/ 28484 h 55"/>
                <a:gd name="T4" fmla="*/ 35434 w 54"/>
                <a:gd name="T5" fmla="*/ 163783 h 55"/>
                <a:gd name="T6" fmla="*/ 56694 w 54"/>
                <a:gd name="T7" fmla="*/ 234994 h 55"/>
                <a:gd name="T8" fmla="*/ 92128 w 54"/>
                <a:gd name="T9" fmla="*/ 363172 h 55"/>
                <a:gd name="T10" fmla="*/ 127562 w 54"/>
                <a:gd name="T11" fmla="*/ 377414 h 55"/>
                <a:gd name="T12" fmla="*/ 226777 w 54"/>
                <a:gd name="T13" fmla="*/ 277720 h 55"/>
                <a:gd name="T14" fmla="*/ 276384 w 54"/>
                <a:gd name="T15" fmla="*/ 227873 h 55"/>
                <a:gd name="T16" fmla="*/ 368512 w 54"/>
                <a:gd name="T17" fmla="*/ 128178 h 55"/>
                <a:gd name="T18" fmla="*/ 361426 w 54"/>
                <a:gd name="T19" fmla="*/ 99694 h 55"/>
                <a:gd name="T20" fmla="*/ 226777 w 54"/>
                <a:gd name="T21" fmla="*/ 64089 h 55"/>
                <a:gd name="T22" fmla="*/ 162996 w 54"/>
                <a:gd name="T23" fmla="*/ 42726 h 55"/>
                <a:gd name="T24" fmla="*/ 28347 w 54"/>
                <a:gd name="T25" fmla="*/ 7121 h 5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4" h="55">
                  <a:moveTo>
                    <a:pt x="4" y="1"/>
                  </a:moveTo>
                  <a:cubicBezTo>
                    <a:pt x="1" y="0"/>
                    <a:pt x="0" y="2"/>
                    <a:pt x="0" y="4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6" y="26"/>
                    <a:pt x="7" y="30"/>
                    <a:pt x="8" y="33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4" y="54"/>
                    <a:pt x="16" y="55"/>
                    <a:pt x="18" y="53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3" y="37"/>
                    <a:pt x="37" y="34"/>
                    <a:pt x="39" y="32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4" y="16"/>
                    <a:pt x="54" y="14"/>
                    <a:pt x="51" y="14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0" y="8"/>
                    <a:pt x="25" y="7"/>
                    <a:pt x="23" y="6"/>
                  </a:cubicBezTo>
                  <a:lnTo>
                    <a:pt x="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106096" y="2116959"/>
            <a:ext cx="1485900" cy="1720850"/>
            <a:chOff x="6106096" y="2116959"/>
            <a:chExt cx="1485900" cy="1720850"/>
          </a:xfrm>
          <a:solidFill>
            <a:srgbClr val="005D9D"/>
          </a:solidFill>
          <a:effectLst>
            <a:innerShdw blurRad="114300">
              <a:prstClr val="black"/>
            </a:innerShdw>
          </a:effectLst>
        </p:grpSpPr>
        <p:sp>
          <p:nvSpPr>
            <p:cNvPr id="15" name="Freeform 37"/>
            <p:cNvSpPr>
              <a:spLocks/>
            </p:cNvSpPr>
            <p:nvPr/>
          </p:nvSpPr>
          <p:spPr bwMode="auto">
            <a:xfrm>
              <a:off x="6106096" y="2116959"/>
              <a:ext cx="1485900" cy="1720850"/>
            </a:xfrm>
            <a:custGeom>
              <a:avLst/>
              <a:gdLst>
                <a:gd name="T0" fmla="*/ 0 w 209"/>
                <a:gd name="T1" fmla="*/ 469660 h 242"/>
                <a:gd name="T2" fmla="*/ 0 w 209"/>
                <a:gd name="T3" fmla="*/ 562169 h 242"/>
                <a:gd name="T4" fmla="*/ 931354 w 209"/>
                <a:gd name="T5" fmla="*/ 1487258 h 242"/>
                <a:gd name="T6" fmla="*/ 1023778 w 209"/>
                <a:gd name="T7" fmla="*/ 1487258 h 242"/>
                <a:gd name="T8" fmla="*/ 1251284 w 209"/>
                <a:gd name="T9" fmla="*/ 1722088 h 242"/>
                <a:gd name="T10" fmla="*/ 1485900 w 209"/>
                <a:gd name="T11" fmla="*/ 1487258 h 242"/>
                <a:gd name="T12" fmla="*/ 0 w 209"/>
                <a:gd name="T13" fmla="*/ 0 h 242"/>
                <a:gd name="T14" fmla="*/ 234616 w 209"/>
                <a:gd name="T15" fmla="*/ 234830 h 242"/>
                <a:gd name="T16" fmla="*/ 0 w 209"/>
                <a:gd name="T17" fmla="*/ 469660 h 24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9" h="242">
                  <a:moveTo>
                    <a:pt x="0" y="66"/>
                  </a:moveTo>
                  <a:cubicBezTo>
                    <a:pt x="0" y="79"/>
                    <a:pt x="0" y="79"/>
                    <a:pt x="0" y="79"/>
                  </a:cubicBezTo>
                  <a:cubicBezTo>
                    <a:pt x="72" y="79"/>
                    <a:pt x="131" y="137"/>
                    <a:pt x="131" y="209"/>
                  </a:cubicBezTo>
                  <a:cubicBezTo>
                    <a:pt x="144" y="209"/>
                    <a:pt x="144" y="209"/>
                    <a:pt x="144" y="209"/>
                  </a:cubicBezTo>
                  <a:cubicBezTo>
                    <a:pt x="176" y="242"/>
                    <a:pt x="176" y="242"/>
                    <a:pt x="176" y="242"/>
                  </a:cubicBezTo>
                  <a:cubicBezTo>
                    <a:pt x="209" y="209"/>
                    <a:pt x="209" y="209"/>
                    <a:pt x="209" y="209"/>
                  </a:cubicBezTo>
                  <a:cubicBezTo>
                    <a:pt x="209" y="94"/>
                    <a:pt x="116" y="0"/>
                    <a:pt x="0" y="0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0" y="66"/>
                    <a:pt x="0" y="66"/>
                    <a:pt x="0" y="6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46"/>
            <p:cNvSpPr>
              <a:spLocks/>
            </p:cNvSpPr>
            <p:nvPr/>
          </p:nvSpPr>
          <p:spPr bwMode="auto">
            <a:xfrm rot="5564150">
              <a:off x="7005415" y="2340003"/>
              <a:ext cx="382587" cy="390525"/>
            </a:xfrm>
            <a:custGeom>
              <a:avLst/>
              <a:gdLst>
                <a:gd name="T0" fmla="*/ 28347 w 54"/>
                <a:gd name="T1" fmla="*/ 7121 h 55"/>
                <a:gd name="T2" fmla="*/ 0 w 54"/>
                <a:gd name="T3" fmla="*/ 28484 h 55"/>
                <a:gd name="T4" fmla="*/ 35434 w 54"/>
                <a:gd name="T5" fmla="*/ 163783 h 55"/>
                <a:gd name="T6" fmla="*/ 56694 w 54"/>
                <a:gd name="T7" fmla="*/ 234994 h 55"/>
                <a:gd name="T8" fmla="*/ 92128 w 54"/>
                <a:gd name="T9" fmla="*/ 363172 h 55"/>
                <a:gd name="T10" fmla="*/ 127562 w 54"/>
                <a:gd name="T11" fmla="*/ 377414 h 55"/>
                <a:gd name="T12" fmla="*/ 226777 w 54"/>
                <a:gd name="T13" fmla="*/ 277720 h 55"/>
                <a:gd name="T14" fmla="*/ 276384 w 54"/>
                <a:gd name="T15" fmla="*/ 227873 h 55"/>
                <a:gd name="T16" fmla="*/ 368512 w 54"/>
                <a:gd name="T17" fmla="*/ 128178 h 55"/>
                <a:gd name="T18" fmla="*/ 361426 w 54"/>
                <a:gd name="T19" fmla="*/ 99694 h 55"/>
                <a:gd name="T20" fmla="*/ 226777 w 54"/>
                <a:gd name="T21" fmla="*/ 64089 h 55"/>
                <a:gd name="T22" fmla="*/ 162996 w 54"/>
                <a:gd name="T23" fmla="*/ 42726 h 55"/>
                <a:gd name="T24" fmla="*/ 28347 w 54"/>
                <a:gd name="T25" fmla="*/ 7121 h 5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4" h="55">
                  <a:moveTo>
                    <a:pt x="4" y="1"/>
                  </a:moveTo>
                  <a:cubicBezTo>
                    <a:pt x="1" y="0"/>
                    <a:pt x="0" y="2"/>
                    <a:pt x="0" y="4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6" y="26"/>
                    <a:pt x="7" y="30"/>
                    <a:pt x="8" y="33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4" y="54"/>
                    <a:pt x="16" y="55"/>
                    <a:pt x="18" y="53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3" y="37"/>
                    <a:pt x="37" y="34"/>
                    <a:pt x="39" y="32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4" y="16"/>
                    <a:pt x="54" y="14"/>
                    <a:pt x="51" y="14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0" y="8"/>
                    <a:pt x="25" y="7"/>
                    <a:pt x="23" y="6"/>
                  </a:cubicBezTo>
                  <a:lnTo>
                    <a:pt x="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869559" y="3602859"/>
            <a:ext cx="1722437" cy="1485900"/>
            <a:chOff x="5869559" y="3602859"/>
            <a:chExt cx="1722437" cy="1485900"/>
          </a:xfrm>
          <a:solidFill>
            <a:srgbClr val="005D9D"/>
          </a:solidFill>
          <a:effectLst>
            <a:innerShdw blurRad="114300">
              <a:prstClr val="black"/>
            </a:innerShdw>
          </a:effectLst>
        </p:grpSpPr>
        <p:sp>
          <p:nvSpPr>
            <p:cNvPr id="18" name="Freeform 40"/>
            <p:cNvSpPr>
              <a:spLocks/>
            </p:cNvSpPr>
            <p:nvPr/>
          </p:nvSpPr>
          <p:spPr bwMode="auto">
            <a:xfrm>
              <a:off x="5869559" y="3602859"/>
              <a:ext cx="1722437" cy="1485900"/>
            </a:xfrm>
            <a:custGeom>
              <a:avLst/>
              <a:gdLst>
                <a:gd name="T0" fmla="*/ 1487258 w 242"/>
                <a:gd name="T1" fmla="*/ 234616 h 209"/>
                <a:gd name="T2" fmla="*/ 1259544 w 242"/>
                <a:gd name="T3" fmla="*/ 0 h 209"/>
                <a:gd name="T4" fmla="*/ 1167035 w 242"/>
                <a:gd name="T5" fmla="*/ 0 h 209"/>
                <a:gd name="T6" fmla="*/ 234830 w 242"/>
                <a:gd name="T7" fmla="*/ 931354 h 209"/>
                <a:gd name="T8" fmla="*/ 234830 w 242"/>
                <a:gd name="T9" fmla="*/ 1023778 h 209"/>
                <a:gd name="T10" fmla="*/ 0 w 242"/>
                <a:gd name="T11" fmla="*/ 1258394 h 209"/>
                <a:gd name="T12" fmla="*/ 234830 w 242"/>
                <a:gd name="T13" fmla="*/ 1485900 h 209"/>
                <a:gd name="T14" fmla="*/ 1722088 w 242"/>
                <a:gd name="T15" fmla="*/ 0 h 209"/>
                <a:gd name="T16" fmla="*/ 1487258 w 242"/>
                <a:gd name="T17" fmla="*/ 234616 h 2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42" h="209">
                  <a:moveTo>
                    <a:pt x="209" y="33"/>
                  </a:moveTo>
                  <a:cubicBezTo>
                    <a:pt x="177" y="0"/>
                    <a:pt x="177" y="0"/>
                    <a:pt x="177" y="0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4" y="72"/>
                    <a:pt x="105" y="131"/>
                    <a:pt x="33" y="131"/>
                  </a:cubicBezTo>
                  <a:cubicBezTo>
                    <a:pt x="33" y="144"/>
                    <a:pt x="33" y="144"/>
                    <a:pt x="33" y="144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33" y="209"/>
                    <a:pt x="33" y="209"/>
                    <a:pt x="33" y="209"/>
                  </a:cubicBezTo>
                  <a:cubicBezTo>
                    <a:pt x="149" y="209"/>
                    <a:pt x="242" y="116"/>
                    <a:pt x="242" y="0"/>
                  </a:cubicBezTo>
                  <a:cubicBezTo>
                    <a:pt x="209" y="33"/>
                    <a:pt x="209" y="33"/>
                    <a:pt x="20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46"/>
            <p:cNvSpPr>
              <a:spLocks/>
            </p:cNvSpPr>
            <p:nvPr/>
          </p:nvSpPr>
          <p:spPr bwMode="auto">
            <a:xfrm rot="10800000">
              <a:off x="7020496" y="4444234"/>
              <a:ext cx="382588" cy="392113"/>
            </a:xfrm>
            <a:custGeom>
              <a:avLst/>
              <a:gdLst>
                <a:gd name="T0" fmla="*/ 28347 w 54"/>
                <a:gd name="T1" fmla="*/ 7121 h 55"/>
                <a:gd name="T2" fmla="*/ 0 w 54"/>
                <a:gd name="T3" fmla="*/ 28484 h 55"/>
                <a:gd name="T4" fmla="*/ 35434 w 54"/>
                <a:gd name="T5" fmla="*/ 163783 h 55"/>
                <a:gd name="T6" fmla="*/ 56694 w 54"/>
                <a:gd name="T7" fmla="*/ 234994 h 55"/>
                <a:gd name="T8" fmla="*/ 92128 w 54"/>
                <a:gd name="T9" fmla="*/ 363172 h 55"/>
                <a:gd name="T10" fmla="*/ 127562 w 54"/>
                <a:gd name="T11" fmla="*/ 377414 h 55"/>
                <a:gd name="T12" fmla="*/ 226777 w 54"/>
                <a:gd name="T13" fmla="*/ 277720 h 55"/>
                <a:gd name="T14" fmla="*/ 276384 w 54"/>
                <a:gd name="T15" fmla="*/ 227873 h 55"/>
                <a:gd name="T16" fmla="*/ 368512 w 54"/>
                <a:gd name="T17" fmla="*/ 128178 h 55"/>
                <a:gd name="T18" fmla="*/ 361426 w 54"/>
                <a:gd name="T19" fmla="*/ 99694 h 55"/>
                <a:gd name="T20" fmla="*/ 226777 w 54"/>
                <a:gd name="T21" fmla="*/ 64089 h 55"/>
                <a:gd name="T22" fmla="*/ 162996 w 54"/>
                <a:gd name="T23" fmla="*/ 42726 h 55"/>
                <a:gd name="T24" fmla="*/ 28347 w 54"/>
                <a:gd name="T25" fmla="*/ 7121 h 5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4" h="55">
                  <a:moveTo>
                    <a:pt x="4" y="1"/>
                  </a:moveTo>
                  <a:cubicBezTo>
                    <a:pt x="1" y="0"/>
                    <a:pt x="0" y="2"/>
                    <a:pt x="0" y="4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6" y="26"/>
                    <a:pt x="7" y="30"/>
                    <a:pt x="8" y="33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4" y="54"/>
                    <a:pt x="16" y="55"/>
                    <a:pt x="18" y="53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3" y="37"/>
                    <a:pt x="37" y="34"/>
                    <a:pt x="39" y="32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4" y="16"/>
                    <a:pt x="54" y="14"/>
                    <a:pt x="51" y="14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0" y="8"/>
                    <a:pt x="25" y="7"/>
                    <a:pt x="23" y="6"/>
                  </a:cubicBezTo>
                  <a:lnTo>
                    <a:pt x="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620196" y="3375847"/>
            <a:ext cx="1485900" cy="1712912"/>
            <a:chOff x="4620196" y="3375847"/>
            <a:chExt cx="1485900" cy="1712912"/>
          </a:xfrm>
          <a:solidFill>
            <a:srgbClr val="005D9D"/>
          </a:solidFill>
          <a:effectLst>
            <a:innerShdw blurRad="114300">
              <a:prstClr val="black"/>
            </a:innerShdw>
          </a:effectLst>
        </p:grpSpPr>
        <p:sp>
          <p:nvSpPr>
            <p:cNvPr id="16" name="Freeform 38"/>
            <p:cNvSpPr>
              <a:spLocks/>
            </p:cNvSpPr>
            <p:nvPr/>
          </p:nvSpPr>
          <p:spPr bwMode="auto">
            <a:xfrm>
              <a:off x="4620196" y="3375847"/>
              <a:ext cx="1485900" cy="1712912"/>
            </a:xfrm>
            <a:custGeom>
              <a:avLst/>
              <a:gdLst>
                <a:gd name="T0" fmla="*/ 1485900 w 209"/>
                <a:gd name="T1" fmla="*/ 1251075 h 241"/>
                <a:gd name="T2" fmla="*/ 1485900 w 209"/>
                <a:gd name="T3" fmla="*/ 1158666 h 241"/>
                <a:gd name="T4" fmla="*/ 561656 w 209"/>
                <a:gd name="T5" fmla="*/ 227468 h 241"/>
                <a:gd name="T6" fmla="*/ 462122 w 209"/>
                <a:gd name="T7" fmla="*/ 227468 h 241"/>
                <a:gd name="T8" fmla="*/ 234616 w 209"/>
                <a:gd name="T9" fmla="*/ 0 h 241"/>
                <a:gd name="T10" fmla="*/ 0 w 209"/>
                <a:gd name="T11" fmla="*/ 227468 h 241"/>
                <a:gd name="T12" fmla="*/ 1485900 w 209"/>
                <a:gd name="T13" fmla="*/ 1713120 h 241"/>
                <a:gd name="T14" fmla="*/ 1251284 w 209"/>
                <a:gd name="T15" fmla="*/ 1485652 h 241"/>
                <a:gd name="T16" fmla="*/ 1485900 w 209"/>
                <a:gd name="T17" fmla="*/ 1251075 h 2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9" h="241">
                  <a:moveTo>
                    <a:pt x="209" y="176"/>
                  </a:moveTo>
                  <a:cubicBezTo>
                    <a:pt x="209" y="163"/>
                    <a:pt x="209" y="163"/>
                    <a:pt x="209" y="163"/>
                  </a:cubicBezTo>
                  <a:cubicBezTo>
                    <a:pt x="137" y="163"/>
                    <a:pt x="79" y="104"/>
                    <a:pt x="79" y="32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8"/>
                    <a:pt x="94" y="241"/>
                    <a:pt x="209" y="241"/>
                  </a:cubicBezTo>
                  <a:cubicBezTo>
                    <a:pt x="176" y="209"/>
                    <a:pt x="176" y="209"/>
                    <a:pt x="176" y="209"/>
                  </a:cubicBezTo>
                  <a:cubicBezTo>
                    <a:pt x="209" y="176"/>
                    <a:pt x="209" y="176"/>
                    <a:pt x="209" y="17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46"/>
            <p:cNvSpPr>
              <a:spLocks/>
            </p:cNvSpPr>
            <p:nvPr/>
          </p:nvSpPr>
          <p:spPr bwMode="auto">
            <a:xfrm rot="-5094113">
              <a:off x="4788471" y="4444235"/>
              <a:ext cx="382587" cy="392112"/>
            </a:xfrm>
            <a:custGeom>
              <a:avLst/>
              <a:gdLst>
                <a:gd name="T0" fmla="*/ 28347 w 54"/>
                <a:gd name="T1" fmla="*/ 7121 h 55"/>
                <a:gd name="T2" fmla="*/ 0 w 54"/>
                <a:gd name="T3" fmla="*/ 28484 h 55"/>
                <a:gd name="T4" fmla="*/ 35434 w 54"/>
                <a:gd name="T5" fmla="*/ 163783 h 55"/>
                <a:gd name="T6" fmla="*/ 56694 w 54"/>
                <a:gd name="T7" fmla="*/ 234994 h 55"/>
                <a:gd name="T8" fmla="*/ 92128 w 54"/>
                <a:gd name="T9" fmla="*/ 363172 h 55"/>
                <a:gd name="T10" fmla="*/ 127562 w 54"/>
                <a:gd name="T11" fmla="*/ 377414 h 55"/>
                <a:gd name="T12" fmla="*/ 226777 w 54"/>
                <a:gd name="T13" fmla="*/ 277720 h 55"/>
                <a:gd name="T14" fmla="*/ 276384 w 54"/>
                <a:gd name="T15" fmla="*/ 227873 h 55"/>
                <a:gd name="T16" fmla="*/ 368512 w 54"/>
                <a:gd name="T17" fmla="*/ 128178 h 55"/>
                <a:gd name="T18" fmla="*/ 361426 w 54"/>
                <a:gd name="T19" fmla="*/ 99694 h 55"/>
                <a:gd name="T20" fmla="*/ 226777 w 54"/>
                <a:gd name="T21" fmla="*/ 64089 h 55"/>
                <a:gd name="T22" fmla="*/ 162996 w 54"/>
                <a:gd name="T23" fmla="*/ 42726 h 55"/>
                <a:gd name="T24" fmla="*/ 28347 w 54"/>
                <a:gd name="T25" fmla="*/ 7121 h 5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4" h="55">
                  <a:moveTo>
                    <a:pt x="4" y="1"/>
                  </a:moveTo>
                  <a:cubicBezTo>
                    <a:pt x="1" y="0"/>
                    <a:pt x="0" y="2"/>
                    <a:pt x="0" y="4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6" y="26"/>
                    <a:pt x="7" y="30"/>
                    <a:pt x="8" y="33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4" y="54"/>
                    <a:pt x="16" y="55"/>
                    <a:pt x="18" y="53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3" y="37"/>
                    <a:pt x="37" y="34"/>
                    <a:pt x="39" y="32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4" y="16"/>
                    <a:pt x="54" y="14"/>
                    <a:pt x="51" y="14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0" y="8"/>
                    <a:pt x="25" y="7"/>
                    <a:pt x="23" y="6"/>
                  </a:cubicBezTo>
                  <a:lnTo>
                    <a:pt x="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" name="TextBox 19"/>
          <p:cNvSpPr txBox="1"/>
          <p:nvPr/>
        </p:nvSpPr>
        <p:spPr>
          <a:xfrm rot="2625658">
            <a:off x="6504559" y="2599044"/>
            <a:ext cx="922337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chemeClr val="bg1"/>
                </a:solidFill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cs typeface="+mn-cs"/>
              </a:rPr>
              <a:t>结论</a:t>
            </a:r>
            <a:r>
              <a:rPr lang="en-US" altLang="zh-CN" b="1" dirty="0" smtClean="0">
                <a:solidFill>
                  <a:schemeClr val="bg1"/>
                </a:solidFill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cs typeface="+mn-cs"/>
              </a:rPr>
              <a:t>2</a:t>
            </a:r>
            <a:endParaRPr lang="en-US" b="1" dirty="0">
              <a:solidFill>
                <a:schemeClr val="bg1"/>
              </a:solidFill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latin typeface="+mj-lt"/>
              <a:cs typeface="+mn-cs"/>
            </a:endParaRPr>
          </a:p>
        </p:txBody>
      </p:sp>
      <p:sp>
        <p:nvSpPr>
          <p:cNvPr id="26" name="TextBox 20"/>
          <p:cNvSpPr txBox="1"/>
          <p:nvPr/>
        </p:nvSpPr>
        <p:spPr>
          <a:xfrm rot="18915177">
            <a:off x="4878959" y="2514112"/>
            <a:ext cx="923925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chemeClr val="bg1"/>
                </a:solidFill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cs typeface="+mn-cs"/>
              </a:rPr>
              <a:t>结论</a:t>
            </a:r>
            <a:r>
              <a:rPr lang="en-US" altLang="zh-CN" b="1" dirty="0" smtClean="0">
                <a:solidFill>
                  <a:schemeClr val="bg1"/>
                </a:solidFill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cs typeface="+mn-cs"/>
              </a:rPr>
              <a:t>1</a:t>
            </a:r>
            <a:endParaRPr lang="en-US" b="1" dirty="0">
              <a:solidFill>
                <a:schemeClr val="bg1"/>
              </a:solidFill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latin typeface="+mj-lt"/>
              <a:cs typeface="+mn-cs"/>
            </a:endParaRPr>
          </a:p>
        </p:txBody>
      </p:sp>
      <p:sp>
        <p:nvSpPr>
          <p:cNvPr id="27" name="TextBox 25"/>
          <p:cNvSpPr txBox="1"/>
          <p:nvPr/>
        </p:nvSpPr>
        <p:spPr>
          <a:xfrm rot="18915177">
            <a:off x="6447409" y="4258775"/>
            <a:ext cx="922337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chemeClr val="bg1"/>
                </a:solidFill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cs typeface="+mn-cs"/>
              </a:rPr>
              <a:t>结论</a:t>
            </a:r>
            <a:r>
              <a:rPr lang="en-US" altLang="zh-CN" b="1" dirty="0" smtClean="0">
                <a:solidFill>
                  <a:schemeClr val="bg1"/>
                </a:solidFill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cs typeface="+mn-cs"/>
              </a:rPr>
              <a:t>3</a:t>
            </a:r>
            <a:endParaRPr lang="en-US" b="1" dirty="0">
              <a:solidFill>
                <a:schemeClr val="bg1"/>
              </a:solidFill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latin typeface="+mj-lt"/>
              <a:cs typeface="+mn-cs"/>
            </a:endParaRPr>
          </a:p>
        </p:txBody>
      </p:sp>
      <p:sp>
        <p:nvSpPr>
          <p:cNvPr id="28" name="TextBox 26"/>
          <p:cNvSpPr txBox="1"/>
          <p:nvPr/>
        </p:nvSpPr>
        <p:spPr>
          <a:xfrm rot="2625658">
            <a:off x="4780534" y="4245281"/>
            <a:ext cx="922337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chemeClr val="bg1"/>
                </a:solidFill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cs typeface="+mn-cs"/>
              </a:rPr>
              <a:t>结论</a:t>
            </a:r>
            <a:r>
              <a:rPr lang="en-US" altLang="zh-CN" b="1" dirty="0" smtClean="0">
                <a:solidFill>
                  <a:schemeClr val="bg1"/>
                </a:solidFill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cs typeface="+mn-cs"/>
              </a:rPr>
              <a:t>4</a:t>
            </a:r>
            <a:endParaRPr lang="en-US" b="1" dirty="0">
              <a:solidFill>
                <a:schemeClr val="bg1"/>
              </a:solidFill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latin typeface="+mj-lt"/>
              <a:cs typeface="+mn-cs"/>
            </a:endParaRPr>
          </a:p>
        </p:txBody>
      </p:sp>
      <p:grpSp>
        <p:nvGrpSpPr>
          <p:cNvPr id="29" name="组合 216"/>
          <p:cNvGrpSpPr>
            <a:grpSpLocks/>
          </p:cNvGrpSpPr>
          <p:nvPr/>
        </p:nvGrpSpPr>
        <p:grpSpPr bwMode="auto">
          <a:xfrm>
            <a:off x="5684083" y="3320734"/>
            <a:ext cx="864940" cy="654506"/>
            <a:chOff x="3192968" y="2571029"/>
            <a:chExt cx="1012825" cy="766763"/>
          </a:xfrm>
          <a:solidFill>
            <a:srgbClr val="005D9D"/>
          </a:solidFill>
          <a:effectLst>
            <a:outerShdw blurRad="38100" sx="101000" sy="101000" algn="ctr" rotWithShape="0">
              <a:prstClr val="black">
                <a:alpha val="40000"/>
              </a:prstClr>
            </a:outerShdw>
          </a:effectLst>
        </p:grpSpPr>
        <p:sp>
          <p:nvSpPr>
            <p:cNvPr id="30" name="Freeform 74"/>
            <p:cNvSpPr>
              <a:spLocks noEditPoints="1"/>
            </p:cNvSpPr>
            <p:nvPr/>
          </p:nvSpPr>
          <p:spPr bwMode="auto">
            <a:xfrm>
              <a:off x="3484175" y="3081969"/>
              <a:ext cx="649932" cy="240826"/>
            </a:xfrm>
            <a:custGeom>
              <a:avLst/>
              <a:gdLst>
                <a:gd name="T0" fmla="*/ 0 w 173"/>
                <a:gd name="T1" fmla="*/ 12 h 64"/>
                <a:gd name="T2" fmla="*/ 0 w 173"/>
                <a:gd name="T3" fmla="*/ 52 h 64"/>
                <a:gd name="T4" fmla="*/ 12 w 173"/>
                <a:gd name="T5" fmla="*/ 64 h 64"/>
                <a:gd name="T6" fmla="*/ 173 w 173"/>
                <a:gd name="T7" fmla="*/ 64 h 64"/>
                <a:gd name="T8" fmla="*/ 173 w 173"/>
                <a:gd name="T9" fmla="*/ 54 h 64"/>
                <a:gd name="T10" fmla="*/ 162 w 173"/>
                <a:gd name="T11" fmla="*/ 54 h 64"/>
                <a:gd name="T12" fmla="*/ 159 w 173"/>
                <a:gd name="T13" fmla="*/ 34 h 64"/>
                <a:gd name="T14" fmla="*/ 164 w 173"/>
                <a:gd name="T15" fmla="*/ 10 h 64"/>
                <a:gd name="T16" fmla="*/ 173 w 173"/>
                <a:gd name="T17" fmla="*/ 10 h 64"/>
                <a:gd name="T18" fmla="*/ 173 w 173"/>
                <a:gd name="T19" fmla="*/ 0 h 64"/>
                <a:gd name="T20" fmla="*/ 12 w 173"/>
                <a:gd name="T21" fmla="*/ 0 h 64"/>
                <a:gd name="T22" fmla="*/ 0 w 173"/>
                <a:gd name="T23" fmla="*/ 12 h 64"/>
                <a:gd name="T24" fmla="*/ 150 w 173"/>
                <a:gd name="T25" fmla="*/ 21 h 64"/>
                <a:gd name="T26" fmla="*/ 149 w 173"/>
                <a:gd name="T27" fmla="*/ 30 h 64"/>
                <a:gd name="T28" fmla="*/ 25 w 173"/>
                <a:gd name="T29" fmla="*/ 30 h 64"/>
                <a:gd name="T30" fmla="*/ 25 w 173"/>
                <a:gd name="T31" fmla="*/ 34 h 64"/>
                <a:gd name="T32" fmla="*/ 149 w 173"/>
                <a:gd name="T33" fmla="*/ 34 h 64"/>
                <a:gd name="T34" fmla="*/ 150 w 173"/>
                <a:gd name="T35" fmla="*/ 43 h 64"/>
                <a:gd name="T36" fmla="*/ 26 w 173"/>
                <a:gd name="T37" fmla="*/ 43 h 64"/>
                <a:gd name="T38" fmla="*/ 26 w 173"/>
                <a:gd name="T39" fmla="*/ 47 h 64"/>
                <a:gd name="T40" fmla="*/ 150 w 173"/>
                <a:gd name="T41" fmla="*/ 47 h 64"/>
                <a:gd name="T42" fmla="*/ 152 w 173"/>
                <a:gd name="T43" fmla="*/ 54 h 64"/>
                <a:gd name="T44" fmla="*/ 12 w 173"/>
                <a:gd name="T45" fmla="*/ 54 h 64"/>
                <a:gd name="T46" fmla="*/ 10 w 173"/>
                <a:gd name="T47" fmla="*/ 52 h 64"/>
                <a:gd name="T48" fmla="*/ 10 w 173"/>
                <a:gd name="T49" fmla="*/ 12 h 64"/>
                <a:gd name="T50" fmla="*/ 12 w 173"/>
                <a:gd name="T51" fmla="*/ 10 h 64"/>
                <a:gd name="T52" fmla="*/ 153 w 173"/>
                <a:gd name="T53" fmla="*/ 10 h 64"/>
                <a:gd name="T54" fmla="*/ 151 w 173"/>
                <a:gd name="T55" fmla="*/ 17 h 64"/>
                <a:gd name="T56" fmla="*/ 26 w 173"/>
                <a:gd name="T57" fmla="*/ 17 h 64"/>
                <a:gd name="T58" fmla="*/ 26 w 173"/>
                <a:gd name="T59" fmla="*/ 21 h 64"/>
                <a:gd name="T60" fmla="*/ 150 w 173"/>
                <a:gd name="T61" fmla="*/ 2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3" h="64">
                  <a:moveTo>
                    <a:pt x="0" y="12"/>
                  </a:moveTo>
                  <a:cubicBezTo>
                    <a:pt x="0" y="52"/>
                    <a:pt x="0" y="52"/>
                    <a:pt x="0" y="52"/>
                  </a:cubicBezTo>
                  <a:cubicBezTo>
                    <a:pt x="0" y="59"/>
                    <a:pt x="6" y="64"/>
                    <a:pt x="12" y="64"/>
                  </a:cubicBezTo>
                  <a:cubicBezTo>
                    <a:pt x="173" y="64"/>
                    <a:pt x="173" y="64"/>
                    <a:pt x="173" y="64"/>
                  </a:cubicBezTo>
                  <a:cubicBezTo>
                    <a:pt x="173" y="54"/>
                    <a:pt x="173" y="54"/>
                    <a:pt x="173" y="54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61" y="50"/>
                    <a:pt x="159" y="43"/>
                    <a:pt x="159" y="34"/>
                  </a:cubicBezTo>
                  <a:cubicBezTo>
                    <a:pt x="159" y="23"/>
                    <a:pt x="162" y="15"/>
                    <a:pt x="164" y="10"/>
                  </a:cubicBezTo>
                  <a:cubicBezTo>
                    <a:pt x="173" y="10"/>
                    <a:pt x="173" y="10"/>
                    <a:pt x="173" y="10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close/>
                  <a:moveTo>
                    <a:pt x="150" y="21"/>
                  </a:moveTo>
                  <a:cubicBezTo>
                    <a:pt x="150" y="24"/>
                    <a:pt x="149" y="27"/>
                    <a:pt x="149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149" y="34"/>
                    <a:pt x="149" y="34"/>
                    <a:pt x="149" y="34"/>
                  </a:cubicBezTo>
                  <a:cubicBezTo>
                    <a:pt x="149" y="37"/>
                    <a:pt x="149" y="40"/>
                    <a:pt x="150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1" y="50"/>
                    <a:pt x="151" y="52"/>
                    <a:pt x="152" y="54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1" y="54"/>
                    <a:pt x="10" y="53"/>
                    <a:pt x="10" y="5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1"/>
                    <a:pt x="11" y="10"/>
                    <a:pt x="12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12"/>
                    <a:pt x="152" y="14"/>
                    <a:pt x="151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21"/>
                    <a:pt x="26" y="21"/>
                    <a:pt x="26" y="21"/>
                  </a:cubicBezTo>
                  <a:lnTo>
                    <a:pt x="150" y="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1" name="Freeform 75"/>
            <p:cNvSpPr>
              <a:spLocks noEditPoints="1"/>
            </p:cNvSpPr>
            <p:nvPr/>
          </p:nvSpPr>
          <p:spPr bwMode="auto">
            <a:xfrm>
              <a:off x="3472139" y="2808028"/>
              <a:ext cx="652942" cy="243837"/>
            </a:xfrm>
            <a:custGeom>
              <a:avLst/>
              <a:gdLst>
                <a:gd name="T0" fmla="*/ 12 w 173"/>
                <a:gd name="T1" fmla="*/ 65 h 65"/>
                <a:gd name="T2" fmla="*/ 173 w 173"/>
                <a:gd name="T3" fmla="*/ 65 h 65"/>
                <a:gd name="T4" fmla="*/ 173 w 173"/>
                <a:gd name="T5" fmla="*/ 55 h 65"/>
                <a:gd name="T6" fmla="*/ 162 w 173"/>
                <a:gd name="T7" fmla="*/ 55 h 65"/>
                <a:gd name="T8" fmla="*/ 159 w 173"/>
                <a:gd name="T9" fmla="*/ 35 h 65"/>
                <a:gd name="T10" fmla="*/ 164 w 173"/>
                <a:gd name="T11" fmla="*/ 10 h 65"/>
                <a:gd name="T12" fmla="*/ 173 w 173"/>
                <a:gd name="T13" fmla="*/ 10 h 65"/>
                <a:gd name="T14" fmla="*/ 173 w 173"/>
                <a:gd name="T15" fmla="*/ 0 h 65"/>
                <a:gd name="T16" fmla="*/ 12 w 173"/>
                <a:gd name="T17" fmla="*/ 0 h 65"/>
                <a:gd name="T18" fmla="*/ 0 w 173"/>
                <a:gd name="T19" fmla="*/ 12 h 65"/>
                <a:gd name="T20" fmla="*/ 0 w 173"/>
                <a:gd name="T21" fmla="*/ 53 h 65"/>
                <a:gd name="T22" fmla="*/ 12 w 173"/>
                <a:gd name="T23" fmla="*/ 65 h 65"/>
                <a:gd name="T24" fmla="*/ 10 w 173"/>
                <a:gd name="T25" fmla="*/ 12 h 65"/>
                <a:gd name="T26" fmla="*/ 12 w 173"/>
                <a:gd name="T27" fmla="*/ 10 h 65"/>
                <a:gd name="T28" fmla="*/ 153 w 173"/>
                <a:gd name="T29" fmla="*/ 10 h 65"/>
                <a:gd name="T30" fmla="*/ 151 w 173"/>
                <a:gd name="T31" fmla="*/ 17 h 65"/>
                <a:gd name="T32" fmla="*/ 26 w 173"/>
                <a:gd name="T33" fmla="*/ 17 h 65"/>
                <a:gd name="T34" fmla="*/ 26 w 173"/>
                <a:gd name="T35" fmla="*/ 22 h 65"/>
                <a:gd name="T36" fmla="*/ 150 w 173"/>
                <a:gd name="T37" fmla="*/ 22 h 65"/>
                <a:gd name="T38" fmla="*/ 149 w 173"/>
                <a:gd name="T39" fmla="*/ 30 h 65"/>
                <a:gd name="T40" fmla="*/ 25 w 173"/>
                <a:gd name="T41" fmla="*/ 30 h 65"/>
                <a:gd name="T42" fmla="*/ 25 w 173"/>
                <a:gd name="T43" fmla="*/ 35 h 65"/>
                <a:gd name="T44" fmla="*/ 149 w 173"/>
                <a:gd name="T45" fmla="*/ 35 h 65"/>
                <a:gd name="T46" fmla="*/ 150 w 173"/>
                <a:gd name="T47" fmla="*/ 43 h 65"/>
                <a:gd name="T48" fmla="*/ 26 w 173"/>
                <a:gd name="T49" fmla="*/ 43 h 65"/>
                <a:gd name="T50" fmla="*/ 26 w 173"/>
                <a:gd name="T51" fmla="*/ 48 h 65"/>
                <a:gd name="T52" fmla="*/ 150 w 173"/>
                <a:gd name="T53" fmla="*/ 48 h 65"/>
                <a:gd name="T54" fmla="*/ 152 w 173"/>
                <a:gd name="T55" fmla="*/ 55 h 65"/>
                <a:gd name="T56" fmla="*/ 12 w 173"/>
                <a:gd name="T57" fmla="*/ 55 h 65"/>
                <a:gd name="T58" fmla="*/ 10 w 173"/>
                <a:gd name="T59" fmla="*/ 53 h 65"/>
                <a:gd name="T60" fmla="*/ 10 w 173"/>
                <a:gd name="T61" fmla="*/ 1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3" h="65">
                  <a:moveTo>
                    <a:pt x="12" y="65"/>
                  </a:moveTo>
                  <a:cubicBezTo>
                    <a:pt x="173" y="65"/>
                    <a:pt x="173" y="65"/>
                    <a:pt x="173" y="65"/>
                  </a:cubicBezTo>
                  <a:cubicBezTo>
                    <a:pt x="173" y="55"/>
                    <a:pt x="173" y="55"/>
                    <a:pt x="173" y="55"/>
                  </a:cubicBezTo>
                  <a:cubicBezTo>
                    <a:pt x="162" y="55"/>
                    <a:pt x="162" y="55"/>
                    <a:pt x="162" y="55"/>
                  </a:cubicBezTo>
                  <a:cubicBezTo>
                    <a:pt x="161" y="50"/>
                    <a:pt x="159" y="43"/>
                    <a:pt x="159" y="35"/>
                  </a:cubicBezTo>
                  <a:cubicBezTo>
                    <a:pt x="159" y="23"/>
                    <a:pt x="162" y="15"/>
                    <a:pt x="164" y="10"/>
                  </a:cubicBezTo>
                  <a:cubicBezTo>
                    <a:pt x="173" y="10"/>
                    <a:pt x="173" y="10"/>
                    <a:pt x="173" y="10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6"/>
                    <a:pt x="0" y="1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9"/>
                    <a:pt x="6" y="65"/>
                    <a:pt x="12" y="65"/>
                  </a:cubicBezTo>
                  <a:close/>
                  <a:moveTo>
                    <a:pt x="10" y="12"/>
                  </a:moveTo>
                  <a:cubicBezTo>
                    <a:pt x="10" y="11"/>
                    <a:pt x="11" y="10"/>
                    <a:pt x="12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13"/>
                    <a:pt x="152" y="15"/>
                    <a:pt x="151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0" y="25"/>
                    <a:pt x="149" y="27"/>
                    <a:pt x="149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149" y="35"/>
                    <a:pt x="149" y="35"/>
                    <a:pt x="149" y="35"/>
                  </a:cubicBezTo>
                  <a:cubicBezTo>
                    <a:pt x="149" y="38"/>
                    <a:pt x="149" y="41"/>
                    <a:pt x="150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150" y="48"/>
                    <a:pt x="150" y="48"/>
                    <a:pt x="150" y="48"/>
                  </a:cubicBezTo>
                  <a:cubicBezTo>
                    <a:pt x="151" y="50"/>
                    <a:pt x="151" y="53"/>
                    <a:pt x="15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1" y="55"/>
                    <a:pt x="10" y="54"/>
                    <a:pt x="10" y="53"/>
                  </a:cubicBez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2" name="Freeform 76"/>
            <p:cNvSpPr>
              <a:spLocks noEditPoints="1"/>
            </p:cNvSpPr>
            <p:nvPr/>
          </p:nvSpPr>
          <p:spPr bwMode="auto">
            <a:xfrm>
              <a:off x="3192308" y="2750833"/>
              <a:ext cx="279831" cy="587012"/>
            </a:xfrm>
            <a:custGeom>
              <a:avLst/>
              <a:gdLst>
                <a:gd name="T0" fmla="*/ 65 w 75"/>
                <a:gd name="T1" fmla="*/ 16 h 156"/>
                <a:gd name="T2" fmla="*/ 48 w 75"/>
                <a:gd name="T3" fmla="*/ 16 h 156"/>
                <a:gd name="T4" fmla="*/ 27 w 75"/>
                <a:gd name="T5" fmla="*/ 9 h 156"/>
                <a:gd name="T6" fmla="*/ 28 w 75"/>
                <a:gd name="T7" fmla="*/ 2 h 156"/>
                <a:gd name="T8" fmla="*/ 19 w 75"/>
                <a:gd name="T9" fmla="*/ 0 h 156"/>
                <a:gd name="T10" fmla="*/ 1 w 75"/>
                <a:gd name="T11" fmla="*/ 139 h 156"/>
                <a:gd name="T12" fmla="*/ 10 w 75"/>
                <a:gd name="T13" fmla="*/ 150 h 156"/>
                <a:gd name="T14" fmla="*/ 45 w 75"/>
                <a:gd name="T15" fmla="*/ 155 h 156"/>
                <a:gd name="T16" fmla="*/ 57 w 75"/>
                <a:gd name="T17" fmla="*/ 146 h 156"/>
                <a:gd name="T18" fmla="*/ 75 w 75"/>
                <a:gd name="T19" fmla="*/ 8 h 156"/>
                <a:gd name="T20" fmla="*/ 67 w 75"/>
                <a:gd name="T21" fmla="*/ 7 h 156"/>
                <a:gd name="T22" fmla="*/ 65 w 75"/>
                <a:gd name="T23" fmla="*/ 16 h 156"/>
                <a:gd name="T24" fmla="*/ 48 w 75"/>
                <a:gd name="T25" fmla="*/ 145 h 156"/>
                <a:gd name="T26" fmla="*/ 46 w 75"/>
                <a:gd name="T27" fmla="*/ 146 h 156"/>
                <a:gd name="T28" fmla="*/ 11 w 75"/>
                <a:gd name="T29" fmla="*/ 142 h 156"/>
                <a:gd name="T30" fmla="*/ 10 w 75"/>
                <a:gd name="T31" fmla="*/ 140 h 156"/>
                <a:gd name="T32" fmla="*/ 26 w 75"/>
                <a:gd name="T33" fmla="*/ 18 h 156"/>
                <a:gd name="T34" fmla="*/ 32 w 75"/>
                <a:gd name="T35" fmla="*/ 21 h 156"/>
                <a:gd name="T36" fmla="*/ 17 w 75"/>
                <a:gd name="T37" fmla="*/ 129 h 156"/>
                <a:gd name="T38" fmla="*/ 21 w 75"/>
                <a:gd name="T39" fmla="*/ 129 h 156"/>
                <a:gd name="T40" fmla="*/ 35 w 75"/>
                <a:gd name="T41" fmla="*/ 22 h 156"/>
                <a:gd name="T42" fmla="*/ 43 w 75"/>
                <a:gd name="T43" fmla="*/ 24 h 156"/>
                <a:gd name="T44" fmla="*/ 28 w 75"/>
                <a:gd name="T45" fmla="*/ 131 h 156"/>
                <a:gd name="T46" fmla="*/ 32 w 75"/>
                <a:gd name="T47" fmla="*/ 131 h 156"/>
                <a:gd name="T48" fmla="*/ 47 w 75"/>
                <a:gd name="T49" fmla="*/ 25 h 156"/>
                <a:gd name="T50" fmla="*/ 54 w 75"/>
                <a:gd name="T51" fmla="*/ 25 h 156"/>
                <a:gd name="T52" fmla="*/ 40 w 75"/>
                <a:gd name="T53" fmla="*/ 132 h 156"/>
                <a:gd name="T54" fmla="*/ 43 w 75"/>
                <a:gd name="T55" fmla="*/ 132 h 156"/>
                <a:gd name="T56" fmla="*/ 58 w 75"/>
                <a:gd name="T57" fmla="*/ 25 h 156"/>
                <a:gd name="T58" fmla="*/ 64 w 75"/>
                <a:gd name="T59" fmla="*/ 25 h 156"/>
                <a:gd name="T60" fmla="*/ 48 w 75"/>
                <a:gd name="T61" fmla="*/ 145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5" h="156">
                  <a:moveTo>
                    <a:pt x="65" y="16"/>
                  </a:moveTo>
                  <a:cubicBezTo>
                    <a:pt x="61" y="17"/>
                    <a:pt x="55" y="17"/>
                    <a:pt x="48" y="16"/>
                  </a:cubicBezTo>
                  <a:cubicBezTo>
                    <a:pt x="38" y="15"/>
                    <a:pt x="31" y="11"/>
                    <a:pt x="27" y="9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" y="139"/>
                    <a:pt x="1" y="139"/>
                    <a:pt x="1" y="139"/>
                  </a:cubicBezTo>
                  <a:cubicBezTo>
                    <a:pt x="0" y="144"/>
                    <a:pt x="4" y="150"/>
                    <a:pt x="10" y="150"/>
                  </a:cubicBezTo>
                  <a:cubicBezTo>
                    <a:pt x="45" y="155"/>
                    <a:pt x="45" y="155"/>
                    <a:pt x="45" y="155"/>
                  </a:cubicBezTo>
                  <a:cubicBezTo>
                    <a:pt x="51" y="156"/>
                    <a:pt x="56" y="152"/>
                    <a:pt x="57" y="146"/>
                  </a:cubicBezTo>
                  <a:cubicBezTo>
                    <a:pt x="75" y="8"/>
                    <a:pt x="75" y="8"/>
                    <a:pt x="75" y="8"/>
                  </a:cubicBezTo>
                  <a:cubicBezTo>
                    <a:pt x="67" y="7"/>
                    <a:pt x="67" y="7"/>
                    <a:pt x="67" y="7"/>
                  </a:cubicBezTo>
                  <a:lnTo>
                    <a:pt x="65" y="16"/>
                  </a:lnTo>
                  <a:close/>
                  <a:moveTo>
                    <a:pt x="48" y="145"/>
                  </a:moveTo>
                  <a:cubicBezTo>
                    <a:pt x="48" y="146"/>
                    <a:pt x="47" y="147"/>
                    <a:pt x="46" y="146"/>
                  </a:cubicBezTo>
                  <a:cubicBezTo>
                    <a:pt x="11" y="142"/>
                    <a:pt x="11" y="142"/>
                    <a:pt x="11" y="142"/>
                  </a:cubicBezTo>
                  <a:cubicBezTo>
                    <a:pt x="10" y="142"/>
                    <a:pt x="10" y="141"/>
                    <a:pt x="10" y="140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8" y="19"/>
                    <a:pt x="30" y="20"/>
                    <a:pt x="32" y="21"/>
                  </a:cubicBezTo>
                  <a:cubicBezTo>
                    <a:pt x="17" y="129"/>
                    <a:pt x="17" y="129"/>
                    <a:pt x="17" y="129"/>
                  </a:cubicBezTo>
                  <a:cubicBezTo>
                    <a:pt x="21" y="129"/>
                    <a:pt x="21" y="129"/>
                    <a:pt x="21" y="129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8" y="23"/>
                    <a:pt x="40" y="23"/>
                    <a:pt x="43" y="24"/>
                  </a:cubicBezTo>
                  <a:cubicBezTo>
                    <a:pt x="28" y="131"/>
                    <a:pt x="28" y="131"/>
                    <a:pt x="28" y="131"/>
                  </a:cubicBezTo>
                  <a:cubicBezTo>
                    <a:pt x="32" y="131"/>
                    <a:pt x="32" y="131"/>
                    <a:pt x="32" y="131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9" y="25"/>
                    <a:pt x="51" y="25"/>
                    <a:pt x="54" y="25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58" y="25"/>
                    <a:pt x="58" y="25"/>
                    <a:pt x="58" y="25"/>
                  </a:cubicBezTo>
                  <a:cubicBezTo>
                    <a:pt x="60" y="25"/>
                    <a:pt x="62" y="25"/>
                    <a:pt x="64" y="25"/>
                  </a:cubicBezTo>
                  <a:lnTo>
                    <a:pt x="48" y="14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3" name="Rectangle 77"/>
            <p:cNvSpPr>
              <a:spLocks noChangeArrowheads="1"/>
            </p:cNvSpPr>
            <p:nvPr/>
          </p:nvSpPr>
          <p:spPr bwMode="auto">
            <a:xfrm>
              <a:off x="3664712" y="2570214"/>
              <a:ext cx="541610" cy="42145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4" name="Freeform 78"/>
            <p:cNvSpPr>
              <a:spLocks/>
            </p:cNvSpPr>
            <p:nvPr/>
          </p:nvSpPr>
          <p:spPr bwMode="auto">
            <a:xfrm>
              <a:off x="4146143" y="2621388"/>
              <a:ext cx="57171" cy="219755"/>
            </a:xfrm>
            <a:custGeom>
              <a:avLst/>
              <a:gdLst>
                <a:gd name="T0" fmla="*/ 10 w 15"/>
                <a:gd name="T1" fmla="*/ 0 h 58"/>
                <a:gd name="T2" fmla="*/ 5 w 15"/>
                <a:gd name="T3" fmla="*/ 0 h 58"/>
                <a:gd name="T4" fmla="*/ 5 w 15"/>
                <a:gd name="T5" fmla="*/ 38 h 58"/>
                <a:gd name="T6" fmla="*/ 0 w 15"/>
                <a:gd name="T7" fmla="*/ 50 h 58"/>
                <a:gd name="T8" fmla="*/ 7 w 15"/>
                <a:gd name="T9" fmla="*/ 58 h 58"/>
                <a:gd name="T10" fmla="*/ 15 w 15"/>
                <a:gd name="T11" fmla="*/ 50 h 58"/>
                <a:gd name="T12" fmla="*/ 10 w 15"/>
                <a:gd name="T13" fmla="*/ 38 h 58"/>
                <a:gd name="T14" fmla="*/ 10 w 15"/>
                <a:gd name="T15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58">
                  <a:moveTo>
                    <a:pt x="1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2" y="41"/>
                    <a:pt x="0" y="47"/>
                    <a:pt x="0" y="50"/>
                  </a:cubicBezTo>
                  <a:cubicBezTo>
                    <a:pt x="0" y="54"/>
                    <a:pt x="3" y="58"/>
                    <a:pt x="7" y="58"/>
                  </a:cubicBezTo>
                  <a:cubicBezTo>
                    <a:pt x="11" y="58"/>
                    <a:pt x="15" y="54"/>
                    <a:pt x="15" y="50"/>
                  </a:cubicBezTo>
                  <a:cubicBezTo>
                    <a:pt x="15" y="47"/>
                    <a:pt x="13" y="41"/>
                    <a:pt x="10" y="38"/>
                  </a:cubicBez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5" name="Rectangle 79"/>
            <p:cNvSpPr>
              <a:spLocks noChangeArrowheads="1"/>
            </p:cNvSpPr>
            <p:nvPr/>
          </p:nvSpPr>
          <p:spPr bwMode="auto">
            <a:xfrm>
              <a:off x="3721883" y="2630420"/>
              <a:ext cx="418242" cy="159546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1009204" y="1954815"/>
            <a:ext cx="36636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本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设计主要涉及了汽车整体选型以及各主要部件的选型。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967740" y="4459699"/>
            <a:ext cx="36636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本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设计涉及了动力性计算，确保汽车的可用性。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634108" y="1954815"/>
            <a:ext cx="36636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本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设计涉及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了汽车车身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设计，确定大致外形。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681861" y="4363198"/>
            <a:ext cx="36636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本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设计涉及了并联式混合动力系统的分析。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86636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413762" y="2066849"/>
            <a:ext cx="13644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致谢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19250" y="3112215"/>
            <a:ext cx="89535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   本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论文是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在老师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的悉心指导下完成的。老师渊博的专业知识，严谨的治学态度，精益求精的工作作风，诲人不倦的高尚师德，严以律己、宽以待人的崇高风范，朴实无华、平易近人的人格魅力对我影响深远。不仅是我树立了远大的学术目标、掌握了基本的研究方法，还使我明白了许多待人接物与人处事的道路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　　本论文从选题到完成，每一步都是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在铁锤老师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的指导下完成了，倾注了老师大量的心血。在此，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谨向老师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表示崇高的敬意和衷心的感谢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!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" name="Freeform 40"/>
          <p:cNvSpPr>
            <a:spLocks/>
          </p:cNvSpPr>
          <p:nvPr/>
        </p:nvSpPr>
        <p:spPr bwMode="auto">
          <a:xfrm>
            <a:off x="10778683" y="1878102"/>
            <a:ext cx="1219200" cy="788988"/>
          </a:xfrm>
          <a:custGeom>
            <a:avLst/>
            <a:gdLst>
              <a:gd name="T0" fmla="*/ 959796 w 235"/>
              <a:gd name="T1" fmla="*/ 222950 h 152"/>
              <a:gd name="T2" fmla="*/ 612194 w 235"/>
              <a:gd name="T3" fmla="*/ 0 h 152"/>
              <a:gd name="T4" fmla="*/ 228276 w 235"/>
              <a:gd name="T5" fmla="*/ 326648 h 152"/>
              <a:gd name="T6" fmla="*/ 223088 w 235"/>
              <a:gd name="T7" fmla="*/ 326648 h 152"/>
              <a:gd name="T8" fmla="*/ 0 w 235"/>
              <a:gd name="T9" fmla="*/ 549597 h 152"/>
              <a:gd name="T10" fmla="*/ 223088 w 235"/>
              <a:gd name="T11" fmla="*/ 788102 h 152"/>
              <a:gd name="T12" fmla="*/ 887163 w 235"/>
              <a:gd name="T13" fmla="*/ 788102 h 152"/>
              <a:gd name="T14" fmla="*/ 1219200 w 235"/>
              <a:gd name="T15" fmla="*/ 502934 h 152"/>
              <a:gd name="T16" fmla="*/ 959796 w 235"/>
              <a:gd name="T17" fmla="*/ 222950 h 15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35" h="152">
                <a:moveTo>
                  <a:pt x="185" y="43"/>
                </a:moveTo>
                <a:cubicBezTo>
                  <a:pt x="173" y="18"/>
                  <a:pt x="148" y="0"/>
                  <a:pt x="118" y="0"/>
                </a:cubicBezTo>
                <a:cubicBezTo>
                  <a:pt x="81" y="0"/>
                  <a:pt x="50" y="27"/>
                  <a:pt x="44" y="63"/>
                </a:cubicBezTo>
                <a:cubicBezTo>
                  <a:pt x="43" y="63"/>
                  <a:pt x="43" y="63"/>
                  <a:pt x="43" y="63"/>
                </a:cubicBezTo>
                <a:cubicBezTo>
                  <a:pt x="19" y="63"/>
                  <a:pt x="0" y="82"/>
                  <a:pt x="0" y="106"/>
                </a:cubicBezTo>
                <a:cubicBezTo>
                  <a:pt x="0" y="130"/>
                  <a:pt x="19" y="152"/>
                  <a:pt x="43" y="152"/>
                </a:cubicBezTo>
                <a:cubicBezTo>
                  <a:pt x="171" y="152"/>
                  <a:pt x="171" y="152"/>
                  <a:pt x="171" y="152"/>
                </a:cubicBezTo>
                <a:cubicBezTo>
                  <a:pt x="214" y="152"/>
                  <a:pt x="235" y="127"/>
                  <a:pt x="235" y="97"/>
                </a:cubicBezTo>
                <a:cubicBezTo>
                  <a:pt x="235" y="69"/>
                  <a:pt x="213" y="45"/>
                  <a:pt x="185" y="43"/>
                </a:cubicBezTo>
                <a:close/>
              </a:path>
            </a:pathLst>
          </a:custGeom>
          <a:solidFill>
            <a:srgbClr val="005D9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5" name="Freeform 40"/>
          <p:cNvSpPr>
            <a:spLocks/>
          </p:cNvSpPr>
          <p:nvPr/>
        </p:nvSpPr>
        <p:spPr bwMode="auto">
          <a:xfrm>
            <a:off x="8759825" y="714572"/>
            <a:ext cx="1062038" cy="685800"/>
          </a:xfrm>
          <a:custGeom>
            <a:avLst/>
            <a:gdLst>
              <a:gd name="T0" fmla="*/ 836551 w 235"/>
              <a:gd name="T1" fmla="*/ 194322 h 152"/>
              <a:gd name="T2" fmla="*/ 533584 w 235"/>
              <a:gd name="T3" fmla="*/ 0 h 152"/>
              <a:gd name="T4" fmla="*/ 198964 w 235"/>
              <a:gd name="T5" fmla="*/ 284704 h 152"/>
              <a:gd name="T6" fmla="*/ 194442 w 235"/>
              <a:gd name="T7" fmla="*/ 284704 h 152"/>
              <a:gd name="T8" fmla="*/ 0 w 235"/>
              <a:gd name="T9" fmla="*/ 479025 h 152"/>
              <a:gd name="T10" fmla="*/ 194442 w 235"/>
              <a:gd name="T11" fmla="*/ 686904 h 152"/>
              <a:gd name="T12" fmla="*/ 773245 w 235"/>
              <a:gd name="T13" fmla="*/ 686904 h 152"/>
              <a:gd name="T14" fmla="*/ 1062646 w 235"/>
              <a:gd name="T15" fmla="*/ 438353 h 152"/>
              <a:gd name="T16" fmla="*/ 836551 w 235"/>
              <a:gd name="T17" fmla="*/ 194322 h 15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35" h="152">
                <a:moveTo>
                  <a:pt x="185" y="43"/>
                </a:moveTo>
                <a:cubicBezTo>
                  <a:pt x="173" y="18"/>
                  <a:pt x="148" y="0"/>
                  <a:pt x="118" y="0"/>
                </a:cubicBezTo>
                <a:cubicBezTo>
                  <a:pt x="81" y="0"/>
                  <a:pt x="50" y="27"/>
                  <a:pt x="44" y="63"/>
                </a:cubicBezTo>
                <a:cubicBezTo>
                  <a:pt x="43" y="63"/>
                  <a:pt x="43" y="63"/>
                  <a:pt x="43" y="63"/>
                </a:cubicBezTo>
                <a:cubicBezTo>
                  <a:pt x="19" y="63"/>
                  <a:pt x="0" y="82"/>
                  <a:pt x="0" y="106"/>
                </a:cubicBezTo>
                <a:cubicBezTo>
                  <a:pt x="0" y="130"/>
                  <a:pt x="19" y="152"/>
                  <a:pt x="43" y="152"/>
                </a:cubicBezTo>
                <a:cubicBezTo>
                  <a:pt x="171" y="152"/>
                  <a:pt x="171" y="152"/>
                  <a:pt x="171" y="152"/>
                </a:cubicBezTo>
                <a:cubicBezTo>
                  <a:pt x="214" y="152"/>
                  <a:pt x="235" y="127"/>
                  <a:pt x="235" y="97"/>
                </a:cubicBezTo>
                <a:cubicBezTo>
                  <a:pt x="235" y="69"/>
                  <a:pt x="213" y="45"/>
                  <a:pt x="185" y="43"/>
                </a:cubicBezTo>
                <a:close/>
              </a:path>
            </a:pathLst>
          </a:custGeom>
          <a:solidFill>
            <a:srgbClr val="005D9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6" name="Freeform 40"/>
          <p:cNvSpPr>
            <a:spLocks/>
          </p:cNvSpPr>
          <p:nvPr/>
        </p:nvSpPr>
        <p:spPr bwMode="auto">
          <a:xfrm>
            <a:off x="2885294" y="1288343"/>
            <a:ext cx="682429" cy="441026"/>
          </a:xfrm>
          <a:custGeom>
            <a:avLst/>
            <a:gdLst>
              <a:gd name="T0" fmla="*/ 734418 w 235"/>
              <a:gd name="T1" fmla="*/ 170597 h 152"/>
              <a:gd name="T2" fmla="*/ 468439 w 235"/>
              <a:gd name="T3" fmla="*/ 0 h 152"/>
              <a:gd name="T4" fmla="*/ 174672 w 235"/>
              <a:gd name="T5" fmla="*/ 249945 h 152"/>
              <a:gd name="T6" fmla="*/ 170702 w 235"/>
              <a:gd name="T7" fmla="*/ 249945 h 152"/>
              <a:gd name="T8" fmla="*/ 0 w 235"/>
              <a:gd name="T9" fmla="*/ 420542 h 152"/>
              <a:gd name="T10" fmla="*/ 170702 w 235"/>
              <a:gd name="T11" fmla="*/ 603041 h 152"/>
              <a:gd name="T12" fmla="*/ 678840 w 235"/>
              <a:gd name="T13" fmla="*/ 603041 h 152"/>
              <a:gd name="T14" fmla="*/ 932909 w 235"/>
              <a:gd name="T15" fmla="*/ 384835 h 152"/>
              <a:gd name="T16" fmla="*/ 734418 w 235"/>
              <a:gd name="T17" fmla="*/ 170597 h 15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35" h="152">
                <a:moveTo>
                  <a:pt x="185" y="43"/>
                </a:moveTo>
                <a:cubicBezTo>
                  <a:pt x="173" y="18"/>
                  <a:pt x="148" y="0"/>
                  <a:pt x="118" y="0"/>
                </a:cubicBezTo>
                <a:cubicBezTo>
                  <a:pt x="81" y="0"/>
                  <a:pt x="50" y="27"/>
                  <a:pt x="44" y="63"/>
                </a:cubicBezTo>
                <a:cubicBezTo>
                  <a:pt x="43" y="63"/>
                  <a:pt x="43" y="63"/>
                  <a:pt x="43" y="63"/>
                </a:cubicBezTo>
                <a:cubicBezTo>
                  <a:pt x="19" y="63"/>
                  <a:pt x="0" y="82"/>
                  <a:pt x="0" y="106"/>
                </a:cubicBezTo>
                <a:cubicBezTo>
                  <a:pt x="0" y="130"/>
                  <a:pt x="19" y="152"/>
                  <a:pt x="43" y="152"/>
                </a:cubicBezTo>
                <a:cubicBezTo>
                  <a:pt x="171" y="152"/>
                  <a:pt x="171" y="152"/>
                  <a:pt x="171" y="152"/>
                </a:cubicBezTo>
                <a:cubicBezTo>
                  <a:pt x="214" y="152"/>
                  <a:pt x="235" y="127"/>
                  <a:pt x="235" y="97"/>
                </a:cubicBezTo>
                <a:cubicBezTo>
                  <a:pt x="235" y="69"/>
                  <a:pt x="213" y="45"/>
                  <a:pt x="185" y="43"/>
                </a:cubicBezTo>
                <a:close/>
              </a:path>
            </a:pathLst>
          </a:custGeom>
          <a:solidFill>
            <a:srgbClr val="005D9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7" name="Freeform 40"/>
          <p:cNvSpPr>
            <a:spLocks/>
          </p:cNvSpPr>
          <p:nvPr/>
        </p:nvSpPr>
        <p:spPr bwMode="auto">
          <a:xfrm>
            <a:off x="260646" y="1849507"/>
            <a:ext cx="1001713" cy="647700"/>
          </a:xfrm>
          <a:custGeom>
            <a:avLst/>
            <a:gdLst>
              <a:gd name="T0" fmla="*/ 789183 w 235"/>
              <a:gd name="T1" fmla="*/ 183319 h 152"/>
              <a:gd name="T2" fmla="*/ 503371 w 235"/>
              <a:gd name="T3" fmla="*/ 0 h 152"/>
              <a:gd name="T4" fmla="*/ 187698 w 235"/>
              <a:gd name="T5" fmla="*/ 268583 h 152"/>
              <a:gd name="T6" fmla="*/ 183432 w 235"/>
              <a:gd name="T7" fmla="*/ 268583 h 152"/>
              <a:gd name="T8" fmla="*/ 0 w 235"/>
              <a:gd name="T9" fmla="*/ 451902 h 152"/>
              <a:gd name="T10" fmla="*/ 183432 w 235"/>
              <a:gd name="T11" fmla="*/ 648010 h 152"/>
              <a:gd name="T12" fmla="*/ 729461 w 235"/>
              <a:gd name="T13" fmla="*/ 648010 h 152"/>
              <a:gd name="T14" fmla="*/ 1002476 w 235"/>
              <a:gd name="T15" fmla="*/ 413533 h 152"/>
              <a:gd name="T16" fmla="*/ 789183 w 235"/>
              <a:gd name="T17" fmla="*/ 183319 h 15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35" h="152">
                <a:moveTo>
                  <a:pt x="185" y="43"/>
                </a:moveTo>
                <a:cubicBezTo>
                  <a:pt x="173" y="18"/>
                  <a:pt x="148" y="0"/>
                  <a:pt x="118" y="0"/>
                </a:cubicBezTo>
                <a:cubicBezTo>
                  <a:pt x="81" y="0"/>
                  <a:pt x="50" y="27"/>
                  <a:pt x="44" y="63"/>
                </a:cubicBezTo>
                <a:cubicBezTo>
                  <a:pt x="43" y="63"/>
                  <a:pt x="43" y="63"/>
                  <a:pt x="43" y="63"/>
                </a:cubicBezTo>
                <a:cubicBezTo>
                  <a:pt x="19" y="63"/>
                  <a:pt x="0" y="82"/>
                  <a:pt x="0" y="106"/>
                </a:cubicBezTo>
                <a:cubicBezTo>
                  <a:pt x="0" y="130"/>
                  <a:pt x="19" y="152"/>
                  <a:pt x="43" y="152"/>
                </a:cubicBezTo>
                <a:cubicBezTo>
                  <a:pt x="171" y="152"/>
                  <a:pt x="171" y="152"/>
                  <a:pt x="171" y="152"/>
                </a:cubicBezTo>
                <a:cubicBezTo>
                  <a:pt x="214" y="152"/>
                  <a:pt x="235" y="127"/>
                  <a:pt x="235" y="97"/>
                </a:cubicBezTo>
                <a:cubicBezTo>
                  <a:pt x="235" y="69"/>
                  <a:pt x="213" y="45"/>
                  <a:pt x="185" y="43"/>
                </a:cubicBezTo>
                <a:close/>
              </a:path>
            </a:pathLst>
          </a:custGeom>
          <a:solidFill>
            <a:srgbClr val="005D9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/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28"/>
          <p:cNvGrpSpPr/>
          <p:nvPr/>
        </p:nvGrpSpPr>
        <p:grpSpPr>
          <a:xfrm>
            <a:off x="4252675" y="603550"/>
            <a:ext cx="789694" cy="542577"/>
            <a:chOff x="7269163" y="3975100"/>
            <a:chExt cx="700087" cy="481013"/>
          </a:xfrm>
          <a:solidFill>
            <a:srgbClr val="005D9D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9" name="Freeform 29"/>
            <p:cNvSpPr>
              <a:spLocks/>
            </p:cNvSpPr>
            <p:nvPr/>
          </p:nvSpPr>
          <p:spPr bwMode="auto">
            <a:xfrm>
              <a:off x="7269163" y="3975100"/>
              <a:ext cx="434975" cy="307975"/>
            </a:xfrm>
            <a:custGeom>
              <a:avLst/>
              <a:gdLst>
                <a:gd name="T0" fmla="*/ 26 w 116"/>
                <a:gd name="T1" fmla="*/ 76 h 82"/>
                <a:gd name="T2" fmla="*/ 59 w 116"/>
                <a:gd name="T3" fmla="*/ 44 h 82"/>
                <a:gd name="T4" fmla="*/ 68 w 116"/>
                <a:gd name="T5" fmla="*/ 45 h 82"/>
                <a:gd name="T6" fmla="*/ 113 w 116"/>
                <a:gd name="T7" fmla="*/ 21 h 82"/>
                <a:gd name="T8" fmla="*/ 116 w 116"/>
                <a:gd name="T9" fmla="*/ 22 h 82"/>
                <a:gd name="T10" fmla="*/ 79 w 116"/>
                <a:gd name="T11" fmla="*/ 0 h 82"/>
                <a:gd name="T12" fmla="*/ 44 w 116"/>
                <a:gd name="T13" fmla="*/ 19 h 82"/>
                <a:gd name="T14" fmla="*/ 36 w 116"/>
                <a:gd name="T15" fmla="*/ 18 h 82"/>
                <a:gd name="T16" fmla="*/ 13 w 116"/>
                <a:gd name="T17" fmla="*/ 41 h 82"/>
                <a:gd name="T18" fmla="*/ 13 w 116"/>
                <a:gd name="T19" fmla="*/ 42 h 82"/>
                <a:gd name="T20" fmla="*/ 0 w 116"/>
                <a:gd name="T21" fmla="*/ 61 h 82"/>
                <a:gd name="T22" fmla="*/ 18 w 116"/>
                <a:gd name="T23" fmla="*/ 82 h 82"/>
                <a:gd name="T24" fmla="*/ 26 w 116"/>
                <a:gd name="T25" fmla="*/ 7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82">
                  <a:moveTo>
                    <a:pt x="26" y="76"/>
                  </a:moveTo>
                  <a:cubicBezTo>
                    <a:pt x="27" y="58"/>
                    <a:pt x="42" y="44"/>
                    <a:pt x="59" y="44"/>
                  </a:cubicBezTo>
                  <a:cubicBezTo>
                    <a:pt x="62" y="44"/>
                    <a:pt x="65" y="44"/>
                    <a:pt x="68" y="45"/>
                  </a:cubicBezTo>
                  <a:cubicBezTo>
                    <a:pt x="78" y="30"/>
                    <a:pt x="95" y="21"/>
                    <a:pt x="113" y="21"/>
                  </a:cubicBezTo>
                  <a:cubicBezTo>
                    <a:pt x="114" y="21"/>
                    <a:pt x="115" y="22"/>
                    <a:pt x="116" y="22"/>
                  </a:cubicBezTo>
                  <a:cubicBezTo>
                    <a:pt x="109" y="9"/>
                    <a:pt x="95" y="0"/>
                    <a:pt x="79" y="0"/>
                  </a:cubicBezTo>
                  <a:cubicBezTo>
                    <a:pt x="65" y="0"/>
                    <a:pt x="52" y="8"/>
                    <a:pt x="44" y="19"/>
                  </a:cubicBezTo>
                  <a:cubicBezTo>
                    <a:pt x="42" y="18"/>
                    <a:pt x="39" y="18"/>
                    <a:pt x="36" y="18"/>
                  </a:cubicBezTo>
                  <a:cubicBezTo>
                    <a:pt x="24" y="18"/>
                    <a:pt x="13" y="28"/>
                    <a:pt x="13" y="41"/>
                  </a:cubicBezTo>
                  <a:cubicBezTo>
                    <a:pt x="13" y="41"/>
                    <a:pt x="13" y="42"/>
                    <a:pt x="13" y="42"/>
                  </a:cubicBezTo>
                  <a:cubicBezTo>
                    <a:pt x="6" y="45"/>
                    <a:pt x="0" y="53"/>
                    <a:pt x="0" y="61"/>
                  </a:cubicBezTo>
                  <a:cubicBezTo>
                    <a:pt x="0" y="72"/>
                    <a:pt x="8" y="80"/>
                    <a:pt x="18" y="82"/>
                  </a:cubicBezTo>
                  <a:cubicBezTo>
                    <a:pt x="21" y="79"/>
                    <a:pt x="23" y="77"/>
                    <a:pt x="2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Freeform 30"/>
            <p:cNvSpPr>
              <a:spLocks/>
            </p:cNvSpPr>
            <p:nvPr/>
          </p:nvSpPr>
          <p:spPr bwMode="auto">
            <a:xfrm>
              <a:off x="7324725" y="4073525"/>
              <a:ext cx="644525" cy="382588"/>
            </a:xfrm>
            <a:custGeom>
              <a:avLst/>
              <a:gdLst>
                <a:gd name="T0" fmla="*/ 149 w 172"/>
                <a:gd name="T1" fmla="*/ 51 h 102"/>
                <a:gd name="T2" fmla="*/ 98 w 172"/>
                <a:gd name="T3" fmla="*/ 0 h 102"/>
                <a:gd name="T4" fmla="*/ 55 w 172"/>
                <a:gd name="T5" fmla="*/ 24 h 102"/>
                <a:gd name="T6" fmla="*/ 44 w 172"/>
                <a:gd name="T7" fmla="*/ 23 h 102"/>
                <a:gd name="T8" fmla="*/ 16 w 172"/>
                <a:gd name="T9" fmla="*/ 51 h 102"/>
                <a:gd name="T10" fmla="*/ 16 w 172"/>
                <a:gd name="T11" fmla="*/ 53 h 102"/>
                <a:gd name="T12" fmla="*/ 0 w 172"/>
                <a:gd name="T13" fmla="*/ 77 h 102"/>
                <a:gd name="T14" fmla="*/ 26 w 172"/>
                <a:gd name="T15" fmla="*/ 102 h 102"/>
                <a:gd name="T16" fmla="*/ 146 w 172"/>
                <a:gd name="T17" fmla="*/ 102 h 102"/>
                <a:gd name="T18" fmla="*/ 172 w 172"/>
                <a:gd name="T19" fmla="*/ 77 h 102"/>
                <a:gd name="T20" fmla="*/ 149 w 172"/>
                <a:gd name="T21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2" h="102">
                  <a:moveTo>
                    <a:pt x="149" y="51"/>
                  </a:moveTo>
                  <a:cubicBezTo>
                    <a:pt x="149" y="23"/>
                    <a:pt x="126" y="0"/>
                    <a:pt x="98" y="0"/>
                  </a:cubicBezTo>
                  <a:cubicBezTo>
                    <a:pt x="80" y="0"/>
                    <a:pt x="64" y="10"/>
                    <a:pt x="55" y="24"/>
                  </a:cubicBezTo>
                  <a:cubicBezTo>
                    <a:pt x="52" y="23"/>
                    <a:pt x="48" y="23"/>
                    <a:pt x="44" y="23"/>
                  </a:cubicBezTo>
                  <a:cubicBezTo>
                    <a:pt x="29" y="23"/>
                    <a:pt x="16" y="35"/>
                    <a:pt x="16" y="51"/>
                  </a:cubicBezTo>
                  <a:cubicBezTo>
                    <a:pt x="16" y="51"/>
                    <a:pt x="16" y="52"/>
                    <a:pt x="16" y="53"/>
                  </a:cubicBezTo>
                  <a:cubicBezTo>
                    <a:pt x="7" y="57"/>
                    <a:pt x="0" y="66"/>
                    <a:pt x="0" y="77"/>
                  </a:cubicBezTo>
                  <a:cubicBezTo>
                    <a:pt x="0" y="91"/>
                    <a:pt x="12" y="102"/>
                    <a:pt x="26" y="102"/>
                  </a:cubicBezTo>
                  <a:cubicBezTo>
                    <a:pt x="146" y="102"/>
                    <a:pt x="146" y="102"/>
                    <a:pt x="146" y="102"/>
                  </a:cubicBezTo>
                  <a:cubicBezTo>
                    <a:pt x="160" y="102"/>
                    <a:pt x="172" y="91"/>
                    <a:pt x="172" y="77"/>
                  </a:cubicBezTo>
                  <a:cubicBezTo>
                    <a:pt x="172" y="63"/>
                    <a:pt x="162" y="53"/>
                    <a:pt x="149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659256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2040342" y="2598003"/>
            <a:ext cx="803829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 smtClean="0">
                <a:ln w="0"/>
                <a:solidFill>
                  <a:srgbClr val="005D9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THANK FOR YOUR WATCH</a:t>
            </a:r>
            <a:endParaRPr lang="zh-CN" altLang="en-US" sz="4800" dirty="0">
              <a:ln w="0"/>
              <a:solidFill>
                <a:srgbClr val="005D9D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966738" y="5512872"/>
            <a:ext cx="22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答辩学生：詹宇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60088" y="3635703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恳请各位老师批评指正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965079" y="741954"/>
            <a:ext cx="6181439" cy="4543094"/>
            <a:chOff x="3135609" y="1400509"/>
            <a:chExt cx="4327334" cy="3180406"/>
          </a:xfrm>
          <a:solidFill>
            <a:srgbClr val="005D9D"/>
          </a:solidFill>
        </p:grpSpPr>
        <p:sp>
          <p:nvSpPr>
            <p:cNvPr id="13" name="椭圆 12"/>
            <p:cNvSpPr/>
            <p:nvPr/>
          </p:nvSpPr>
          <p:spPr>
            <a:xfrm>
              <a:off x="4594415" y="4200084"/>
              <a:ext cx="380831" cy="380831"/>
            </a:xfrm>
            <a:prstGeom prst="ellipse">
              <a:avLst/>
            </a:prstGeom>
            <a:grpFill/>
            <a:ln>
              <a:noFill/>
            </a:ln>
            <a:effectLst>
              <a:outerShdw blurRad="1143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3135609" y="2315938"/>
              <a:ext cx="246284" cy="246284"/>
            </a:xfrm>
            <a:prstGeom prst="ellipse">
              <a:avLst/>
            </a:prstGeom>
            <a:grpFill/>
            <a:ln>
              <a:noFill/>
            </a:ln>
            <a:effectLst>
              <a:outerShdw blurRad="1143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6300775" y="3769099"/>
              <a:ext cx="160832" cy="160832"/>
            </a:xfrm>
            <a:prstGeom prst="ellipse">
              <a:avLst/>
            </a:prstGeom>
            <a:grpFill/>
            <a:ln>
              <a:noFill/>
            </a:ln>
            <a:effectLst>
              <a:outerShdw blurRad="1143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3965845" y="2170529"/>
              <a:ext cx="80416" cy="80416"/>
            </a:xfrm>
            <a:prstGeom prst="ellipse">
              <a:avLst/>
            </a:prstGeom>
            <a:grpFill/>
            <a:ln>
              <a:noFill/>
            </a:ln>
            <a:effectLst>
              <a:outerShdw blurRad="1143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5666182" y="4147816"/>
              <a:ext cx="80416" cy="80416"/>
            </a:xfrm>
            <a:prstGeom prst="ellipse">
              <a:avLst/>
            </a:prstGeom>
            <a:grpFill/>
            <a:ln>
              <a:noFill/>
            </a:ln>
            <a:effectLst>
              <a:outerShdw blurRad="1143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7399495" y="3795126"/>
              <a:ext cx="63448" cy="63448"/>
            </a:xfrm>
            <a:prstGeom prst="ellipse">
              <a:avLst/>
            </a:prstGeom>
            <a:grpFill/>
            <a:ln>
              <a:noFill/>
            </a:ln>
            <a:effectLst>
              <a:outerShdw blurRad="1143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7046662" y="2161308"/>
              <a:ext cx="80416" cy="80416"/>
            </a:xfrm>
            <a:prstGeom prst="ellipse">
              <a:avLst/>
            </a:prstGeom>
            <a:grpFill/>
            <a:ln>
              <a:noFill/>
            </a:ln>
            <a:effectLst>
              <a:outerShdw blurRad="1143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6484601" y="2399021"/>
              <a:ext cx="160832" cy="160832"/>
            </a:xfrm>
            <a:prstGeom prst="ellipse">
              <a:avLst/>
            </a:prstGeom>
            <a:grpFill/>
            <a:ln>
              <a:noFill/>
            </a:ln>
            <a:effectLst>
              <a:outerShdw blurRad="1143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5998266" y="1400509"/>
              <a:ext cx="304924" cy="304924"/>
            </a:xfrm>
            <a:prstGeom prst="ellipse">
              <a:avLst/>
            </a:prstGeom>
            <a:grpFill/>
            <a:ln>
              <a:noFill/>
            </a:ln>
            <a:effectLst>
              <a:outerShdw blurRad="1143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6222774" y="4384292"/>
              <a:ext cx="80416" cy="80416"/>
            </a:xfrm>
            <a:prstGeom prst="ellipse">
              <a:avLst/>
            </a:prstGeom>
            <a:grpFill/>
            <a:ln>
              <a:noFill/>
            </a:ln>
            <a:effectLst>
              <a:outerShdw blurRad="1143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4543725" y="2416003"/>
              <a:ext cx="80416" cy="80416"/>
            </a:xfrm>
            <a:prstGeom prst="ellipse">
              <a:avLst/>
            </a:prstGeom>
            <a:grpFill/>
            <a:ln>
              <a:noFill/>
            </a:ln>
            <a:effectLst>
              <a:outerShdw blurRad="1143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5093804" y="2002993"/>
              <a:ext cx="80416" cy="80416"/>
            </a:xfrm>
            <a:prstGeom prst="ellipse">
              <a:avLst/>
            </a:prstGeom>
            <a:grpFill/>
            <a:ln>
              <a:noFill/>
            </a:ln>
            <a:effectLst>
              <a:outerShdw blurRad="1143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3698943" y="3611872"/>
              <a:ext cx="80416" cy="80416"/>
            </a:xfrm>
            <a:prstGeom prst="ellipse">
              <a:avLst/>
            </a:prstGeom>
            <a:grpFill/>
            <a:ln>
              <a:noFill/>
            </a:ln>
            <a:effectLst>
              <a:outerShdw blurRad="1143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6182566" y="2547173"/>
              <a:ext cx="80416" cy="80416"/>
            </a:xfrm>
            <a:prstGeom prst="ellipse">
              <a:avLst/>
            </a:prstGeom>
            <a:grpFill/>
            <a:ln>
              <a:noFill/>
            </a:ln>
            <a:effectLst>
              <a:outerShdw blurRad="1143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5793172" y="2153598"/>
              <a:ext cx="80416" cy="80416"/>
            </a:xfrm>
            <a:prstGeom prst="ellipse">
              <a:avLst/>
            </a:prstGeom>
            <a:grpFill/>
            <a:ln>
              <a:noFill/>
            </a:ln>
            <a:effectLst>
              <a:outerShdw blurRad="1143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5174221" y="2527271"/>
              <a:ext cx="80416" cy="80416"/>
            </a:xfrm>
            <a:prstGeom prst="ellipse">
              <a:avLst/>
            </a:prstGeom>
            <a:grpFill/>
            <a:ln>
              <a:noFill/>
            </a:ln>
            <a:effectLst>
              <a:outerShdw blurRad="1143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62905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弦形 3"/>
          <p:cNvSpPr/>
          <p:nvPr/>
        </p:nvSpPr>
        <p:spPr>
          <a:xfrm rot="18608448">
            <a:off x="3926167" y="-1985121"/>
            <a:ext cx="4339665" cy="4339665"/>
          </a:xfrm>
          <a:prstGeom prst="chord">
            <a:avLst>
              <a:gd name="adj1" fmla="val 2700000"/>
              <a:gd name="adj2" fmla="val 14088105"/>
            </a:avLst>
          </a:prstGeom>
          <a:solidFill>
            <a:srgbClr val="005D9D"/>
          </a:solidFill>
          <a:ln>
            <a:noFill/>
          </a:ln>
          <a:effectLst>
            <a:outerShdw blurRad="88900" sx="102000" sy="102000" algn="ctr" rotWithShape="0">
              <a:schemeClr val="tx1">
                <a:lumMod val="95000"/>
                <a:lumOff val="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弧形 4"/>
          <p:cNvSpPr/>
          <p:nvPr/>
        </p:nvSpPr>
        <p:spPr>
          <a:xfrm rot="8100000">
            <a:off x="3597796" y="-2313494"/>
            <a:ext cx="4996409" cy="4996409"/>
          </a:xfrm>
          <a:prstGeom prst="arc">
            <a:avLst>
              <a:gd name="adj1" fmla="val 13235952"/>
              <a:gd name="adj2" fmla="val 2948574"/>
            </a:avLst>
          </a:prstGeom>
          <a:ln w="3175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551465" y="637721"/>
            <a:ext cx="228600" cy="228600"/>
            <a:chOff x="3619500" y="4324350"/>
            <a:chExt cx="228600" cy="228600"/>
          </a:xfrm>
        </p:grpSpPr>
        <p:sp>
          <p:nvSpPr>
            <p:cNvPr id="6" name="椭圆 5"/>
            <p:cNvSpPr/>
            <p:nvPr/>
          </p:nvSpPr>
          <p:spPr>
            <a:xfrm>
              <a:off x="3667125" y="4371975"/>
              <a:ext cx="133350" cy="13335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  <a:effectLst>
              <a:outerShdw blurRad="508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619500" y="4324350"/>
              <a:ext cx="228600" cy="228600"/>
            </a:xfrm>
            <a:prstGeom prst="ellipse">
              <a:avLst/>
            </a:prstGeom>
            <a:noFill/>
            <a:ln w="3175"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299652" y="1894567"/>
            <a:ext cx="228600" cy="228600"/>
            <a:chOff x="3619500" y="4324350"/>
            <a:chExt cx="228600" cy="228600"/>
          </a:xfrm>
        </p:grpSpPr>
        <p:sp>
          <p:nvSpPr>
            <p:cNvPr id="11" name="椭圆 10"/>
            <p:cNvSpPr/>
            <p:nvPr/>
          </p:nvSpPr>
          <p:spPr>
            <a:xfrm>
              <a:off x="3667125" y="4371975"/>
              <a:ext cx="133350" cy="13335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  <a:effectLst>
              <a:outerShdw blurRad="508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3619500" y="4324350"/>
              <a:ext cx="228600" cy="228600"/>
            </a:xfrm>
            <a:prstGeom prst="ellipse">
              <a:avLst/>
            </a:prstGeom>
            <a:noFill/>
            <a:ln w="3175"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982679" y="2564192"/>
            <a:ext cx="228600" cy="228600"/>
            <a:chOff x="3619500" y="4324350"/>
            <a:chExt cx="228600" cy="228600"/>
          </a:xfrm>
        </p:grpSpPr>
        <p:sp>
          <p:nvSpPr>
            <p:cNvPr id="17" name="椭圆 16"/>
            <p:cNvSpPr/>
            <p:nvPr/>
          </p:nvSpPr>
          <p:spPr>
            <a:xfrm>
              <a:off x="3667125" y="4371975"/>
              <a:ext cx="133350" cy="13335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  <a:effectLst>
              <a:outerShdw blurRad="508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3619500" y="4324350"/>
              <a:ext cx="228600" cy="228600"/>
            </a:xfrm>
            <a:prstGeom prst="ellipse">
              <a:avLst/>
            </a:prstGeom>
            <a:noFill/>
            <a:ln w="3175"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7684682" y="1894567"/>
            <a:ext cx="228600" cy="228600"/>
            <a:chOff x="3619500" y="4324350"/>
            <a:chExt cx="228600" cy="228600"/>
          </a:xfrm>
        </p:grpSpPr>
        <p:sp>
          <p:nvSpPr>
            <p:cNvPr id="20" name="椭圆 19"/>
            <p:cNvSpPr/>
            <p:nvPr/>
          </p:nvSpPr>
          <p:spPr>
            <a:xfrm>
              <a:off x="3667125" y="4371975"/>
              <a:ext cx="133350" cy="13335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  <a:effectLst>
              <a:outerShdw blurRad="508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3619500" y="4324350"/>
              <a:ext cx="228600" cy="228600"/>
            </a:xfrm>
            <a:prstGeom prst="ellipse">
              <a:avLst/>
            </a:prstGeom>
            <a:noFill/>
            <a:ln w="3175"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8416474" y="637721"/>
            <a:ext cx="228600" cy="228600"/>
            <a:chOff x="3619500" y="4324350"/>
            <a:chExt cx="228600" cy="228600"/>
          </a:xfrm>
        </p:grpSpPr>
        <p:sp>
          <p:nvSpPr>
            <p:cNvPr id="23" name="椭圆 22"/>
            <p:cNvSpPr/>
            <p:nvPr/>
          </p:nvSpPr>
          <p:spPr>
            <a:xfrm>
              <a:off x="3667125" y="4371975"/>
              <a:ext cx="133350" cy="13335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  <a:effectLst>
              <a:outerShdw blurRad="508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3619500" y="4324350"/>
              <a:ext cx="228600" cy="228600"/>
            </a:xfrm>
            <a:prstGeom prst="ellipse">
              <a:avLst/>
            </a:prstGeom>
            <a:noFill/>
            <a:ln w="3175"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1567392" y="659948"/>
            <a:ext cx="8192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oadway" panose="04040905080B02020502" pitchFamily="82" charset="0"/>
                <a:cs typeface="+mn-ea"/>
                <a:sym typeface="+mn-lt"/>
              </a:rPr>
              <a:t>01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Broadway" panose="04040905080B02020502" pitchFamily="82" charset="0"/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690490" y="3401246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设计概述</a:t>
            </a:r>
            <a:endParaRPr lang="zh-CN" altLang="en-US" sz="2000" b="1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566517" y="4383136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设计内容</a:t>
            </a:r>
            <a:endParaRPr lang="zh-CN" altLang="en-US" sz="2000" b="1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471293" y="3411975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设计结论</a:t>
            </a:r>
            <a:endParaRPr lang="zh-CN" altLang="en-US" sz="2000" b="1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379698" y="1673211"/>
            <a:ext cx="2249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设计不足</a:t>
            </a:r>
            <a:r>
              <a:rPr lang="zh-CN" altLang="en-US" sz="2000" b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与展望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2715544" y="3131115"/>
            <a:ext cx="1677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Literature Review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573501" y="4064736"/>
            <a:ext cx="1814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Research Contents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472145" y="3145784"/>
            <a:ext cx="1686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Research Results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9384311" y="1405375"/>
            <a:ext cx="2443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Insufficient And Prospects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820924" y="1657971"/>
            <a:ext cx="777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绪论</a:t>
            </a:r>
            <a:endParaRPr lang="zh-CN" altLang="en-US" sz="2000" b="1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854876" y="1360218"/>
            <a:ext cx="13821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Introduction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Freeform 5"/>
          <p:cNvSpPr>
            <a:spLocks noEditPoints="1"/>
          </p:cNvSpPr>
          <p:nvPr/>
        </p:nvSpPr>
        <p:spPr bwMode="auto">
          <a:xfrm>
            <a:off x="8976360" y="1456612"/>
            <a:ext cx="352772" cy="520857"/>
          </a:xfrm>
          <a:custGeom>
            <a:avLst/>
            <a:gdLst>
              <a:gd name="T0" fmla="*/ 189 w 316"/>
              <a:gd name="T1" fmla="*/ 16 h 467"/>
              <a:gd name="T2" fmla="*/ 225 w 316"/>
              <a:gd name="T3" fmla="*/ 7 h 467"/>
              <a:gd name="T4" fmla="*/ 300 w 316"/>
              <a:gd name="T5" fmla="*/ 52 h 467"/>
              <a:gd name="T6" fmla="*/ 309 w 316"/>
              <a:gd name="T7" fmla="*/ 89 h 467"/>
              <a:gd name="T8" fmla="*/ 298 w 316"/>
              <a:gd name="T9" fmla="*/ 105 h 467"/>
              <a:gd name="T10" fmla="*/ 179 w 316"/>
              <a:gd name="T11" fmla="*/ 33 h 467"/>
              <a:gd name="T12" fmla="*/ 189 w 316"/>
              <a:gd name="T13" fmla="*/ 16 h 467"/>
              <a:gd name="T14" fmla="*/ 164 w 316"/>
              <a:gd name="T15" fmla="*/ 58 h 467"/>
              <a:gd name="T16" fmla="*/ 147 w 316"/>
              <a:gd name="T17" fmla="*/ 85 h 467"/>
              <a:gd name="T18" fmla="*/ 266 w 316"/>
              <a:gd name="T19" fmla="*/ 157 h 467"/>
              <a:gd name="T20" fmla="*/ 283 w 316"/>
              <a:gd name="T21" fmla="*/ 130 h 467"/>
              <a:gd name="T22" fmla="*/ 164 w 316"/>
              <a:gd name="T23" fmla="*/ 58 h 467"/>
              <a:gd name="T24" fmla="*/ 2 w 316"/>
              <a:gd name="T25" fmla="*/ 446 h 467"/>
              <a:gd name="T26" fmla="*/ 13 w 316"/>
              <a:gd name="T27" fmla="*/ 354 h 467"/>
              <a:gd name="T28" fmla="*/ 90 w 316"/>
              <a:gd name="T29" fmla="*/ 401 h 467"/>
              <a:gd name="T30" fmla="*/ 13 w 316"/>
              <a:gd name="T31" fmla="*/ 453 h 467"/>
              <a:gd name="T32" fmla="*/ 2 w 316"/>
              <a:gd name="T33" fmla="*/ 446 h 467"/>
              <a:gd name="T34" fmla="*/ 20 w 316"/>
              <a:gd name="T35" fmla="*/ 296 h 467"/>
              <a:gd name="T36" fmla="*/ 133 w 316"/>
              <a:gd name="T37" fmla="*/ 109 h 467"/>
              <a:gd name="T38" fmla="*/ 172 w 316"/>
              <a:gd name="T39" fmla="*/ 133 h 467"/>
              <a:gd name="T40" fmla="*/ 59 w 316"/>
              <a:gd name="T41" fmla="*/ 320 h 467"/>
              <a:gd name="T42" fmla="*/ 20 w 316"/>
              <a:gd name="T43" fmla="*/ 296 h 467"/>
              <a:gd name="T44" fmla="*/ 99 w 316"/>
              <a:gd name="T45" fmla="*/ 344 h 467"/>
              <a:gd name="T46" fmla="*/ 212 w 316"/>
              <a:gd name="T47" fmla="*/ 158 h 467"/>
              <a:gd name="T48" fmla="*/ 252 w 316"/>
              <a:gd name="T49" fmla="*/ 182 h 467"/>
              <a:gd name="T50" fmla="*/ 139 w 316"/>
              <a:gd name="T51" fmla="*/ 368 h 467"/>
              <a:gd name="T52" fmla="*/ 99 w 316"/>
              <a:gd name="T53" fmla="*/ 344 h 467"/>
              <a:gd name="T54" fmla="*/ 95 w 316"/>
              <a:gd name="T55" fmla="*/ 446 h 467"/>
              <a:gd name="T56" fmla="*/ 301 w 316"/>
              <a:gd name="T57" fmla="*/ 446 h 467"/>
              <a:gd name="T58" fmla="*/ 311 w 316"/>
              <a:gd name="T59" fmla="*/ 456 h 467"/>
              <a:gd name="T60" fmla="*/ 301 w 316"/>
              <a:gd name="T61" fmla="*/ 467 h 467"/>
              <a:gd name="T62" fmla="*/ 95 w 316"/>
              <a:gd name="T63" fmla="*/ 467 h 467"/>
              <a:gd name="T64" fmla="*/ 84 w 316"/>
              <a:gd name="T65" fmla="*/ 456 h 467"/>
              <a:gd name="T66" fmla="*/ 95 w 316"/>
              <a:gd name="T67" fmla="*/ 446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16" h="467">
                <a:moveTo>
                  <a:pt x="189" y="16"/>
                </a:moveTo>
                <a:cubicBezTo>
                  <a:pt x="197" y="4"/>
                  <a:pt x="213" y="0"/>
                  <a:pt x="225" y="7"/>
                </a:cubicBezTo>
                <a:cubicBezTo>
                  <a:pt x="300" y="52"/>
                  <a:pt x="300" y="52"/>
                  <a:pt x="300" y="52"/>
                </a:cubicBezTo>
                <a:cubicBezTo>
                  <a:pt x="312" y="60"/>
                  <a:pt x="316" y="76"/>
                  <a:pt x="309" y="89"/>
                </a:cubicBezTo>
                <a:cubicBezTo>
                  <a:pt x="298" y="105"/>
                  <a:pt x="298" y="105"/>
                  <a:pt x="298" y="105"/>
                </a:cubicBezTo>
                <a:cubicBezTo>
                  <a:pt x="179" y="33"/>
                  <a:pt x="179" y="33"/>
                  <a:pt x="179" y="33"/>
                </a:cubicBezTo>
                <a:lnTo>
                  <a:pt x="189" y="16"/>
                </a:lnTo>
                <a:close/>
                <a:moveTo>
                  <a:pt x="164" y="58"/>
                </a:moveTo>
                <a:cubicBezTo>
                  <a:pt x="147" y="85"/>
                  <a:pt x="147" y="85"/>
                  <a:pt x="147" y="85"/>
                </a:cubicBezTo>
                <a:cubicBezTo>
                  <a:pt x="266" y="157"/>
                  <a:pt x="266" y="157"/>
                  <a:pt x="266" y="157"/>
                </a:cubicBezTo>
                <a:cubicBezTo>
                  <a:pt x="283" y="130"/>
                  <a:pt x="283" y="130"/>
                  <a:pt x="283" y="130"/>
                </a:cubicBezTo>
                <a:lnTo>
                  <a:pt x="164" y="58"/>
                </a:lnTo>
                <a:close/>
                <a:moveTo>
                  <a:pt x="2" y="446"/>
                </a:moveTo>
                <a:cubicBezTo>
                  <a:pt x="13" y="354"/>
                  <a:pt x="13" y="354"/>
                  <a:pt x="13" y="354"/>
                </a:cubicBezTo>
                <a:cubicBezTo>
                  <a:pt x="90" y="401"/>
                  <a:pt x="90" y="401"/>
                  <a:pt x="90" y="401"/>
                </a:cubicBezTo>
                <a:cubicBezTo>
                  <a:pt x="13" y="453"/>
                  <a:pt x="13" y="453"/>
                  <a:pt x="13" y="453"/>
                </a:cubicBezTo>
                <a:cubicBezTo>
                  <a:pt x="5" y="459"/>
                  <a:pt x="0" y="456"/>
                  <a:pt x="2" y="446"/>
                </a:cubicBezTo>
                <a:close/>
                <a:moveTo>
                  <a:pt x="20" y="296"/>
                </a:moveTo>
                <a:cubicBezTo>
                  <a:pt x="133" y="109"/>
                  <a:pt x="133" y="109"/>
                  <a:pt x="133" y="109"/>
                </a:cubicBezTo>
                <a:cubicBezTo>
                  <a:pt x="172" y="133"/>
                  <a:pt x="172" y="133"/>
                  <a:pt x="172" y="133"/>
                </a:cubicBezTo>
                <a:cubicBezTo>
                  <a:pt x="59" y="320"/>
                  <a:pt x="59" y="320"/>
                  <a:pt x="59" y="320"/>
                </a:cubicBezTo>
                <a:lnTo>
                  <a:pt x="20" y="296"/>
                </a:lnTo>
                <a:close/>
                <a:moveTo>
                  <a:pt x="99" y="344"/>
                </a:moveTo>
                <a:cubicBezTo>
                  <a:pt x="212" y="158"/>
                  <a:pt x="212" y="158"/>
                  <a:pt x="212" y="158"/>
                </a:cubicBezTo>
                <a:cubicBezTo>
                  <a:pt x="252" y="182"/>
                  <a:pt x="252" y="182"/>
                  <a:pt x="252" y="182"/>
                </a:cubicBezTo>
                <a:cubicBezTo>
                  <a:pt x="139" y="368"/>
                  <a:pt x="139" y="368"/>
                  <a:pt x="139" y="368"/>
                </a:cubicBezTo>
                <a:lnTo>
                  <a:pt x="99" y="344"/>
                </a:lnTo>
                <a:close/>
                <a:moveTo>
                  <a:pt x="95" y="446"/>
                </a:moveTo>
                <a:cubicBezTo>
                  <a:pt x="301" y="446"/>
                  <a:pt x="301" y="446"/>
                  <a:pt x="301" y="446"/>
                </a:cubicBezTo>
                <a:cubicBezTo>
                  <a:pt x="307" y="446"/>
                  <a:pt x="311" y="450"/>
                  <a:pt x="311" y="456"/>
                </a:cubicBezTo>
                <a:cubicBezTo>
                  <a:pt x="311" y="462"/>
                  <a:pt x="307" y="467"/>
                  <a:pt x="301" y="467"/>
                </a:cubicBezTo>
                <a:cubicBezTo>
                  <a:pt x="95" y="467"/>
                  <a:pt x="95" y="467"/>
                  <a:pt x="95" y="467"/>
                </a:cubicBezTo>
                <a:cubicBezTo>
                  <a:pt x="89" y="467"/>
                  <a:pt x="84" y="462"/>
                  <a:pt x="84" y="456"/>
                </a:cubicBezTo>
                <a:cubicBezTo>
                  <a:pt x="84" y="450"/>
                  <a:pt x="89" y="446"/>
                  <a:pt x="95" y="446"/>
                </a:cubicBezTo>
                <a:close/>
              </a:path>
            </a:pathLst>
          </a:custGeom>
          <a:solidFill>
            <a:srgbClr val="005D9D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38" name="组合 211"/>
          <p:cNvGrpSpPr>
            <a:grpSpLocks/>
          </p:cNvGrpSpPr>
          <p:nvPr/>
        </p:nvGrpSpPr>
        <p:grpSpPr bwMode="auto">
          <a:xfrm>
            <a:off x="2147371" y="3100300"/>
            <a:ext cx="540038" cy="601891"/>
            <a:chOff x="3196143" y="821604"/>
            <a:chExt cx="896937" cy="1000125"/>
          </a:xfrm>
          <a:solidFill>
            <a:srgbClr val="005D9D"/>
          </a:solidFill>
        </p:grpSpPr>
        <p:sp>
          <p:nvSpPr>
            <p:cNvPr id="39" name="Rectangle 22"/>
            <p:cNvSpPr>
              <a:spLocks noChangeArrowheads="1"/>
            </p:cNvSpPr>
            <p:nvPr/>
          </p:nvSpPr>
          <p:spPr bwMode="auto">
            <a:xfrm>
              <a:off x="3544354" y="1170413"/>
              <a:ext cx="451342" cy="42145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0" name="Rectangle 23"/>
            <p:cNvSpPr>
              <a:spLocks noChangeArrowheads="1"/>
            </p:cNvSpPr>
            <p:nvPr/>
          </p:nvSpPr>
          <p:spPr bwMode="auto">
            <a:xfrm>
              <a:off x="3547364" y="1275775"/>
              <a:ext cx="451342" cy="42145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1" name="Freeform 24"/>
            <p:cNvSpPr>
              <a:spLocks/>
            </p:cNvSpPr>
            <p:nvPr/>
          </p:nvSpPr>
          <p:spPr bwMode="auto">
            <a:xfrm>
              <a:off x="3454086" y="1059032"/>
              <a:ext cx="637897" cy="761611"/>
            </a:xfrm>
            <a:custGeom>
              <a:avLst/>
              <a:gdLst>
                <a:gd name="T0" fmla="*/ 0 w 402"/>
                <a:gd name="T1" fmla="*/ 0 h 480"/>
                <a:gd name="T2" fmla="*/ 0 w 402"/>
                <a:gd name="T3" fmla="*/ 14 h 480"/>
                <a:gd name="T4" fmla="*/ 38 w 402"/>
                <a:gd name="T5" fmla="*/ 106 h 480"/>
                <a:gd name="T6" fmla="*/ 38 w 402"/>
                <a:gd name="T7" fmla="*/ 37 h 480"/>
                <a:gd name="T8" fmla="*/ 365 w 402"/>
                <a:gd name="T9" fmla="*/ 37 h 480"/>
                <a:gd name="T10" fmla="*/ 365 w 402"/>
                <a:gd name="T11" fmla="*/ 442 h 480"/>
                <a:gd name="T12" fmla="*/ 111 w 402"/>
                <a:gd name="T13" fmla="*/ 442 h 480"/>
                <a:gd name="T14" fmla="*/ 111 w 402"/>
                <a:gd name="T15" fmla="*/ 445 h 480"/>
                <a:gd name="T16" fmla="*/ 109 w 402"/>
                <a:gd name="T17" fmla="*/ 442 h 480"/>
                <a:gd name="T18" fmla="*/ 38 w 402"/>
                <a:gd name="T19" fmla="*/ 442 h 480"/>
                <a:gd name="T20" fmla="*/ 38 w 402"/>
                <a:gd name="T21" fmla="*/ 374 h 480"/>
                <a:gd name="T22" fmla="*/ 7 w 402"/>
                <a:gd name="T23" fmla="*/ 345 h 480"/>
                <a:gd name="T24" fmla="*/ 7 w 402"/>
                <a:gd name="T25" fmla="*/ 345 h 480"/>
                <a:gd name="T26" fmla="*/ 5 w 402"/>
                <a:gd name="T27" fmla="*/ 343 h 480"/>
                <a:gd name="T28" fmla="*/ 0 w 402"/>
                <a:gd name="T29" fmla="*/ 338 h 480"/>
                <a:gd name="T30" fmla="*/ 0 w 402"/>
                <a:gd name="T31" fmla="*/ 480 h 480"/>
                <a:gd name="T32" fmla="*/ 402 w 402"/>
                <a:gd name="T33" fmla="*/ 480 h 480"/>
                <a:gd name="T34" fmla="*/ 402 w 402"/>
                <a:gd name="T35" fmla="*/ 0 h 480"/>
                <a:gd name="T36" fmla="*/ 0 w 402"/>
                <a:gd name="T37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2" h="480">
                  <a:moveTo>
                    <a:pt x="0" y="0"/>
                  </a:moveTo>
                  <a:lnTo>
                    <a:pt x="0" y="14"/>
                  </a:lnTo>
                  <a:lnTo>
                    <a:pt x="38" y="106"/>
                  </a:lnTo>
                  <a:lnTo>
                    <a:pt x="38" y="37"/>
                  </a:lnTo>
                  <a:lnTo>
                    <a:pt x="365" y="37"/>
                  </a:lnTo>
                  <a:lnTo>
                    <a:pt x="365" y="442"/>
                  </a:lnTo>
                  <a:lnTo>
                    <a:pt x="111" y="442"/>
                  </a:lnTo>
                  <a:lnTo>
                    <a:pt x="111" y="445"/>
                  </a:lnTo>
                  <a:lnTo>
                    <a:pt x="109" y="442"/>
                  </a:lnTo>
                  <a:lnTo>
                    <a:pt x="38" y="442"/>
                  </a:lnTo>
                  <a:lnTo>
                    <a:pt x="38" y="374"/>
                  </a:lnTo>
                  <a:lnTo>
                    <a:pt x="7" y="345"/>
                  </a:lnTo>
                  <a:lnTo>
                    <a:pt x="7" y="345"/>
                  </a:lnTo>
                  <a:lnTo>
                    <a:pt x="5" y="343"/>
                  </a:lnTo>
                  <a:lnTo>
                    <a:pt x="0" y="338"/>
                  </a:lnTo>
                  <a:lnTo>
                    <a:pt x="0" y="480"/>
                  </a:lnTo>
                  <a:lnTo>
                    <a:pt x="402" y="480"/>
                  </a:lnTo>
                  <a:lnTo>
                    <a:pt x="40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2" name="Freeform 25"/>
            <p:cNvSpPr>
              <a:spLocks/>
            </p:cNvSpPr>
            <p:nvPr/>
          </p:nvSpPr>
          <p:spPr bwMode="auto">
            <a:xfrm>
              <a:off x="3571436" y="1369094"/>
              <a:ext cx="424260" cy="42145"/>
            </a:xfrm>
            <a:custGeom>
              <a:avLst/>
              <a:gdLst>
                <a:gd name="T0" fmla="*/ 0 w 267"/>
                <a:gd name="T1" fmla="*/ 0 h 26"/>
                <a:gd name="T2" fmla="*/ 11 w 267"/>
                <a:gd name="T3" fmla="*/ 26 h 26"/>
                <a:gd name="T4" fmla="*/ 267 w 267"/>
                <a:gd name="T5" fmla="*/ 26 h 26"/>
                <a:gd name="T6" fmla="*/ 267 w 267"/>
                <a:gd name="T7" fmla="*/ 0 h 26"/>
                <a:gd name="T8" fmla="*/ 0 w 267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7" h="26">
                  <a:moveTo>
                    <a:pt x="0" y="0"/>
                  </a:moveTo>
                  <a:lnTo>
                    <a:pt x="11" y="26"/>
                  </a:lnTo>
                  <a:lnTo>
                    <a:pt x="267" y="26"/>
                  </a:lnTo>
                  <a:lnTo>
                    <a:pt x="26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3" name="Freeform 26"/>
            <p:cNvSpPr>
              <a:spLocks/>
            </p:cNvSpPr>
            <p:nvPr/>
          </p:nvSpPr>
          <p:spPr bwMode="auto">
            <a:xfrm>
              <a:off x="3616569" y="1474456"/>
              <a:ext cx="385145" cy="42145"/>
            </a:xfrm>
            <a:custGeom>
              <a:avLst/>
              <a:gdLst>
                <a:gd name="T0" fmla="*/ 14 w 244"/>
                <a:gd name="T1" fmla="*/ 26 h 26"/>
                <a:gd name="T2" fmla="*/ 244 w 244"/>
                <a:gd name="T3" fmla="*/ 26 h 26"/>
                <a:gd name="T4" fmla="*/ 244 w 244"/>
                <a:gd name="T5" fmla="*/ 0 h 26"/>
                <a:gd name="T6" fmla="*/ 0 w 244"/>
                <a:gd name="T7" fmla="*/ 0 h 26"/>
                <a:gd name="T8" fmla="*/ 14 w 244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26">
                  <a:moveTo>
                    <a:pt x="14" y="26"/>
                  </a:moveTo>
                  <a:lnTo>
                    <a:pt x="244" y="26"/>
                  </a:lnTo>
                  <a:lnTo>
                    <a:pt x="244" y="0"/>
                  </a:lnTo>
                  <a:lnTo>
                    <a:pt x="0" y="0"/>
                  </a:lnTo>
                  <a:lnTo>
                    <a:pt x="14" y="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4" name="Freeform 27"/>
            <p:cNvSpPr>
              <a:spLocks/>
            </p:cNvSpPr>
            <p:nvPr/>
          </p:nvSpPr>
          <p:spPr bwMode="auto">
            <a:xfrm>
              <a:off x="3634623" y="1558745"/>
              <a:ext cx="364083" cy="42145"/>
            </a:xfrm>
            <a:custGeom>
              <a:avLst/>
              <a:gdLst>
                <a:gd name="T0" fmla="*/ 2 w 229"/>
                <a:gd name="T1" fmla="*/ 0 h 26"/>
                <a:gd name="T2" fmla="*/ 0 w 229"/>
                <a:gd name="T3" fmla="*/ 26 h 26"/>
                <a:gd name="T4" fmla="*/ 229 w 229"/>
                <a:gd name="T5" fmla="*/ 26 h 26"/>
                <a:gd name="T6" fmla="*/ 229 w 229"/>
                <a:gd name="T7" fmla="*/ 0 h 26"/>
                <a:gd name="T8" fmla="*/ 2 w 229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" h="26">
                  <a:moveTo>
                    <a:pt x="2" y="0"/>
                  </a:moveTo>
                  <a:lnTo>
                    <a:pt x="0" y="26"/>
                  </a:lnTo>
                  <a:lnTo>
                    <a:pt x="229" y="26"/>
                  </a:lnTo>
                  <a:lnTo>
                    <a:pt x="22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5" name="Freeform 28"/>
            <p:cNvSpPr>
              <a:spLocks/>
            </p:cNvSpPr>
            <p:nvPr/>
          </p:nvSpPr>
          <p:spPr bwMode="auto">
            <a:xfrm>
              <a:off x="3475150" y="1534663"/>
              <a:ext cx="144429" cy="189649"/>
            </a:xfrm>
            <a:custGeom>
              <a:avLst/>
              <a:gdLst>
                <a:gd name="T0" fmla="*/ 86 w 90"/>
                <a:gd name="T1" fmla="*/ 119 h 119"/>
                <a:gd name="T2" fmla="*/ 90 w 90"/>
                <a:gd name="T3" fmla="*/ 0 h 119"/>
                <a:gd name="T4" fmla="*/ 0 w 90"/>
                <a:gd name="T5" fmla="*/ 36 h 119"/>
                <a:gd name="T6" fmla="*/ 86 w 90"/>
                <a:gd name="T7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119">
                  <a:moveTo>
                    <a:pt x="86" y="119"/>
                  </a:moveTo>
                  <a:lnTo>
                    <a:pt x="90" y="0"/>
                  </a:lnTo>
                  <a:lnTo>
                    <a:pt x="0" y="36"/>
                  </a:lnTo>
                  <a:lnTo>
                    <a:pt x="86" y="1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6" name="Freeform 29"/>
            <p:cNvSpPr>
              <a:spLocks/>
            </p:cNvSpPr>
            <p:nvPr/>
          </p:nvSpPr>
          <p:spPr bwMode="auto">
            <a:xfrm>
              <a:off x="3195317" y="821215"/>
              <a:ext cx="180537" cy="171589"/>
            </a:xfrm>
            <a:custGeom>
              <a:avLst/>
              <a:gdLst>
                <a:gd name="T0" fmla="*/ 40 w 48"/>
                <a:gd name="T1" fmla="*/ 12 h 46"/>
                <a:gd name="T2" fmla="*/ 20 w 48"/>
                <a:gd name="T3" fmla="*/ 4 h 46"/>
                <a:gd name="T4" fmla="*/ 11 w 48"/>
                <a:gd name="T5" fmla="*/ 7 h 46"/>
                <a:gd name="T6" fmla="*/ 3 w 48"/>
                <a:gd name="T7" fmla="*/ 28 h 46"/>
                <a:gd name="T8" fmla="*/ 10 w 48"/>
                <a:gd name="T9" fmla="*/ 46 h 46"/>
                <a:gd name="T10" fmla="*/ 48 w 48"/>
                <a:gd name="T11" fmla="*/ 31 h 46"/>
                <a:gd name="T12" fmla="*/ 40 w 48"/>
                <a:gd name="T13" fmla="*/ 1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6">
                  <a:moveTo>
                    <a:pt x="40" y="12"/>
                  </a:moveTo>
                  <a:cubicBezTo>
                    <a:pt x="37" y="4"/>
                    <a:pt x="28" y="0"/>
                    <a:pt x="20" y="4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3" y="11"/>
                    <a:pt x="0" y="20"/>
                    <a:pt x="3" y="28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48" y="31"/>
                    <a:pt x="48" y="31"/>
                    <a:pt x="48" y="31"/>
                  </a:cubicBezTo>
                  <a:lnTo>
                    <a:pt x="40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7" name="Freeform 30"/>
            <p:cNvSpPr>
              <a:spLocks/>
            </p:cNvSpPr>
            <p:nvPr/>
          </p:nvSpPr>
          <p:spPr bwMode="auto">
            <a:xfrm>
              <a:off x="3631615" y="1664106"/>
              <a:ext cx="370099" cy="42145"/>
            </a:xfrm>
            <a:custGeom>
              <a:avLst/>
              <a:gdLst>
                <a:gd name="T0" fmla="*/ 0 w 235"/>
                <a:gd name="T1" fmla="*/ 26 h 26"/>
                <a:gd name="T2" fmla="*/ 235 w 235"/>
                <a:gd name="T3" fmla="*/ 26 h 26"/>
                <a:gd name="T4" fmla="*/ 235 w 235"/>
                <a:gd name="T5" fmla="*/ 0 h 26"/>
                <a:gd name="T6" fmla="*/ 3 w 235"/>
                <a:gd name="T7" fmla="*/ 0 h 26"/>
                <a:gd name="T8" fmla="*/ 0 w 235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6">
                  <a:moveTo>
                    <a:pt x="0" y="26"/>
                  </a:moveTo>
                  <a:lnTo>
                    <a:pt x="235" y="26"/>
                  </a:lnTo>
                  <a:lnTo>
                    <a:pt x="235" y="0"/>
                  </a:lnTo>
                  <a:lnTo>
                    <a:pt x="3" y="0"/>
                  </a:lnTo>
                  <a:lnTo>
                    <a:pt x="0" y="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8" name="Freeform 31"/>
            <p:cNvSpPr>
              <a:spLocks noEditPoints="1"/>
            </p:cNvSpPr>
            <p:nvPr/>
          </p:nvSpPr>
          <p:spPr bwMode="auto">
            <a:xfrm>
              <a:off x="3240452" y="953669"/>
              <a:ext cx="376117" cy="629158"/>
            </a:xfrm>
            <a:custGeom>
              <a:avLst/>
              <a:gdLst>
                <a:gd name="T0" fmla="*/ 100 w 100"/>
                <a:gd name="T1" fmla="*/ 152 h 168"/>
                <a:gd name="T2" fmla="*/ 38 w 100"/>
                <a:gd name="T3" fmla="*/ 0 h 168"/>
                <a:gd name="T4" fmla="*/ 0 w 100"/>
                <a:gd name="T5" fmla="*/ 15 h 168"/>
                <a:gd name="T6" fmla="*/ 62 w 100"/>
                <a:gd name="T7" fmla="*/ 168 h 168"/>
                <a:gd name="T8" fmla="*/ 100 w 100"/>
                <a:gd name="T9" fmla="*/ 152 h 168"/>
                <a:gd name="T10" fmla="*/ 34 w 100"/>
                <a:gd name="T11" fmla="*/ 6 h 168"/>
                <a:gd name="T12" fmla="*/ 75 w 100"/>
                <a:gd name="T13" fmla="*/ 107 h 168"/>
                <a:gd name="T14" fmla="*/ 73 w 100"/>
                <a:gd name="T15" fmla="*/ 115 h 168"/>
                <a:gd name="T16" fmla="*/ 67 w 100"/>
                <a:gd name="T17" fmla="*/ 111 h 168"/>
                <a:gd name="T18" fmla="*/ 25 w 100"/>
                <a:gd name="T19" fmla="*/ 10 h 168"/>
                <a:gd name="T20" fmla="*/ 34 w 100"/>
                <a:gd name="T21" fmla="*/ 6 h 168"/>
                <a:gd name="T22" fmla="*/ 56 w 100"/>
                <a:gd name="T23" fmla="*/ 122 h 168"/>
                <a:gd name="T24" fmla="*/ 50 w 100"/>
                <a:gd name="T25" fmla="*/ 118 h 168"/>
                <a:gd name="T26" fmla="*/ 9 w 100"/>
                <a:gd name="T27" fmla="*/ 16 h 168"/>
                <a:gd name="T28" fmla="*/ 17 w 100"/>
                <a:gd name="T29" fmla="*/ 13 h 168"/>
                <a:gd name="T30" fmla="*/ 58 w 100"/>
                <a:gd name="T31" fmla="*/ 114 h 168"/>
                <a:gd name="T32" fmla="*/ 56 w 100"/>
                <a:gd name="T33" fmla="*/ 122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0" h="168">
                  <a:moveTo>
                    <a:pt x="100" y="152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62" y="168"/>
                    <a:pt x="62" y="168"/>
                    <a:pt x="62" y="168"/>
                  </a:cubicBezTo>
                  <a:lnTo>
                    <a:pt x="100" y="152"/>
                  </a:lnTo>
                  <a:close/>
                  <a:moveTo>
                    <a:pt x="34" y="6"/>
                  </a:moveTo>
                  <a:cubicBezTo>
                    <a:pt x="75" y="107"/>
                    <a:pt x="75" y="107"/>
                    <a:pt x="75" y="107"/>
                  </a:cubicBezTo>
                  <a:cubicBezTo>
                    <a:pt x="76" y="111"/>
                    <a:pt x="76" y="114"/>
                    <a:pt x="73" y="115"/>
                  </a:cubicBezTo>
                  <a:cubicBezTo>
                    <a:pt x="71" y="116"/>
                    <a:pt x="68" y="114"/>
                    <a:pt x="67" y="111"/>
                  </a:cubicBezTo>
                  <a:cubicBezTo>
                    <a:pt x="25" y="10"/>
                    <a:pt x="25" y="10"/>
                    <a:pt x="25" y="10"/>
                  </a:cubicBezTo>
                  <a:lnTo>
                    <a:pt x="34" y="6"/>
                  </a:lnTo>
                  <a:close/>
                  <a:moveTo>
                    <a:pt x="56" y="122"/>
                  </a:moveTo>
                  <a:cubicBezTo>
                    <a:pt x="54" y="123"/>
                    <a:pt x="51" y="121"/>
                    <a:pt x="50" y="118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58" y="114"/>
                    <a:pt x="58" y="114"/>
                    <a:pt x="58" y="114"/>
                  </a:cubicBezTo>
                  <a:cubicBezTo>
                    <a:pt x="60" y="118"/>
                    <a:pt x="59" y="121"/>
                    <a:pt x="56" y="1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9" name="组合 216"/>
          <p:cNvGrpSpPr>
            <a:grpSpLocks/>
          </p:cNvGrpSpPr>
          <p:nvPr/>
        </p:nvGrpSpPr>
        <p:grpSpPr bwMode="auto">
          <a:xfrm>
            <a:off x="7714848" y="3202224"/>
            <a:ext cx="703576" cy="532401"/>
            <a:chOff x="3192968" y="2571029"/>
            <a:chExt cx="1012825" cy="766763"/>
          </a:xfrm>
          <a:solidFill>
            <a:srgbClr val="005D9D"/>
          </a:solidFill>
        </p:grpSpPr>
        <p:sp>
          <p:nvSpPr>
            <p:cNvPr id="50" name="Freeform 74"/>
            <p:cNvSpPr>
              <a:spLocks noEditPoints="1"/>
            </p:cNvSpPr>
            <p:nvPr/>
          </p:nvSpPr>
          <p:spPr bwMode="auto">
            <a:xfrm>
              <a:off x="3484175" y="3081969"/>
              <a:ext cx="649932" cy="240826"/>
            </a:xfrm>
            <a:custGeom>
              <a:avLst/>
              <a:gdLst>
                <a:gd name="T0" fmla="*/ 0 w 173"/>
                <a:gd name="T1" fmla="*/ 12 h 64"/>
                <a:gd name="T2" fmla="*/ 0 w 173"/>
                <a:gd name="T3" fmla="*/ 52 h 64"/>
                <a:gd name="T4" fmla="*/ 12 w 173"/>
                <a:gd name="T5" fmla="*/ 64 h 64"/>
                <a:gd name="T6" fmla="*/ 173 w 173"/>
                <a:gd name="T7" fmla="*/ 64 h 64"/>
                <a:gd name="T8" fmla="*/ 173 w 173"/>
                <a:gd name="T9" fmla="*/ 54 h 64"/>
                <a:gd name="T10" fmla="*/ 162 w 173"/>
                <a:gd name="T11" fmla="*/ 54 h 64"/>
                <a:gd name="T12" fmla="*/ 159 w 173"/>
                <a:gd name="T13" fmla="*/ 34 h 64"/>
                <a:gd name="T14" fmla="*/ 164 w 173"/>
                <a:gd name="T15" fmla="*/ 10 h 64"/>
                <a:gd name="T16" fmla="*/ 173 w 173"/>
                <a:gd name="T17" fmla="*/ 10 h 64"/>
                <a:gd name="T18" fmla="*/ 173 w 173"/>
                <a:gd name="T19" fmla="*/ 0 h 64"/>
                <a:gd name="T20" fmla="*/ 12 w 173"/>
                <a:gd name="T21" fmla="*/ 0 h 64"/>
                <a:gd name="T22" fmla="*/ 0 w 173"/>
                <a:gd name="T23" fmla="*/ 12 h 64"/>
                <a:gd name="T24" fmla="*/ 150 w 173"/>
                <a:gd name="T25" fmla="*/ 21 h 64"/>
                <a:gd name="T26" fmla="*/ 149 w 173"/>
                <a:gd name="T27" fmla="*/ 30 h 64"/>
                <a:gd name="T28" fmla="*/ 25 w 173"/>
                <a:gd name="T29" fmla="*/ 30 h 64"/>
                <a:gd name="T30" fmla="*/ 25 w 173"/>
                <a:gd name="T31" fmla="*/ 34 h 64"/>
                <a:gd name="T32" fmla="*/ 149 w 173"/>
                <a:gd name="T33" fmla="*/ 34 h 64"/>
                <a:gd name="T34" fmla="*/ 150 w 173"/>
                <a:gd name="T35" fmla="*/ 43 h 64"/>
                <a:gd name="T36" fmla="*/ 26 w 173"/>
                <a:gd name="T37" fmla="*/ 43 h 64"/>
                <a:gd name="T38" fmla="*/ 26 w 173"/>
                <a:gd name="T39" fmla="*/ 47 h 64"/>
                <a:gd name="T40" fmla="*/ 150 w 173"/>
                <a:gd name="T41" fmla="*/ 47 h 64"/>
                <a:gd name="T42" fmla="*/ 152 w 173"/>
                <a:gd name="T43" fmla="*/ 54 h 64"/>
                <a:gd name="T44" fmla="*/ 12 w 173"/>
                <a:gd name="T45" fmla="*/ 54 h 64"/>
                <a:gd name="T46" fmla="*/ 10 w 173"/>
                <a:gd name="T47" fmla="*/ 52 h 64"/>
                <a:gd name="T48" fmla="*/ 10 w 173"/>
                <a:gd name="T49" fmla="*/ 12 h 64"/>
                <a:gd name="T50" fmla="*/ 12 w 173"/>
                <a:gd name="T51" fmla="*/ 10 h 64"/>
                <a:gd name="T52" fmla="*/ 153 w 173"/>
                <a:gd name="T53" fmla="*/ 10 h 64"/>
                <a:gd name="T54" fmla="*/ 151 w 173"/>
                <a:gd name="T55" fmla="*/ 17 h 64"/>
                <a:gd name="T56" fmla="*/ 26 w 173"/>
                <a:gd name="T57" fmla="*/ 17 h 64"/>
                <a:gd name="T58" fmla="*/ 26 w 173"/>
                <a:gd name="T59" fmla="*/ 21 h 64"/>
                <a:gd name="T60" fmla="*/ 150 w 173"/>
                <a:gd name="T61" fmla="*/ 2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3" h="64">
                  <a:moveTo>
                    <a:pt x="0" y="12"/>
                  </a:moveTo>
                  <a:cubicBezTo>
                    <a:pt x="0" y="52"/>
                    <a:pt x="0" y="52"/>
                    <a:pt x="0" y="52"/>
                  </a:cubicBezTo>
                  <a:cubicBezTo>
                    <a:pt x="0" y="59"/>
                    <a:pt x="6" y="64"/>
                    <a:pt x="12" y="64"/>
                  </a:cubicBezTo>
                  <a:cubicBezTo>
                    <a:pt x="173" y="64"/>
                    <a:pt x="173" y="64"/>
                    <a:pt x="173" y="64"/>
                  </a:cubicBezTo>
                  <a:cubicBezTo>
                    <a:pt x="173" y="54"/>
                    <a:pt x="173" y="54"/>
                    <a:pt x="173" y="54"/>
                  </a:cubicBezTo>
                  <a:cubicBezTo>
                    <a:pt x="162" y="54"/>
                    <a:pt x="162" y="54"/>
                    <a:pt x="162" y="54"/>
                  </a:cubicBezTo>
                  <a:cubicBezTo>
                    <a:pt x="161" y="50"/>
                    <a:pt x="159" y="43"/>
                    <a:pt x="159" y="34"/>
                  </a:cubicBezTo>
                  <a:cubicBezTo>
                    <a:pt x="159" y="23"/>
                    <a:pt x="162" y="15"/>
                    <a:pt x="164" y="10"/>
                  </a:cubicBezTo>
                  <a:cubicBezTo>
                    <a:pt x="173" y="10"/>
                    <a:pt x="173" y="10"/>
                    <a:pt x="173" y="10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close/>
                  <a:moveTo>
                    <a:pt x="150" y="21"/>
                  </a:moveTo>
                  <a:cubicBezTo>
                    <a:pt x="150" y="24"/>
                    <a:pt x="149" y="27"/>
                    <a:pt x="149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149" y="34"/>
                    <a:pt x="149" y="34"/>
                    <a:pt x="149" y="34"/>
                  </a:cubicBezTo>
                  <a:cubicBezTo>
                    <a:pt x="149" y="37"/>
                    <a:pt x="149" y="40"/>
                    <a:pt x="150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1" y="50"/>
                    <a:pt x="151" y="52"/>
                    <a:pt x="152" y="54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1" y="54"/>
                    <a:pt x="10" y="53"/>
                    <a:pt x="10" y="5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1"/>
                    <a:pt x="11" y="10"/>
                    <a:pt x="12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12"/>
                    <a:pt x="152" y="14"/>
                    <a:pt x="151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21"/>
                    <a:pt x="26" y="21"/>
                    <a:pt x="26" y="21"/>
                  </a:cubicBezTo>
                  <a:lnTo>
                    <a:pt x="150" y="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1" name="Freeform 75"/>
            <p:cNvSpPr>
              <a:spLocks noEditPoints="1"/>
            </p:cNvSpPr>
            <p:nvPr/>
          </p:nvSpPr>
          <p:spPr bwMode="auto">
            <a:xfrm>
              <a:off x="3472139" y="2808028"/>
              <a:ext cx="652942" cy="243837"/>
            </a:xfrm>
            <a:custGeom>
              <a:avLst/>
              <a:gdLst>
                <a:gd name="T0" fmla="*/ 12 w 173"/>
                <a:gd name="T1" fmla="*/ 65 h 65"/>
                <a:gd name="T2" fmla="*/ 173 w 173"/>
                <a:gd name="T3" fmla="*/ 65 h 65"/>
                <a:gd name="T4" fmla="*/ 173 w 173"/>
                <a:gd name="T5" fmla="*/ 55 h 65"/>
                <a:gd name="T6" fmla="*/ 162 w 173"/>
                <a:gd name="T7" fmla="*/ 55 h 65"/>
                <a:gd name="T8" fmla="*/ 159 w 173"/>
                <a:gd name="T9" fmla="*/ 35 h 65"/>
                <a:gd name="T10" fmla="*/ 164 w 173"/>
                <a:gd name="T11" fmla="*/ 10 h 65"/>
                <a:gd name="T12" fmla="*/ 173 w 173"/>
                <a:gd name="T13" fmla="*/ 10 h 65"/>
                <a:gd name="T14" fmla="*/ 173 w 173"/>
                <a:gd name="T15" fmla="*/ 0 h 65"/>
                <a:gd name="T16" fmla="*/ 12 w 173"/>
                <a:gd name="T17" fmla="*/ 0 h 65"/>
                <a:gd name="T18" fmla="*/ 0 w 173"/>
                <a:gd name="T19" fmla="*/ 12 h 65"/>
                <a:gd name="T20" fmla="*/ 0 w 173"/>
                <a:gd name="T21" fmla="*/ 53 h 65"/>
                <a:gd name="T22" fmla="*/ 12 w 173"/>
                <a:gd name="T23" fmla="*/ 65 h 65"/>
                <a:gd name="T24" fmla="*/ 10 w 173"/>
                <a:gd name="T25" fmla="*/ 12 h 65"/>
                <a:gd name="T26" fmla="*/ 12 w 173"/>
                <a:gd name="T27" fmla="*/ 10 h 65"/>
                <a:gd name="T28" fmla="*/ 153 w 173"/>
                <a:gd name="T29" fmla="*/ 10 h 65"/>
                <a:gd name="T30" fmla="*/ 151 w 173"/>
                <a:gd name="T31" fmla="*/ 17 h 65"/>
                <a:gd name="T32" fmla="*/ 26 w 173"/>
                <a:gd name="T33" fmla="*/ 17 h 65"/>
                <a:gd name="T34" fmla="*/ 26 w 173"/>
                <a:gd name="T35" fmla="*/ 22 h 65"/>
                <a:gd name="T36" fmla="*/ 150 w 173"/>
                <a:gd name="T37" fmla="*/ 22 h 65"/>
                <a:gd name="T38" fmla="*/ 149 w 173"/>
                <a:gd name="T39" fmla="*/ 30 h 65"/>
                <a:gd name="T40" fmla="*/ 25 w 173"/>
                <a:gd name="T41" fmla="*/ 30 h 65"/>
                <a:gd name="T42" fmla="*/ 25 w 173"/>
                <a:gd name="T43" fmla="*/ 35 h 65"/>
                <a:gd name="T44" fmla="*/ 149 w 173"/>
                <a:gd name="T45" fmla="*/ 35 h 65"/>
                <a:gd name="T46" fmla="*/ 150 w 173"/>
                <a:gd name="T47" fmla="*/ 43 h 65"/>
                <a:gd name="T48" fmla="*/ 26 w 173"/>
                <a:gd name="T49" fmla="*/ 43 h 65"/>
                <a:gd name="T50" fmla="*/ 26 w 173"/>
                <a:gd name="T51" fmla="*/ 48 h 65"/>
                <a:gd name="T52" fmla="*/ 150 w 173"/>
                <a:gd name="T53" fmla="*/ 48 h 65"/>
                <a:gd name="T54" fmla="*/ 152 w 173"/>
                <a:gd name="T55" fmla="*/ 55 h 65"/>
                <a:gd name="T56" fmla="*/ 12 w 173"/>
                <a:gd name="T57" fmla="*/ 55 h 65"/>
                <a:gd name="T58" fmla="*/ 10 w 173"/>
                <a:gd name="T59" fmla="*/ 53 h 65"/>
                <a:gd name="T60" fmla="*/ 10 w 173"/>
                <a:gd name="T61" fmla="*/ 1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3" h="65">
                  <a:moveTo>
                    <a:pt x="12" y="65"/>
                  </a:moveTo>
                  <a:cubicBezTo>
                    <a:pt x="173" y="65"/>
                    <a:pt x="173" y="65"/>
                    <a:pt x="173" y="65"/>
                  </a:cubicBezTo>
                  <a:cubicBezTo>
                    <a:pt x="173" y="55"/>
                    <a:pt x="173" y="55"/>
                    <a:pt x="173" y="55"/>
                  </a:cubicBezTo>
                  <a:cubicBezTo>
                    <a:pt x="162" y="55"/>
                    <a:pt x="162" y="55"/>
                    <a:pt x="162" y="55"/>
                  </a:cubicBezTo>
                  <a:cubicBezTo>
                    <a:pt x="161" y="50"/>
                    <a:pt x="159" y="43"/>
                    <a:pt x="159" y="35"/>
                  </a:cubicBezTo>
                  <a:cubicBezTo>
                    <a:pt x="159" y="23"/>
                    <a:pt x="162" y="15"/>
                    <a:pt x="164" y="10"/>
                  </a:cubicBezTo>
                  <a:cubicBezTo>
                    <a:pt x="173" y="10"/>
                    <a:pt x="173" y="10"/>
                    <a:pt x="173" y="10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6"/>
                    <a:pt x="0" y="1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9"/>
                    <a:pt x="6" y="65"/>
                    <a:pt x="12" y="65"/>
                  </a:cubicBezTo>
                  <a:close/>
                  <a:moveTo>
                    <a:pt x="10" y="12"/>
                  </a:moveTo>
                  <a:cubicBezTo>
                    <a:pt x="10" y="11"/>
                    <a:pt x="11" y="10"/>
                    <a:pt x="12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13"/>
                    <a:pt x="152" y="15"/>
                    <a:pt x="151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0" y="25"/>
                    <a:pt x="149" y="27"/>
                    <a:pt x="149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149" y="35"/>
                    <a:pt x="149" y="35"/>
                    <a:pt x="149" y="35"/>
                  </a:cubicBezTo>
                  <a:cubicBezTo>
                    <a:pt x="149" y="38"/>
                    <a:pt x="149" y="41"/>
                    <a:pt x="150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150" y="48"/>
                    <a:pt x="150" y="48"/>
                    <a:pt x="150" y="48"/>
                  </a:cubicBezTo>
                  <a:cubicBezTo>
                    <a:pt x="151" y="50"/>
                    <a:pt x="151" y="53"/>
                    <a:pt x="15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1" y="55"/>
                    <a:pt x="10" y="54"/>
                    <a:pt x="10" y="53"/>
                  </a:cubicBez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2" name="Freeform 76"/>
            <p:cNvSpPr>
              <a:spLocks noEditPoints="1"/>
            </p:cNvSpPr>
            <p:nvPr/>
          </p:nvSpPr>
          <p:spPr bwMode="auto">
            <a:xfrm>
              <a:off x="3192308" y="2750833"/>
              <a:ext cx="279831" cy="587012"/>
            </a:xfrm>
            <a:custGeom>
              <a:avLst/>
              <a:gdLst>
                <a:gd name="T0" fmla="*/ 65 w 75"/>
                <a:gd name="T1" fmla="*/ 16 h 156"/>
                <a:gd name="T2" fmla="*/ 48 w 75"/>
                <a:gd name="T3" fmla="*/ 16 h 156"/>
                <a:gd name="T4" fmla="*/ 27 w 75"/>
                <a:gd name="T5" fmla="*/ 9 h 156"/>
                <a:gd name="T6" fmla="*/ 28 w 75"/>
                <a:gd name="T7" fmla="*/ 2 h 156"/>
                <a:gd name="T8" fmla="*/ 19 w 75"/>
                <a:gd name="T9" fmla="*/ 0 h 156"/>
                <a:gd name="T10" fmla="*/ 1 w 75"/>
                <a:gd name="T11" fmla="*/ 139 h 156"/>
                <a:gd name="T12" fmla="*/ 10 w 75"/>
                <a:gd name="T13" fmla="*/ 150 h 156"/>
                <a:gd name="T14" fmla="*/ 45 w 75"/>
                <a:gd name="T15" fmla="*/ 155 h 156"/>
                <a:gd name="T16" fmla="*/ 57 w 75"/>
                <a:gd name="T17" fmla="*/ 146 h 156"/>
                <a:gd name="T18" fmla="*/ 75 w 75"/>
                <a:gd name="T19" fmla="*/ 8 h 156"/>
                <a:gd name="T20" fmla="*/ 67 w 75"/>
                <a:gd name="T21" fmla="*/ 7 h 156"/>
                <a:gd name="T22" fmla="*/ 65 w 75"/>
                <a:gd name="T23" fmla="*/ 16 h 156"/>
                <a:gd name="T24" fmla="*/ 48 w 75"/>
                <a:gd name="T25" fmla="*/ 145 h 156"/>
                <a:gd name="T26" fmla="*/ 46 w 75"/>
                <a:gd name="T27" fmla="*/ 146 h 156"/>
                <a:gd name="T28" fmla="*/ 11 w 75"/>
                <a:gd name="T29" fmla="*/ 142 h 156"/>
                <a:gd name="T30" fmla="*/ 10 w 75"/>
                <a:gd name="T31" fmla="*/ 140 h 156"/>
                <a:gd name="T32" fmla="*/ 26 w 75"/>
                <a:gd name="T33" fmla="*/ 18 h 156"/>
                <a:gd name="T34" fmla="*/ 32 w 75"/>
                <a:gd name="T35" fmla="*/ 21 h 156"/>
                <a:gd name="T36" fmla="*/ 17 w 75"/>
                <a:gd name="T37" fmla="*/ 129 h 156"/>
                <a:gd name="T38" fmla="*/ 21 w 75"/>
                <a:gd name="T39" fmla="*/ 129 h 156"/>
                <a:gd name="T40" fmla="*/ 35 w 75"/>
                <a:gd name="T41" fmla="*/ 22 h 156"/>
                <a:gd name="T42" fmla="*/ 43 w 75"/>
                <a:gd name="T43" fmla="*/ 24 h 156"/>
                <a:gd name="T44" fmla="*/ 28 w 75"/>
                <a:gd name="T45" fmla="*/ 131 h 156"/>
                <a:gd name="T46" fmla="*/ 32 w 75"/>
                <a:gd name="T47" fmla="*/ 131 h 156"/>
                <a:gd name="T48" fmla="*/ 47 w 75"/>
                <a:gd name="T49" fmla="*/ 25 h 156"/>
                <a:gd name="T50" fmla="*/ 54 w 75"/>
                <a:gd name="T51" fmla="*/ 25 h 156"/>
                <a:gd name="T52" fmla="*/ 40 w 75"/>
                <a:gd name="T53" fmla="*/ 132 h 156"/>
                <a:gd name="T54" fmla="*/ 43 w 75"/>
                <a:gd name="T55" fmla="*/ 132 h 156"/>
                <a:gd name="T56" fmla="*/ 58 w 75"/>
                <a:gd name="T57" fmla="*/ 25 h 156"/>
                <a:gd name="T58" fmla="*/ 64 w 75"/>
                <a:gd name="T59" fmla="*/ 25 h 156"/>
                <a:gd name="T60" fmla="*/ 48 w 75"/>
                <a:gd name="T61" fmla="*/ 145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5" h="156">
                  <a:moveTo>
                    <a:pt x="65" y="16"/>
                  </a:moveTo>
                  <a:cubicBezTo>
                    <a:pt x="61" y="17"/>
                    <a:pt x="55" y="17"/>
                    <a:pt x="48" y="16"/>
                  </a:cubicBezTo>
                  <a:cubicBezTo>
                    <a:pt x="38" y="15"/>
                    <a:pt x="31" y="11"/>
                    <a:pt x="27" y="9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" y="139"/>
                    <a:pt x="1" y="139"/>
                    <a:pt x="1" y="139"/>
                  </a:cubicBezTo>
                  <a:cubicBezTo>
                    <a:pt x="0" y="144"/>
                    <a:pt x="4" y="150"/>
                    <a:pt x="10" y="150"/>
                  </a:cubicBezTo>
                  <a:cubicBezTo>
                    <a:pt x="45" y="155"/>
                    <a:pt x="45" y="155"/>
                    <a:pt x="45" y="155"/>
                  </a:cubicBezTo>
                  <a:cubicBezTo>
                    <a:pt x="51" y="156"/>
                    <a:pt x="56" y="152"/>
                    <a:pt x="57" y="146"/>
                  </a:cubicBezTo>
                  <a:cubicBezTo>
                    <a:pt x="75" y="8"/>
                    <a:pt x="75" y="8"/>
                    <a:pt x="75" y="8"/>
                  </a:cubicBezTo>
                  <a:cubicBezTo>
                    <a:pt x="67" y="7"/>
                    <a:pt x="67" y="7"/>
                    <a:pt x="67" y="7"/>
                  </a:cubicBezTo>
                  <a:lnTo>
                    <a:pt x="65" y="16"/>
                  </a:lnTo>
                  <a:close/>
                  <a:moveTo>
                    <a:pt x="48" y="145"/>
                  </a:moveTo>
                  <a:cubicBezTo>
                    <a:pt x="48" y="146"/>
                    <a:pt x="47" y="147"/>
                    <a:pt x="46" y="146"/>
                  </a:cubicBezTo>
                  <a:cubicBezTo>
                    <a:pt x="11" y="142"/>
                    <a:pt x="11" y="142"/>
                    <a:pt x="11" y="142"/>
                  </a:cubicBezTo>
                  <a:cubicBezTo>
                    <a:pt x="10" y="142"/>
                    <a:pt x="10" y="141"/>
                    <a:pt x="10" y="140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8" y="19"/>
                    <a:pt x="30" y="20"/>
                    <a:pt x="32" y="21"/>
                  </a:cubicBezTo>
                  <a:cubicBezTo>
                    <a:pt x="17" y="129"/>
                    <a:pt x="17" y="129"/>
                    <a:pt x="17" y="129"/>
                  </a:cubicBezTo>
                  <a:cubicBezTo>
                    <a:pt x="21" y="129"/>
                    <a:pt x="21" y="129"/>
                    <a:pt x="21" y="129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8" y="23"/>
                    <a:pt x="40" y="23"/>
                    <a:pt x="43" y="24"/>
                  </a:cubicBezTo>
                  <a:cubicBezTo>
                    <a:pt x="28" y="131"/>
                    <a:pt x="28" y="131"/>
                    <a:pt x="28" y="131"/>
                  </a:cubicBezTo>
                  <a:cubicBezTo>
                    <a:pt x="32" y="131"/>
                    <a:pt x="32" y="131"/>
                    <a:pt x="32" y="131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9" y="25"/>
                    <a:pt x="51" y="25"/>
                    <a:pt x="54" y="25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58" y="25"/>
                    <a:pt x="58" y="25"/>
                    <a:pt x="58" y="25"/>
                  </a:cubicBezTo>
                  <a:cubicBezTo>
                    <a:pt x="60" y="25"/>
                    <a:pt x="62" y="25"/>
                    <a:pt x="64" y="25"/>
                  </a:cubicBezTo>
                  <a:lnTo>
                    <a:pt x="48" y="14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3" name="Rectangle 77"/>
            <p:cNvSpPr>
              <a:spLocks noChangeArrowheads="1"/>
            </p:cNvSpPr>
            <p:nvPr/>
          </p:nvSpPr>
          <p:spPr bwMode="auto">
            <a:xfrm>
              <a:off x="3664712" y="2570214"/>
              <a:ext cx="541610" cy="42145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4" name="Freeform 78"/>
            <p:cNvSpPr>
              <a:spLocks/>
            </p:cNvSpPr>
            <p:nvPr/>
          </p:nvSpPr>
          <p:spPr bwMode="auto">
            <a:xfrm>
              <a:off x="4146143" y="2621388"/>
              <a:ext cx="57171" cy="219755"/>
            </a:xfrm>
            <a:custGeom>
              <a:avLst/>
              <a:gdLst>
                <a:gd name="T0" fmla="*/ 10 w 15"/>
                <a:gd name="T1" fmla="*/ 0 h 58"/>
                <a:gd name="T2" fmla="*/ 5 w 15"/>
                <a:gd name="T3" fmla="*/ 0 h 58"/>
                <a:gd name="T4" fmla="*/ 5 w 15"/>
                <a:gd name="T5" fmla="*/ 38 h 58"/>
                <a:gd name="T6" fmla="*/ 0 w 15"/>
                <a:gd name="T7" fmla="*/ 50 h 58"/>
                <a:gd name="T8" fmla="*/ 7 w 15"/>
                <a:gd name="T9" fmla="*/ 58 h 58"/>
                <a:gd name="T10" fmla="*/ 15 w 15"/>
                <a:gd name="T11" fmla="*/ 50 h 58"/>
                <a:gd name="T12" fmla="*/ 10 w 15"/>
                <a:gd name="T13" fmla="*/ 38 h 58"/>
                <a:gd name="T14" fmla="*/ 10 w 15"/>
                <a:gd name="T15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58">
                  <a:moveTo>
                    <a:pt x="1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2" y="41"/>
                    <a:pt x="0" y="47"/>
                    <a:pt x="0" y="50"/>
                  </a:cubicBezTo>
                  <a:cubicBezTo>
                    <a:pt x="0" y="54"/>
                    <a:pt x="3" y="58"/>
                    <a:pt x="7" y="58"/>
                  </a:cubicBezTo>
                  <a:cubicBezTo>
                    <a:pt x="11" y="58"/>
                    <a:pt x="15" y="54"/>
                    <a:pt x="15" y="50"/>
                  </a:cubicBezTo>
                  <a:cubicBezTo>
                    <a:pt x="15" y="47"/>
                    <a:pt x="13" y="41"/>
                    <a:pt x="10" y="38"/>
                  </a:cubicBez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5" name="Rectangle 79"/>
            <p:cNvSpPr>
              <a:spLocks noChangeArrowheads="1"/>
            </p:cNvSpPr>
            <p:nvPr/>
          </p:nvSpPr>
          <p:spPr bwMode="auto">
            <a:xfrm>
              <a:off x="3721883" y="2630420"/>
              <a:ext cx="418242" cy="159546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56" name="组合 221"/>
          <p:cNvGrpSpPr>
            <a:grpSpLocks/>
          </p:cNvGrpSpPr>
          <p:nvPr/>
        </p:nvGrpSpPr>
        <p:grpSpPr bwMode="auto">
          <a:xfrm>
            <a:off x="1026063" y="1456612"/>
            <a:ext cx="757687" cy="497394"/>
            <a:chOff x="165605" y="4160117"/>
            <a:chExt cx="962026" cy="631825"/>
          </a:xfrm>
          <a:solidFill>
            <a:srgbClr val="005D9D"/>
          </a:solidFill>
        </p:grpSpPr>
        <p:sp>
          <p:nvSpPr>
            <p:cNvPr id="57" name="Freeform 113"/>
            <p:cNvSpPr>
              <a:spLocks/>
            </p:cNvSpPr>
            <p:nvPr/>
          </p:nvSpPr>
          <p:spPr bwMode="auto">
            <a:xfrm>
              <a:off x="171329" y="4674430"/>
              <a:ext cx="956844" cy="117404"/>
            </a:xfrm>
            <a:custGeom>
              <a:avLst/>
              <a:gdLst>
                <a:gd name="T0" fmla="*/ 145 w 255"/>
                <a:gd name="T1" fmla="*/ 26 h 31"/>
                <a:gd name="T2" fmla="*/ 145 w 255"/>
                <a:gd name="T3" fmla="*/ 22 h 31"/>
                <a:gd name="T4" fmla="*/ 253 w 255"/>
                <a:gd name="T5" fmla="*/ 22 h 31"/>
                <a:gd name="T6" fmla="*/ 251 w 255"/>
                <a:gd name="T7" fmla="*/ 17 h 31"/>
                <a:gd name="T8" fmla="*/ 157 w 255"/>
                <a:gd name="T9" fmla="*/ 17 h 31"/>
                <a:gd name="T10" fmla="*/ 157 w 255"/>
                <a:gd name="T11" fmla="*/ 12 h 31"/>
                <a:gd name="T12" fmla="*/ 248 w 255"/>
                <a:gd name="T13" fmla="*/ 12 h 31"/>
                <a:gd name="T14" fmla="*/ 193 w 255"/>
                <a:gd name="T15" fmla="*/ 2 h 31"/>
                <a:gd name="T16" fmla="*/ 136 w 255"/>
                <a:gd name="T17" fmla="*/ 13 h 31"/>
                <a:gd name="T18" fmla="*/ 136 w 255"/>
                <a:gd name="T19" fmla="*/ 17 h 31"/>
                <a:gd name="T20" fmla="*/ 127 w 255"/>
                <a:gd name="T21" fmla="*/ 17 h 31"/>
                <a:gd name="T22" fmla="*/ 119 w 255"/>
                <a:gd name="T23" fmla="*/ 17 h 31"/>
                <a:gd name="T24" fmla="*/ 119 w 255"/>
                <a:gd name="T25" fmla="*/ 14 h 31"/>
                <a:gd name="T26" fmla="*/ 61 w 255"/>
                <a:gd name="T27" fmla="*/ 0 h 31"/>
                <a:gd name="T28" fmla="*/ 6 w 255"/>
                <a:gd name="T29" fmla="*/ 10 h 31"/>
                <a:gd name="T30" fmla="*/ 97 w 255"/>
                <a:gd name="T31" fmla="*/ 10 h 31"/>
                <a:gd name="T32" fmla="*/ 97 w 255"/>
                <a:gd name="T33" fmla="*/ 14 h 31"/>
                <a:gd name="T34" fmla="*/ 2 w 255"/>
                <a:gd name="T35" fmla="*/ 14 h 31"/>
                <a:gd name="T36" fmla="*/ 2 w 255"/>
                <a:gd name="T37" fmla="*/ 19 h 31"/>
                <a:gd name="T38" fmla="*/ 109 w 255"/>
                <a:gd name="T39" fmla="*/ 19 h 31"/>
                <a:gd name="T40" fmla="*/ 109 w 255"/>
                <a:gd name="T41" fmla="*/ 24 h 31"/>
                <a:gd name="T42" fmla="*/ 1 w 255"/>
                <a:gd name="T43" fmla="*/ 24 h 31"/>
                <a:gd name="T44" fmla="*/ 0 w 255"/>
                <a:gd name="T45" fmla="*/ 31 h 31"/>
                <a:gd name="T46" fmla="*/ 255 w 255"/>
                <a:gd name="T47" fmla="*/ 31 h 31"/>
                <a:gd name="T48" fmla="*/ 254 w 255"/>
                <a:gd name="T49" fmla="*/ 26 h 31"/>
                <a:gd name="T50" fmla="*/ 145 w 255"/>
                <a:gd name="T51" fmla="*/ 2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5" h="31">
                  <a:moveTo>
                    <a:pt x="145" y="26"/>
                  </a:moveTo>
                  <a:cubicBezTo>
                    <a:pt x="145" y="22"/>
                    <a:pt x="145" y="22"/>
                    <a:pt x="145" y="22"/>
                  </a:cubicBezTo>
                  <a:cubicBezTo>
                    <a:pt x="253" y="22"/>
                    <a:pt x="253" y="22"/>
                    <a:pt x="253" y="22"/>
                  </a:cubicBezTo>
                  <a:cubicBezTo>
                    <a:pt x="251" y="17"/>
                    <a:pt x="251" y="17"/>
                    <a:pt x="251" y="17"/>
                  </a:cubicBezTo>
                  <a:cubicBezTo>
                    <a:pt x="157" y="17"/>
                    <a:pt x="157" y="17"/>
                    <a:pt x="157" y="17"/>
                  </a:cubicBezTo>
                  <a:cubicBezTo>
                    <a:pt x="157" y="12"/>
                    <a:pt x="157" y="12"/>
                    <a:pt x="157" y="12"/>
                  </a:cubicBezTo>
                  <a:cubicBezTo>
                    <a:pt x="248" y="12"/>
                    <a:pt x="248" y="12"/>
                    <a:pt x="248" y="12"/>
                  </a:cubicBezTo>
                  <a:cubicBezTo>
                    <a:pt x="242" y="8"/>
                    <a:pt x="223" y="2"/>
                    <a:pt x="193" y="2"/>
                  </a:cubicBezTo>
                  <a:cubicBezTo>
                    <a:pt x="163" y="2"/>
                    <a:pt x="142" y="8"/>
                    <a:pt x="136" y="13"/>
                  </a:cubicBezTo>
                  <a:cubicBezTo>
                    <a:pt x="136" y="17"/>
                    <a:pt x="136" y="17"/>
                    <a:pt x="136" y="17"/>
                  </a:cubicBezTo>
                  <a:cubicBezTo>
                    <a:pt x="127" y="17"/>
                    <a:pt x="127" y="17"/>
                    <a:pt x="127" y="17"/>
                  </a:cubicBezTo>
                  <a:cubicBezTo>
                    <a:pt x="119" y="17"/>
                    <a:pt x="119" y="17"/>
                    <a:pt x="119" y="17"/>
                  </a:cubicBezTo>
                  <a:cubicBezTo>
                    <a:pt x="119" y="14"/>
                    <a:pt x="119" y="14"/>
                    <a:pt x="119" y="14"/>
                  </a:cubicBezTo>
                  <a:cubicBezTo>
                    <a:pt x="119" y="9"/>
                    <a:pt x="99" y="0"/>
                    <a:pt x="61" y="0"/>
                  </a:cubicBezTo>
                  <a:cubicBezTo>
                    <a:pt x="33" y="0"/>
                    <a:pt x="14" y="5"/>
                    <a:pt x="6" y="10"/>
                  </a:cubicBezTo>
                  <a:cubicBezTo>
                    <a:pt x="97" y="10"/>
                    <a:pt x="97" y="10"/>
                    <a:pt x="97" y="10"/>
                  </a:cubicBezTo>
                  <a:cubicBezTo>
                    <a:pt x="97" y="14"/>
                    <a:pt x="97" y="14"/>
                    <a:pt x="97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255" y="31"/>
                    <a:pt x="255" y="31"/>
                    <a:pt x="255" y="31"/>
                  </a:cubicBezTo>
                  <a:cubicBezTo>
                    <a:pt x="254" y="26"/>
                    <a:pt x="254" y="26"/>
                    <a:pt x="254" y="26"/>
                  </a:cubicBezTo>
                  <a:lnTo>
                    <a:pt x="145" y="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8" name="Freeform 114"/>
            <p:cNvSpPr>
              <a:spLocks noEditPoints="1"/>
            </p:cNvSpPr>
            <p:nvPr/>
          </p:nvSpPr>
          <p:spPr bwMode="auto">
            <a:xfrm>
              <a:off x="165311" y="4159666"/>
              <a:ext cx="466385" cy="568950"/>
            </a:xfrm>
            <a:custGeom>
              <a:avLst/>
              <a:gdLst>
                <a:gd name="T0" fmla="*/ 62 w 124"/>
                <a:gd name="T1" fmla="*/ 134 h 151"/>
                <a:gd name="T2" fmla="*/ 124 w 124"/>
                <a:gd name="T3" fmla="*/ 151 h 151"/>
                <a:gd name="T4" fmla="*/ 124 w 124"/>
                <a:gd name="T5" fmla="*/ 151 h 151"/>
                <a:gd name="T6" fmla="*/ 124 w 124"/>
                <a:gd name="T7" fmla="*/ 17 h 151"/>
                <a:gd name="T8" fmla="*/ 124 w 124"/>
                <a:gd name="T9" fmla="*/ 17 h 151"/>
                <a:gd name="T10" fmla="*/ 62 w 124"/>
                <a:gd name="T11" fmla="*/ 0 h 151"/>
                <a:gd name="T12" fmla="*/ 1 w 124"/>
                <a:gd name="T13" fmla="*/ 17 h 151"/>
                <a:gd name="T14" fmla="*/ 0 w 124"/>
                <a:gd name="T15" fmla="*/ 17 h 151"/>
                <a:gd name="T16" fmla="*/ 0 w 124"/>
                <a:gd name="T17" fmla="*/ 149 h 151"/>
                <a:gd name="T18" fmla="*/ 62 w 124"/>
                <a:gd name="T19" fmla="*/ 134 h 151"/>
                <a:gd name="T20" fmla="*/ 111 w 124"/>
                <a:gd name="T21" fmla="*/ 75 h 151"/>
                <a:gd name="T22" fmla="*/ 61 w 124"/>
                <a:gd name="T23" fmla="*/ 67 h 151"/>
                <a:gd name="T24" fmla="*/ 12 w 124"/>
                <a:gd name="T25" fmla="*/ 75 h 151"/>
                <a:gd name="T26" fmla="*/ 12 w 124"/>
                <a:gd name="T27" fmla="*/ 69 h 151"/>
                <a:gd name="T28" fmla="*/ 61 w 124"/>
                <a:gd name="T29" fmla="*/ 61 h 151"/>
                <a:gd name="T30" fmla="*/ 111 w 124"/>
                <a:gd name="T31" fmla="*/ 69 h 151"/>
                <a:gd name="T32" fmla="*/ 111 w 124"/>
                <a:gd name="T33" fmla="*/ 75 h 151"/>
                <a:gd name="T34" fmla="*/ 12 w 124"/>
                <a:gd name="T35" fmla="*/ 31 h 151"/>
                <a:gd name="T36" fmla="*/ 61 w 124"/>
                <a:gd name="T37" fmla="*/ 23 h 151"/>
                <a:gd name="T38" fmla="*/ 111 w 124"/>
                <a:gd name="T39" fmla="*/ 31 h 151"/>
                <a:gd name="T40" fmla="*/ 111 w 124"/>
                <a:gd name="T41" fmla="*/ 37 h 151"/>
                <a:gd name="T42" fmla="*/ 61 w 124"/>
                <a:gd name="T43" fmla="*/ 29 h 151"/>
                <a:gd name="T44" fmla="*/ 12 w 124"/>
                <a:gd name="T45" fmla="*/ 37 h 151"/>
                <a:gd name="T46" fmla="*/ 12 w 124"/>
                <a:gd name="T47" fmla="*/ 31 h 151"/>
                <a:gd name="T48" fmla="*/ 12 w 124"/>
                <a:gd name="T49" fmla="*/ 50 h 151"/>
                <a:gd name="T50" fmla="*/ 61 w 124"/>
                <a:gd name="T51" fmla="*/ 43 h 151"/>
                <a:gd name="T52" fmla="*/ 111 w 124"/>
                <a:gd name="T53" fmla="*/ 50 h 151"/>
                <a:gd name="T54" fmla="*/ 111 w 124"/>
                <a:gd name="T55" fmla="*/ 56 h 151"/>
                <a:gd name="T56" fmla="*/ 61 w 124"/>
                <a:gd name="T57" fmla="*/ 49 h 151"/>
                <a:gd name="T58" fmla="*/ 12 w 124"/>
                <a:gd name="T59" fmla="*/ 56 h 151"/>
                <a:gd name="T60" fmla="*/ 12 w 124"/>
                <a:gd name="T61" fmla="*/ 50 h 151"/>
                <a:gd name="T62" fmla="*/ 12 w 124"/>
                <a:gd name="T63" fmla="*/ 88 h 151"/>
                <a:gd name="T64" fmla="*/ 61 w 124"/>
                <a:gd name="T65" fmla="*/ 80 h 151"/>
                <a:gd name="T66" fmla="*/ 111 w 124"/>
                <a:gd name="T67" fmla="*/ 88 h 151"/>
                <a:gd name="T68" fmla="*/ 111 w 124"/>
                <a:gd name="T69" fmla="*/ 94 h 151"/>
                <a:gd name="T70" fmla="*/ 61 w 124"/>
                <a:gd name="T71" fmla="*/ 87 h 151"/>
                <a:gd name="T72" fmla="*/ 12 w 124"/>
                <a:gd name="T73" fmla="*/ 94 h 151"/>
                <a:gd name="T74" fmla="*/ 12 w 124"/>
                <a:gd name="T75" fmla="*/ 8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4" h="151">
                  <a:moveTo>
                    <a:pt x="62" y="134"/>
                  </a:moveTo>
                  <a:cubicBezTo>
                    <a:pt x="96" y="134"/>
                    <a:pt x="124" y="141"/>
                    <a:pt x="124" y="151"/>
                  </a:cubicBezTo>
                  <a:cubicBezTo>
                    <a:pt x="124" y="151"/>
                    <a:pt x="124" y="151"/>
                    <a:pt x="124" y="151"/>
                  </a:cubicBezTo>
                  <a:cubicBezTo>
                    <a:pt x="124" y="17"/>
                    <a:pt x="124" y="17"/>
                    <a:pt x="124" y="17"/>
                  </a:cubicBezTo>
                  <a:cubicBezTo>
                    <a:pt x="124" y="17"/>
                    <a:pt x="124" y="17"/>
                    <a:pt x="124" y="17"/>
                  </a:cubicBezTo>
                  <a:cubicBezTo>
                    <a:pt x="122" y="8"/>
                    <a:pt x="95" y="0"/>
                    <a:pt x="62" y="0"/>
                  </a:cubicBezTo>
                  <a:cubicBezTo>
                    <a:pt x="29" y="0"/>
                    <a:pt x="2" y="8"/>
                    <a:pt x="1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4" y="140"/>
                    <a:pt x="30" y="134"/>
                    <a:pt x="62" y="134"/>
                  </a:cubicBezTo>
                  <a:close/>
                  <a:moveTo>
                    <a:pt x="111" y="75"/>
                  </a:moveTo>
                  <a:cubicBezTo>
                    <a:pt x="103" y="71"/>
                    <a:pt x="86" y="67"/>
                    <a:pt x="61" y="67"/>
                  </a:cubicBezTo>
                  <a:cubicBezTo>
                    <a:pt x="37" y="67"/>
                    <a:pt x="20" y="71"/>
                    <a:pt x="12" y="75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17" y="66"/>
                    <a:pt x="35" y="61"/>
                    <a:pt x="61" y="61"/>
                  </a:cubicBezTo>
                  <a:cubicBezTo>
                    <a:pt x="88" y="61"/>
                    <a:pt x="105" y="66"/>
                    <a:pt x="111" y="69"/>
                  </a:cubicBezTo>
                  <a:lnTo>
                    <a:pt x="111" y="75"/>
                  </a:lnTo>
                  <a:close/>
                  <a:moveTo>
                    <a:pt x="12" y="31"/>
                  </a:moveTo>
                  <a:cubicBezTo>
                    <a:pt x="17" y="28"/>
                    <a:pt x="35" y="23"/>
                    <a:pt x="61" y="23"/>
                  </a:cubicBezTo>
                  <a:cubicBezTo>
                    <a:pt x="88" y="23"/>
                    <a:pt x="105" y="28"/>
                    <a:pt x="111" y="31"/>
                  </a:cubicBezTo>
                  <a:cubicBezTo>
                    <a:pt x="111" y="37"/>
                    <a:pt x="111" y="37"/>
                    <a:pt x="111" y="37"/>
                  </a:cubicBezTo>
                  <a:cubicBezTo>
                    <a:pt x="103" y="33"/>
                    <a:pt x="86" y="29"/>
                    <a:pt x="61" y="29"/>
                  </a:cubicBezTo>
                  <a:cubicBezTo>
                    <a:pt x="37" y="29"/>
                    <a:pt x="20" y="33"/>
                    <a:pt x="12" y="37"/>
                  </a:cubicBezTo>
                  <a:lnTo>
                    <a:pt x="12" y="31"/>
                  </a:lnTo>
                  <a:close/>
                  <a:moveTo>
                    <a:pt x="12" y="50"/>
                  </a:moveTo>
                  <a:cubicBezTo>
                    <a:pt x="17" y="48"/>
                    <a:pt x="34" y="43"/>
                    <a:pt x="61" y="43"/>
                  </a:cubicBezTo>
                  <a:cubicBezTo>
                    <a:pt x="88" y="43"/>
                    <a:pt x="105" y="48"/>
                    <a:pt x="111" y="50"/>
                  </a:cubicBezTo>
                  <a:cubicBezTo>
                    <a:pt x="111" y="56"/>
                    <a:pt x="111" y="56"/>
                    <a:pt x="111" y="56"/>
                  </a:cubicBezTo>
                  <a:cubicBezTo>
                    <a:pt x="103" y="53"/>
                    <a:pt x="86" y="49"/>
                    <a:pt x="61" y="49"/>
                  </a:cubicBezTo>
                  <a:cubicBezTo>
                    <a:pt x="37" y="49"/>
                    <a:pt x="20" y="53"/>
                    <a:pt x="12" y="56"/>
                  </a:cubicBezTo>
                  <a:lnTo>
                    <a:pt x="12" y="50"/>
                  </a:lnTo>
                  <a:close/>
                  <a:moveTo>
                    <a:pt x="12" y="88"/>
                  </a:moveTo>
                  <a:cubicBezTo>
                    <a:pt x="17" y="85"/>
                    <a:pt x="34" y="80"/>
                    <a:pt x="61" y="80"/>
                  </a:cubicBezTo>
                  <a:cubicBezTo>
                    <a:pt x="88" y="80"/>
                    <a:pt x="105" y="85"/>
                    <a:pt x="111" y="88"/>
                  </a:cubicBezTo>
                  <a:cubicBezTo>
                    <a:pt x="111" y="94"/>
                    <a:pt x="111" y="94"/>
                    <a:pt x="111" y="94"/>
                  </a:cubicBezTo>
                  <a:cubicBezTo>
                    <a:pt x="103" y="91"/>
                    <a:pt x="86" y="87"/>
                    <a:pt x="61" y="87"/>
                  </a:cubicBezTo>
                  <a:cubicBezTo>
                    <a:pt x="37" y="87"/>
                    <a:pt x="20" y="91"/>
                    <a:pt x="12" y="94"/>
                  </a:cubicBezTo>
                  <a:lnTo>
                    <a:pt x="12" y="8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9" name="Freeform 115"/>
            <p:cNvSpPr>
              <a:spLocks/>
            </p:cNvSpPr>
            <p:nvPr/>
          </p:nvSpPr>
          <p:spPr bwMode="auto">
            <a:xfrm>
              <a:off x="926573" y="4237934"/>
              <a:ext cx="132394" cy="135464"/>
            </a:xfrm>
            <a:custGeom>
              <a:avLst/>
              <a:gdLst>
                <a:gd name="T0" fmla="*/ 35 w 35"/>
                <a:gd name="T1" fmla="*/ 36 h 36"/>
                <a:gd name="T2" fmla="*/ 35 w 35"/>
                <a:gd name="T3" fmla="*/ 6 h 36"/>
                <a:gd name="T4" fmla="*/ 0 w 35"/>
                <a:gd name="T5" fmla="*/ 0 h 36"/>
                <a:gd name="T6" fmla="*/ 0 w 35"/>
                <a:gd name="T7" fmla="*/ 31 h 36"/>
                <a:gd name="T8" fmla="*/ 35 w 35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35" y="36"/>
                  </a:moveTo>
                  <a:cubicBezTo>
                    <a:pt x="35" y="6"/>
                    <a:pt x="35" y="6"/>
                    <a:pt x="35" y="6"/>
                  </a:cubicBezTo>
                  <a:cubicBezTo>
                    <a:pt x="29" y="4"/>
                    <a:pt x="17" y="1"/>
                    <a:pt x="0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5" y="32"/>
                    <a:pt x="26" y="34"/>
                    <a:pt x="35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60" name="Freeform 116"/>
            <p:cNvSpPr>
              <a:spLocks noEditPoints="1"/>
            </p:cNvSpPr>
            <p:nvPr/>
          </p:nvSpPr>
          <p:spPr bwMode="auto">
            <a:xfrm>
              <a:off x="661786" y="4168696"/>
              <a:ext cx="466387" cy="568952"/>
            </a:xfrm>
            <a:custGeom>
              <a:avLst/>
              <a:gdLst>
                <a:gd name="T0" fmla="*/ 124 w 124"/>
                <a:gd name="T1" fmla="*/ 17 h 151"/>
                <a:gd name="T2" fmla="*/ 62 w 124"/>
                <a:gd name="T3" fmla="*/ 0 h 151"/>
                <a:gd name="T4" fmla="*/ 1 w 124"/>
                <a:gd name="T5" fmla="*/ 17 h 151"/>
                <a:gd name="T6" fmla="*/ 0 w 124"/>
                <a:gd name="T7" fmla="*/ 17 h 151"/>
                <a:gd name="T8" fmla="*/ 0 w 124"/>
                <a:gd name="T9" fmla="*/ 148 h 151"/>
                <a:gd name="T10" fmla="*/ 62 w 124"/>
                <a:gd name="T11" fmla="*/ 133 h 151"/>
                <a:gd name="T12" fmla="*/ 124 w 124"/>
                <a:gd name="T13" fmla="*/ 151 h 151"/>
                <a:gd name="T14" fmla="*/ 124 w 124"/>
                <a:gd name="T15" fmla="*/ 151 h 151"/>
                <a:gd name="T16" fmla="*/ 124 w 124"/>
                <a:gd name="T17" fmla="*/ 17 h 151"/>
                <a:gd name="T18" fmla="*/ 112 w 124"/>
                <a:gd name="T19" fmla="*/ 76 h 151"/>
                <a:gd name="T20" fmla="*/ 112 w 124"/>
                <a:gd name="T21" fmla="*/ 82 h 151"/>
                <a:gd name="T22" fmla="*/ 62 w 124"/>
                <a:gd name="T23" fmla="*/ 74 h 151"/>
                <a:gd name="T24" fmla="*/ 13 w 124"/>
                <a:gd name="T25" fmla="*/ 82 h 151"/>
                <a:gd name="T26" fmla="*/ 13 w 124"/>
                <a:gd name="T27" fmla="*/ 76 h 151"/>
                <a:gd name="T28" fmla="*/ 62 w 124"/>
                <a:gd name="T29" fmla="*/ 68 h 151"/>
                <a:gd name="T30" fmla="*/ 112 w 124"/>
                <a:gd name="T31" fmla="*/ 76 h 151"/>
                <a:gd name="T32" fmla="*/ 13 w 124"/>
                <a:gd name="T33" fmla="*/ 30 h 151"/>
                <a:gd name="T34" fmla="*/ 55 w 124"/>
                <a:gd name="T35" fmla="*/ 22 h 151"/>
                <a:gd name="T36" fmla="*/ 55 w 124"/>
                <a:gd name="T37" fmla="*/ 28 h 151"/>
                <a:gd name="T38" fmla="*/ 13 w 124"/>
                <a:gd name="T39" fmla="*/ 36 h 151"/>
                <a:gd name="T40" fmla="*/ 13 w 124"/>
                <a:gd name="T41" fmla="*/ 30 h 151"/>
                <a:gd name="T42" fmla="*/ 13 w 124"/>
                <a:gd name="T43" fmla="*/ 49 h 151"/>
                <a:gd name="T44" fmla="*/ 55 w 124"/>
                <a:gd name="T45" fmla="*/ 42 h 151"/>
                <a:gd name="T46" fmla="*/ 55 w 124"/>
                <a:gd name="T47" fmla="*/ 48 h 151"/>
                <a:gd name="T48" fmla="*/ 13 w 124"/>
                <a:gd name="T49" fmla="*/ 55 h 151"/>
                <a:gd name="T50" fmla="*/ 13 w 124"/>
                <a:gd name="T51" fmla="*/ 49 h 151"/>
                <a:gd name="T52" fmla="*/ 112 w 124"/>
                <a:gd name="T53" fmla="*/ 119 h 151"/>
                <a:gd name="T54" fmla="*/ 62 w 124"/>
                <a:gd name="T55" fmla="*/ 112 h 151"/>
                <a:gd name="T56" fmla="*/ 13 w 124"/>
                <a:gd name="T57" fmla="*/ 119 h 151"/>
                <a:gd name="T58" fmla="*/ 13 w 124"/>
                <a:gd name="T59" fmla="*/ 114 h 151"/>
                <a:gd name="T60" fmla="*/ 62 w 124"/>
                <a:gd name="T61" fmla="*/ 106 h 151"/>
                <a:gd name="T62" fmla="*/ 112 w 124"/>
                <a:gd name="T63" fmla="*/ 114 h 151"/>
                <a:gd name="T64" fmla="*/ 112 w 124"/>
                <a:gd name="T65" fmla="*/ 119 h 151"/>
                <a:gd name="T66" fmla="*/ 112 w 124"/>
                <a:gd name="T67" fmla="*/ 100 h 151"/>
                <a:gd name="T68" fmla="*/ 62 w 124"/>
                <a:gd name="T69" fmla="*/ 92 h 151"/>
                <a:gd name="T70" fmla="*/ 13 w 124"/>
                <a:gd name="T71" fmla="*/ 100 h 151"/>
                <a:gd name="T72" fmla="*/ 13 w 124"/>
                <a:gd name="T73" fmla="*/ 94 h 151"/>
                <a:gd name="T74" fmla="*/ 62 w 124"/>
                <a:gd name="T75" fmla="*/ 86 h 151"/>
                <a:gd name="T76" fmla="*/ 112 w 124"/>
                <a:gd name="T77" fmla="*/ 94 h 151"/>
                <a:gd name="T78" fmla="*/ 112 w 124"/>
                <a:gd name="T79" fmla="*/ 100 h 151"/>
                <a:gd name="T80" fmla="*/ 112 w 124"/>
                <a:gd name="T81" fmla="*/ 65 h 151"/>
                <a:gd name="T82" fmla="*/ 65 w 124"/>
                <a:gd name="T83" fmla="*/ 57 h 151"/>
                <a:gd name="T84" fmla="*/ 65 w 124"/>
                <a:gd name="T85" fmla="*/ 12 h 151"/>
                <a:gd name="T86" fmla="*/ 112 w 124"/>
                <a:gd name="T87" fmla="*/ 21 h 151"/>
                <a:gd name="T88" fmla="*/ 112 w 124"/>
                <a:gd name="T89" fmla="*/ 6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4" h="151">
                  <a:moveTo>
                    <a:pt x="124" y="17"/>
                  </a:moveTo>
                  <a:cubicBezTo>
                    <a:pt x="123" y="7"/>
                    <a:pt x="96" y="0"/>
                    <a:pt x="62" y="0"/>
                  </a:cubicBezTo>
                  <a:cubicBezTo>
                    <a:pt x="29" y="0"/>
                    <a:pt x="2" y="7"/>
                    <a:pt x="1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4" y="140"/>
                    <a:pt x="30" y="133"/>
                    <a:pt x="62" y="133"/>
                  </a:cubicBezTo>
                  <a:cubicBezTo>
                    <a:pt x="96" y="133"/>
                    <a:pt x="124" y="141"/>
                    <a:pt x="124" y="151"/>
                  </a:cubicBezTo>
                  <a:cubicBezTo>
                    <a:pt x="124" y="151"/>
                    <a:pt x="124" y="151"/>
                    <a:pt x="124" y="151"/>
                  </a:cubicBezTo>
                  <a:cubicBezTo>
                    <a:pt x="124" y="17"/>
                    <a:pt x="124" y="17"/>
                    <a:pt x="124" y="17"/>
                  </a:cubicBezTo>
                  <a:close/>
                  <a:moveTo>
                    <a:pt x="112" y="76"/>
                  </a:moveTo>
                  <a:cubicBezTo>
                    <a:pt x="112" y="82"/>
                    <a:pt x="112" y="82"/>
                    <a:pt x="112" y="82"/>
                  </a:cubicBezTo>
                  <a:cubicBezTo>
                    <a:pt x="104" y="78"/>
                    <a:pt x="87" y="74"/>
                    <a:pt x="62" y="74"/>
                  </a:cubicBezTo>
                  <a:cubicBezTo>
                    <a:pt x="38" y="74"/>
                    <a:pt x="21" y="78"/>
                    <a:pt x="13" y="82"/>
                  </a:cubicBezTo>
                  <a:cubicBezTo>
                    <a:pt x="13" y="76"/>
                    <a:pt x="13" y="76"/>
                    <a:pt x="13" y="76"/>
                  </a:cubicBezTo>
                  <a:cubicBezTo>
                    <a:pt x="18" y="73"/>
                    <a:pt x="35" y="68"/>
                    <a:pt x="62" y="68"/>
                  </a:cubicBezTo>
                  <a:cubicBezTo>
                    <a:pt x="89" y="68"/>
                    <a:pt x="106" y="73"/>
                    <a:pt x="112" y="76"/>
                  </a:cubicBezTo>
                  <a:close/>
                  <a:moveTo>
                    <a:pt x="13" y="30"/>
                  </a:moveTo>
                  <a:cubicBezTo>
                    <a:pt x="18" y="27"/>
                    <a:pt x="32" y="23"/>
                    <a:pt x="55" y="22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34" y="29"/>
                    <a:pt x="20" y="33"/>
                    <a:pt x="13" y="36"/>
                  </a:cubicBezTo>
                  <a:lnTo>
                    <a:pt x="13" y="30"/>
                  </a:lnTo>
                  <a:close/>
                  <a:moveTo>
                    <a:pt x="13" y="49"/>
                  </a:moveTo>
                  <a:cubicBezTo>
                    <a:pt x="18" y="47"/>
                    <a:pt x="32" y="42"/>
                    <a:pt x="55" y="42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34" y="49"/>
                    <a:pt x="20" y="52"/>
                    <a:pt x="13" y="55"/>
                  </a:cubicBezTo>
                  <a:lnTo>
                    <a:pt x="13" y="49"/>
                  </a:lnTo>
                  <a:close/>
                  <a:moveTo>
                    <a:pt x="112" y="119"/>
                  </a:moveTo>
                  <a:cubicBezTo>
                    <a:pt x="104" y="116"/>
                    <a:pt x="87" y="112"/>
                    <a:pt x="62" y="112"/>
                  </a:cubicBezTo>
                  <a:cubicBezTo>
                    <a:pt x="38" y="112"/>
                    <a:pt x="21" y="116"/>
                    <a:pt x="13" y="119"/>
                  </a:cubicBezTo>
                  <a:cubicBezTo>
                    <a:pt x="13" y="114"/>
                    <a:pt x="13" y="114"/>
                    <a:pt x="13" y="114"/>
                  </a:cubicBezTo>
                  <a:cubicBezTo>
                    <a:pt x="18" y="111"/>
                    <a:pt x="35" y="106"/>
                    <a:pt x="62" y="106"/>
                  </a:cubicBezTo>
                  <a:cubicBezTo>
                    <a:pt x="89" y="106"/>
                    <a:pt x="106" y="111"/>
                    <a:pt x="112" y="114"/>
                  </a:cubicBezTo>
                  <a:lnTo>
                    <a:pt x="112" y="119"/>
                  </a:lnTo>
                  <a:close/>
                  <a:moveTo>
                    <a:pt x="112" y="100"/>
                  </a:moveTo>
                  <a:cubicBezTo>
                    <a:pt x="104" y="97"/>
                    <a:pt x="87" y="92"/>
                    <a:pt x="62" y="92"/>
                  </a:cubicBezTo>
                  <a:cubicBezTo>
                    <a:pt x="38" y="92"/>
                    <a:pt x="21" y="97"/>
                    <a:pt x="13" y="100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8" y="91"/>
                    <a:pt x="36" y="86"/>
                    <a:pt x="62" y="86"/>
                  </a:cubicBezTo>
                  <a:cubicBezTo>
                    <a:pt x="89" y="86"/>
                    <a:pt x="106" y="91"/>
                    <a:pt x="112" y="94"/>
                  </a:cubicBezTo>
                  <a:lnTo>
                    <a:pt x="112" y="100"/>
                  </a:lnTo>
                  <a:close/>
                  <a:moveTo>
                    <a:pt x="112" y="65"/>
                  </a:moveTo>
                  <a:cubicBezTo>
                    <a:pt x="106" y="62"/>
                    <a:pt x="90" y="57"/>
                    <a:pt x="65" y="57"/>
                  </a:cubicBezTo>
                  <a:cubicBezTo>
                    <a:pt x="65" y="12"/>
                    <a:pt x="65" y="12"/>
                    <a:pt x="65" y="12"/>
                  </a:cubicBezTo>
                  <a:cubicBezTo>
                    <a:pt x="90" y="13"/>
                    <a:pt x="107" y="18"/>
                    <a:pt x="112" y="21"/>
                  </a:cubicBezTo>
                  <a:lnTo>
                    <a:pt x="112" y="6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4964930" y="4097965"/>
            <a:ext cx="651213" cy="608650"/>
            <a:chOff x="7132549" y="4412456"/>
            <a:chExt cx="485775" cy="454025"/>
          </a:xfrm>
          <a:solidFill>
            <a:srgbClr val="005D9D"/>
          </a:solidFill>
        </p:grpSpPr>
        <p:sp>
          <p:nvSpPr>
            <p:cNvPr id="62" name="Rectangle 18"/>
            <p:cNvSpPr>
              <a:spLocks noChangeArrowheads="1"/>
            </p:cNvSpPr>
            <p:nvPr/>
          </p:nvSpPr>
          <p:spPr bwMode="auto">
            <a:xfrm>
              <a:off x="7199224" y="4525168"/>
              <a:ext cx="236538" cy="22225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63" name="Rectangle 19"/>
            <p:cNvSpPr>
              <a:spLocks noChangeArrowheads="1"/>
            </p:cNvSpPr>
            <p:nvPr/>
          </p:nvSpPr>
          <p:spPr bwMode="auto">
            <a:xfrm>
              <a:off x="7497674" y="4706143"/>
              <a:ext cx="0" cy="1588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64" name="Freeform 20"/>
            <p:cNvSpPr>
              <a:spLocks noEditPoints="1"/>
            </p:cNvSpPr>
            <p:nvPr/>
          </p:nvSpPr>
          <p:spPr bwMode="auto">
            <a:xfrm>
              <a:off x="7132549" y="4412456"/>
              <a:ext cx="365125" cy="425450"/>
            </a:xfrm>
            <a:custGeom>
              <a:avLst/>
              <a:gdLst>
                <a:gd name="T0" fmla="*/ 158 w 184"/>
                <a:gd name="T1" fmla="*/ 186 h 213"/>
                <a:gd name="T2" fmla="*/ 151 w 184"/>
                <a:gd name="T3" fmla="*/ 190 h 213"/>
                <a:gd name="T4" fmla="*/ 122 w 184"/>
                <a:gd name="T5" fmla="*/ 196 h 213"/>
                <a:gd name="T6" fmla="*/ 85 w 184"/>
                <a:gd name="T7" fmla="*/ 184 h 213"/>
                <a:gd name="T8" fmla="*/ 22 w 184"/>
                <a:gd name="T9" fmla="*/ 184 h 213"/>
                <a:gd name="T10" fmla="*/ 18 w 184"/>
                <a:gd name="T11" fmla="*/ 181 h 213"/>
                <a:gd name="T12" fmla="*/ 18 w 184"/>
                <a:gd name="T13" fmla="*/ 21 h 213"/>
                <a:gd name="T14" fmla="*/ 22 w 184"/>
                <a:gd name="T15" fmla="*/ 17 h 213"/>
                <a:gd name="T16" fmla="*/ 163 w 184"/>
                <a:gd name="T17" fmla="*/ 17 h 213"/>
                <a:gd name="T18" fmla="*/ 166 w 184"/>
                <a:gd name="T19" fmla="*/ 21 h 213"/>
                <a:gd name="T20" fmla="*/ 166 w 184"/>
                <a:gd name="T21" fmla="*/ 85 h 213"/>
                <a:gd name="T22" fmla="*/ 179 w 184"/>
                <a:gd name="T23" fmla="*/ 102 h 213"/>
                <a:gd name="T24" fmla="*/ 184 w 184"/>
                <a:gd name="T25" fmla="*/ 116 h 213"/>
                <a:gd name="T26" fmla="*/ 184 w 184"/>
                <a:gd name="T27" fmla="*/ 21 h 213"/>
                <a:gd name="T28" fmla="*/ 163 w 184"/>
                <a:gd name="T29" fmla="*/ 0 h 213"/>
                <a:gd name="T30" fmla="*/ 22 w 184"/>
                <a:gd name="T31" fmla="*/ 0 h 213"/>
                <a:gd name="T32" fmla="*/ 0 w 184"/>
                <a:gd name="T33" fmla="*/ 21 h 213"/>
                <a:gd name="T34" fmla="*/ 0 w 184"/>
                <a:gd name="T35" fmla="*/ 192 h 213"/>
                <a:gd name="T36" fmla="*/ 22 w 184"/>
                <a:gd name="T37" fmla="*/ 213 h 213"/>
                <a:gd name="T38" fmla="*/ 163 w 184"/>
                <a:gd name="T39" fmla="*/ 213 h 213"/>
                <a:gd name="T40" fmla="*/ 181 w 184"/>
                <a:gd name="T41" fmla="*/ 203 h 213"/>
                <a:gd name="T42" fmla="*/ 158 w 184"/>
                <a:gd name="T43" fmla="*/ 186 h 213"/>
                <a:gd name="T44" fmla="*/ 92 w 184"/>
                <a:gd name="T45" fmla="*/ 206 h 213"/>
                <a:gd name="T46" fmla="*/ 84 w 184"/>
                <a:gd name="T47" fmla="*/ 199 h 213"/>
                <a:gd name="T48" fmla="*/ 92 w 184"/>
                <a:gd name="T49" fmla="*/ 191 h 213"/>
                <a:gd name="T50" fmla="*/ 100 w 184"/>
                <a:gd name="T51" fmla="*/ 199 h 213"/>
                <a:gd name="T52" fmla="*/ 92 w 184"/>
                <a:gd name="T53" fmla="*/ 20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4" h="213">
                  <a:moveTo>
                    <a:pt x="158" y="186"/>
                  </a:moveTo>
                  <a:cubicBezTo>
                    <a:pt x="155" y="187"/>
                    <a:pt x="153" y="189"/>
                    <a:pt x="151" y="190"/>
                  </a:cubicBezTo>
                  <a:cubicBezTo>
                    <a:pt x="142" y="194"/>
                    <a:pt x="132" y="196"/>
                    <a:pt x="122" y="196"/>
                  </a:cubicBezTo>
                  <a:cubicBezTo>
                    <a:pt x="109" y="196"/>
                    <a:pt x="96" y="192"/>
                    <a:pt x="85" y="184"/>
                  </a:cubicBezTo>
                  <a:cubicBezTo>
                    <a:pt x="22" y="184"/>
                    <a:pt x="22" y="184"/>
                    <a:pt x="22" y="184"/>
                  </a:cubicBezTo>
                  <a:cubicBezTo>
                    <a:pt x="20" y="184"/>
                    <a:pt x="18" y="183"/>
                    <a:pt x="18" y="18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19"/>
                    <a:pt x="20" y="17"/>
                    <a:pt x="22" y="17"/>
                  </a:cubicBezTo>
                  <a:cubicBezTo>
                    <a:pt x="163" y="17"/>
                    <a:pt x="163" y="17"/>
                    <a:pt x="163" y="17"/>
                  </a:cubicBezTo>
                  <a:cubicBezTo>
                    <a:pt x="165" y="17"/>
                    <a:pt x="166" y="19"/>
                    <a:pt x="166" y="21"/>
                  </a:cubicBezTo>
                  <a:cubicBezTo>
                    <a:pt x="166" y="85"/>
                    <a:pt x="166" y="85"/>
                    <a:pt x="166" y="85"/>
                  </a:cubicBezTo>
                  <a:cubicBezTo>
                    <a:pt x="171" y="90"/>
                    <a:pt x="175" y="95"/>
                    <a:pt x="179" y="102"/>
                  </a:cubicBezTo>
                  <a:cubicBezTo>
                    <a:pt x="181" y="107"/>
                    <a:pt x="183" y="111"/>
                    <a:pt x="184" y="116"/>
                  </a:cubicBezTo>
                  <a:cubicBezTo>
                    <a:pt x="184" y="21"/>
                    <a:pt x="184" y="21"/>
                    <a:pt x="184" y="21"/>
                  </a:cubicBezTo>
                  <a:cubicBezTo>
                    <a:pt x="184" y="9"/>
                    <a:pt x="175" y="0"/>
                    <a:pt x="163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9"/>
                    <a:pt x="0" y="21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204"/>
                    <a:pt x="10" y="213"/>
                    <a:pt x="22" y="213"/>
                  </a:cubicBezTo>
                  <a:cubicBezTo>
                    <a:pt x="163" y="213"/>
                    <a:pt x="163" y="213"/>
                    <a:pt x="163" y="213"/>
                  </a:cubicBezTo>
                  <a:cubicBezTo>
                    <a:pt x="171" y="213"/>
                    <a:pt x="177" y="209"/>
                    <a:pt x="181" y="203"/>
                  </a:cubicBezTo>
                  <a:cubicBezTo>
                    <a:pt x="158" y="186"/>
                    <a:pt x="158" y="186"/>
                    <a:pt x="158" y="186"/>
                  </a:cubicBezTo>
                  <a:close/>
                  <a:moveTo>
                    <a:pt x="92" y="206"/>
                  </a:moveTo>
                  <a:cubicBezTo>
                    <a:pt x="88" y="206"/>
                    <a:pt x="84" y="203"/>
                    <a:pt x="84" y="199"/>
                  </a:cubicBezTo>
                  <a:cubicBezTo>
                    <a:pt x="84" y="194"/>
                    <a:pt x="88" y="191"/>
                    <a:pt x="92" y="191"/>
                  </a:cubicBezTo>
                  <a:cubicBezTo>
                    <a:pt x="96" y="191"/>
                    <a:pt x="100" y="194"/>
                    <a:pt x="100" y="199"/>
                  </a:cubicBezTo>
                  <a:cubicBezTo>
                    <a:pt x="100" y="203"/>
                    <a:pt x="96" y="206"/>
                    <a:pt x="92" y="20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65" name="Freeform 21"/>
            <p:cNvSpPr>
              <a:spLocks/>
            </p:cNvSpPr>
            <p:nvPr/>
          </p:nvSpPr>
          <p:spPr bwMode="auto">
            <a:xfrm>
              <a:off x="7302412" y="4683918"/>
              <a:ext cx="130175" cy="22225"/>
            </a:xfrm>
            <a:custGeom>
              <a:avLst/>
              <a:gdLst>
                <a:gd name="T0" fmla="*/ 3 w 65"/>
                <a:gd name="T1" fmla="*/ 10 h 11"/>
                <a:gd name="T2" fmla="*/ 4 w 65"/>
                <a:gd name="T3" fmla="*/ 11 h 11"/>
                <a:gd name="T4" fmla="*/ 65 w 65"/>
                <a:gd name="T5" fmla="*/ 11 h 11"/>
                <a:gd name="T6" fmla="*/ 65 w 65"/>
                <a:gd name="T7" fmla="*/ 0 h 11"/>
                <a:gd name="T8" fmla="*/ 0 w 65"/>
                <a:gd name="T9" fmla="*/ 0 h 11"/>
                <a:gd name="T10" fmla="*/ 3 w 65"/>
                <a:gd name="T11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11">
                  <a:moveTo>
                    <a:pt x="3" y="10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3"/>
                    <a:pt x="2" y="7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66" name="Freeform 22"/>
            <p:cNvSpPr>
              <a:spLocks/>
            </p:cNvSpPr>
            <p:nvPr/>
          </p:nvSpPr>
          <p:spPr bwMode="auto">
            <a:xfrm>
              <a:off x="7196049" y="4683918"/>
              <a:ext cx="52388" cy="22225"/>
            </a:xfrm>
            <a:custGeom>
              <a:avLst/>
              <a:gdLst>
                <a:gd name="T0" fmla="*/ 0 w 27"/>
                <a:gd name="T1" fmla="*/ 0 h 11"/>
                <a:gd name="T2" fmla="*/ 0 w 27"/>
                <a:gd name="T3" fmla="*/ 11 h 11"/>
                <a:gd name="T4" fmla="*/ 27 w 27"/>
                <a:gd name="T5" fmla="*/ 11 h 11"/>
                <a:gd name="T6" fmla="*/ 25 w 27"/>
                <a:gd name="T7" fmla="*/ 0 h 11"/>
                <a:gd name="T8" fmla="*/ 0 w 27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1">
                  <a:moveTo>
                    <a:pt x="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6" y="7"/>
                    <a:pt x="25" y="4"/>
                    <a:pt x="2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67" name="Freeform 23"/>
            <p:cNvSpPr>
              <a:spLocks/>
            </p:cNvSpPr>
            <p:nvPr/>
          </p:nvSpPr>
          <p:spPr bwMode="auto">
            <a:xfrm>
              <a:off x="7302412" y="4629943"/>
              <a:ext cx="131762" cy="25400"/>
            </a:xfrm>
            <a:custGeom>
              <a:avLst/>
              <a:gdLst>
                <a:gd name="T0" fmla="*/ 5 w 66"/>
                <a:gd name="T1" fmla="*/ 0 h 12"/>
                <a:gd name="T2" fmla="*/ 1 w 66"/>
                <a:gd name="T3" fmla="*/ 9 h 12"/>
                <a:gd name="T4" fmla="*/ 0 w 66"/>
                <a:gd name="T5" fmla="*/ 12 h 12"/>
                <a:gd name="T6" fmla="*/ 66 w 66"/>
                <a:gd name="T7" fmla="*/ 12 h 12"/>
                <a:gd name="T8" fmla="*/ 66 w 66"/>
                <a:gd name="T9" fmla="*/ 5 h 12"/>
                <a:gd name="T10" fmla="*/ 63 w 66"/>
                <a:gd name="T11" fmla="*/ 0 h 12"/>
                <a:gd name="T12" fmla="*/ 5 w 6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12">
                  <a:moveTo>
                    <a:pt x="5" y="0"/>
                  </a:moveTo>
                  <a:cubicBezTo>
                    <a:pt x="3" y="3"/>
                    <a:pt x="2" y="6"/>
                    <a:pt x="1" y="9"/>
                  </a:cubicBezTo>
                  <a:cubicBezTo>
                    <a:pt x="1" y="10"/>
                    <a:pt x="1" y="11"/>
                    <a:pt x="0" y="12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66" y="5"/>
                    <a:pt x="66" y="5"/>
                    <a:pt x="66" y="5"/>
                  </a:cubicBezTo>
                  <a:cubicBezTo>
                    <a:pt x="65" y="4"/>
                    <a:pt x="64" y="2"/>
                    <a:pt x="63" y="0"/>
                  </a:cubicBez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68" name="Freeform 24"/>
            <p:cNvSpPr>
              <a:spLocks/>
            </p:cNvSpPr>
            <p:nvPr/>
          </p:nvSpPr>
          <p:spPr bwMode="auto">
            <a:xfrm>
              <a:off x="7197637" y="4629943"/>
              <a:ext cx="50800" cy="25400"/>
            </a:xfrm>
            <a:custGeom>
              <a:avLst/>
              <a:gdLst>
                <a:gd name="T0" fmla="*/ 0 w 26"/>
                <a:gd name="T1" fmla="*/ 0 h 12"/>
                <a:gd name="T2" fmla="*/ 0 w 26"/>
                <a:gd name="T3" fmla="*/ 12 h 12"/>
                <a:gd name="T4" fmla="*/ 24 w 26"/>
                <a:gd name="T5" fmla="*/ 12 h 12"/>
                <a:gd name="T6" fmla="*/ 26 w 26"/>
                <a:gd name="T7" fmla="*/ 0 h 12"/>
                <a:gd name="T8" fmla="*/ 0 w 26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0" y="0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8"/>
                    <a:pt x="25" y="4"/>
                    <a:pt x="26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69" name="Freeform 25"/>
            <p:cNvSpPr>
              <a:spLocks/>
            </p:cNvSpPr>
            <p:nvPr/>
          </p:nvSpPr>
          <p:spPr bwMode="auto">
            <a:xfrm>
              <a:off x="7197637" y="4577556"/>
              <a:ext cx="85725" cy="22225"/>
            </a:xfrm>
            <a:custGeom>
              <a:avLst/>
              <a:gdLst>
                <a:gd name="T0" fmla="*/ 43 w 43"/>
                <a:gd name="T1" fmla="*/ 0 h 12"/>
                <a:gd name="T2" fmla="*/ 0 w 43"/>
                <a:gd name="T3" fmla="*/ 0 h 12"/>
                <a:gd name="T4" fmla="*/ 0 w 43"/>
                <a:gd name="T5" fmla="*/ 12 h 12"/>
                <a:gd name="T6" fmla="*/ 34 w 43"/>
                <a:gd name="T7" fmla="*/ 12 h 12"/>
                <a:gd name="T8" fmla="*/ 43 w 43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2">
                  <a:moveTo>
                    <a:pt x="4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6" y="8"/>
                    <a:pt x="39" y="4"/>
                    <a:pt x="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70" name="Freeform 26"/>
            <p:cNvSpPr>
              <a:spLocks noEditPoints="1"/>
            </p:cNvSpPr>
            <p:nvPr/>
          </p:nvSpPr>
          <p:spPr bwMode="auto">
            <a:xfrm>
              <a:off x="7237324" y="4534693"/>
              <a:ext cx="381000" cy="331788"/>
            </a:xfrm>
            <a:custGeom>
              <a:avLst/>
              <a:gdLst>
                <a:gd name="T0" fmla="*/ 184 w 192"/>
                <a:gd name="T1" fmla="*/ 132 h 166"/>
                <a:gd name="T2" fmla="*/ 129 w 192"/>
                <a:gd name="T3" fmla="*/ 92 h 166"/>
                <a:gd name="T4" fmla="*/ 125 w 192"/>
                <a:gd name="T5" fmla="*/ 90 h 166"/>
                <a:gd name="T6" fmla="*/ 121 w 192"/>
                <a:gd name="T7" fmla="*/ 43 h 166"/>
                <a:gd name="T8" fmla="*/ 41 w 192"/>
                <a:gd name="T9" fmla="*/ 15 h 166"/>
                <a:gd name="T10" fmla="*/ 15 w 192"/>
                <a:gd name="T11" fmla="*/ 96 h 166"/>
                <a:gd name="T12" fmla="*/ 95 w 192"/>
                <a:gd name="T13" fmla="*/ 124 h 166"/>
                <a:gd name="T14" fmla="*/ 105 w 192"/>
                <a:gd name="T15" fmla="*/ 118 h 166"/>
                <a:gd name="T16" fmla="*/ 108 w 192"/>
                <a:gd name="T17" fmla="*/ 121 h 166"/>
                <a:gd name="T18" fmla="*/ 163 w 192"/>
                <a:gd name="T19" fmla="*/ 161 h 166"/>
                <a:gd name="T20" fmla="*/ 184 w 192"/>
                <a:gd name="T21" fmla="*/ 157 h 166"/>
                <a:gd name="T22" fmla="*/ 188 w 192"/>
                <a:gd name="T23" fmla="*/ 153 h 166"/>
                <a:gd name="T24" fmla="*/ 184 w 192"/>
                <a:gd name="T25" fmla="*/ 132 h 166"/>
                <a:gd name="T26" fmla="*/ 87 w 192"/>
                <a:gd name="T27" fmla="*/ 107 h 166"/>
                <a:gd name="T28" fmla="*/ 32 w 192"/>
                <a:gd name="T29" fmla="*/ 88 h 166"/>
                <a:gd name="T30" fmla="*/ 49 w 192"/>
                <a:gd name="T31" fmla="*/ 32 h 166"/>
                <a:gd name="T32" fmla="*/ 104 w 192"/>
                <a:gd name="T33" fmla="*/ 52 h 166"/>
                <a:gd name="T34" fmla="*/ 87 w 192"/>
                <a:gd name="T35" fmla="*/ 10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2" h="166">
                  <a:moveTo>
                    <a:pt x="184" y="132"/>
                  </a:moveTo>
                  <a:cubicBezTo>
                    <a:pt x="129" y="92"/>
                    <a:pt x="129" y="92"/>
                    <a:pt x="129" y="92"/>
                  </a:cubicBezTo>
                  <a:cubicBezTo>
                    <a:pt x="128" y="91"/>
                    <a:pt x="126" y="90"/>
                    <a:pt x="125" y="90"/>
                  </a:cubicBezTo>
                  <a:cubicBezTo>
                    <a:pt x="130" y="75"/>
                    <a:pt x="129" y="58"/>
                    <a:pt x="121" y="43"/>
                  </a:cubicBezTo>
                  <a:cubicBezTo>
                    <a:pt x="106" y="13"/>
                    <a:pt x="70" y="0"/>
                    <a:pt x="41" y="15"/>
                  </a:cubicBezTo>
                  <a:cubicBezTo>
                    <a:pt x="11" y="30"/>
                    <a:pt x="0" y="66"/>
                    <a:pt x="15" y="96"/>
                  </a:cubicBezTo>
                  <a:cubicBezTo>
                    <a:pt x="30" y="126"/>
                    <a:pt x="66" y="139"/>
                    <a:pt x="95" y="124"/>
                  </a:cubicBezTo>
                  <a:cubicBezTo>
                    <a:pt x="99" y="122"/>
                    <a:pt x="102" y="120"/>
                    <a:pt x="105" y="118"/>
                  </a:cubicBezTo>
                  <a:cubicBezTo>
                    <a:pt x="106" y="119"/>
                    <a:pt x="107" y="120"/>
                    <a:pt x="108" y="121"/>
                  </a:cubicBezTo>
                  <a:cubicBezTo>
                    <a:pt x="163" y="161"/>
                    <a:pt x="163" y="161"/>
                    <a:pt x="163" y="161"/>
                  </a:cubicBezTo>
                  <a:cubicBezTo>
                    <a:pt x="170" y="166"/>
                    <a:pt x="179" y="164"/>
                    <a:pt x="184" y="157"/>
                  </a:cubicBezTo>
                  <a:cubicBezTo>
                    <a:pt x="188" y="153"/>
                    <a:pt x="188" y="153"/>
                    <a:pt x="188" y="153"/>
                  </a:cubicBezTo>
                  <a:cubicBezTo>
                    <a:pt x="192" y="146"/>
                    <a:pt x="191" y="137"/>
                    <a:pt x="184" y="132"/>
                  </a:cubicBezTo>
                  <a:close/>
                  <a:moveTo>
                    <a:pt x="87" y="107"/>
                  </a:moveTo>
                  <a:cubicBezTo>
                    <a:pt x="67" y="117"/>
                    <a:pt x="42" y="108"/>
                    <a:pt x="32" y="88"/>
                  </a:cubicBezTo>
                  <a:cubicBezTo>
                    <a:pt x="22" y="67"/>
                    <a:pt x="29" y="42"/>
                    <a:pt x="49" y="32"/>
                  </a:cubicBezTo>
                  <a:cubicBezTo>
                    <a:pt x="69" y="22"/>
                    <a:pt x="94" y="31"/>
                    <a:pt x="104" y="52"/>
                  </a:cubicBezTo>
                  <a:cubicBezTo>
                    <a:pt x="114" y="72"/>
                    <a:pt x="107" y="97"/>
                    <a:pt x="87" y="10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71" name="文本框 70"/>
          <p:cNvSpPr txBox="1"/>
          <p:nvPr/>
        </p:nvSpPr>
        <p:spPr>
          <a:xfrm>
            <a:off x="2862867" y="2471893"/>
            <a:ext cx="8483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oadway" panose="04040905080B02020502" pitchFamily="82" charset="0"/>
                <a:cs typeface="+mn-ea"/>
                <a:sym typeface="+mn-lt"/>
              </a:rPr>
              <a:t>02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Broadway" panose="04040905080B02020502" pitchFamily="82" charset="0"/>
              <a:cs typeface="+mn-ea"/>
              <a:sym typeface="+mn-lt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5658100" y="3307190"/>
            <a:ext cx="8483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oadway" panose="04040905080B02020502" pitchFamily="82" charset="0"/>
                <a:cs typeface="+mn-ea"/>
                <a:sym typeface="+mn-lt"/>
              </a:rPr>
              <a:t>03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Broadway" panose="04040905080B02020502" pitchFamily="82" charset="0"/>
              <a:cs typeface="+mn-ea"/>
              <a:sym typeface="+mn-lt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8453081" y="2452887"/>
            <a:ext cx="8483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oadway" panose="04040905080B02020502" pitchFamily="82" charset="0"/>
                <a:cs typeface="+mn-ea"/>
                <a:sym typeface="+mn-lt"/>
              </a:rPr>
              <a:t>04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Broadway" panose="04040905080B02020502" pitchFamily="82" charset="0"/>
              <a:cs typeface="+mn-ea"/>
              <a:sym typeface="+mn-lt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9772763" y="738813"/>
            <a:ext cx="8483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oadway" panose="04040905080B02020502" pitchFamily="82" charset="0"/>
                <a:cs typeface="+mn-ea"/>
                <a:sym typeface="+mn-lt"/>
              </a:rPr>
              <a:t>05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Broadway" panose="04040905080B02020502" pitchFamily="82" charset="0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908" y="184710"/>
            <a:ext cx="1557528" cy="15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30832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447521" y="2639987"/>
            <a:ext cx="1510045" cy="1510045"/>
          </a:xfrm>
          <a:prstGeom prst="ellipse">
            <a:avLst/>
          </a:prstGeom>
          <a:noFill/>
          <a:ln w="3175">
            <a:solidFill>
              <a:srgbClr val="005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011057" y="3194646"/>
            <a:ext cx="16530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绪论</a:t>
            </a:r>
            <a:endParaRPr lang="zh-CN" altLang="en-US" sz="5400" b="1" spc="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57040" y="2695545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Introduction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5" name="组合 221"/>
          <p:cNvGrpSpPr>
            <a:grpSpLocks/>
          </p:cNvGrpSpPr>
          <p:nvPr/>
        </p:nvGrpSpPr>
        <p:grpSpPr bwMode="auto">
          <a:xfrm>
            <a:off x="1728205" y="3068194"/>
            <a:ext cx="995683" cy="653629"/>
            <a:chOff x="165605" y="4160117"/>
            <a:chExt cx="962026" cy="631825"/>
          </a:xfrm>
          <a:solidFill>
            <a:srgbClr val="005D9D"/>
          </a:solidFill>
        </p:grpSpPr>
        <p:sp>
          <p:nvSpPr>
            <p:cNvPr id="6" name="Freeform 113"/>
            <p:cNvSpPr>
              <a:spLocks/>
            </p:cNvSpPr>
            <p:nvPr/>
          </p:nvSpPr>
          <p:spPr bwMode="auto">
            <a:xfrm>
              <a:off x="171329" y="4674430"/>
              <a:ext cx="956844" cy="117404"/>
            </a:xfrm>
            <a:custGeom>
              <a:avLst/>
              <a:gdLst>
                <a:gd name="T0" fmla="*/ 145 w 255"/>
                <a:gd name="T1" fmla="*/ 26 h 31"/>
                <a:gd name="T2" fmla="*/ 145 w 255"/>
                <a:gd name="T3" fmla="*/ 22 h 31"/>
                <a:gd name="T4" fmla="*/ 253 w 255"/>
                <a:gd name="T5" fmla="*/ 22 h 31"/>
                <a:gd name="T6" fmla="*/ 251 w 255"/>
                <a:gd name="T7" fmla="*/ 17 h 31"/>
                <a:gd name="T8" fmla="*/ 157 w 255"/>
                <a:gd name="T9" fmla="*/ 17 h 31"/>
                <a:gd name="T10" fmla="*/ 157 w 255"/>
                <a:gd name="T11" fmla="*/ 12 h 31"/>
                <a:gd name="T12" fmla="*/ 248 w 255"/>
                <a:gd name="T13" fmla="*/ 12 h 31"/>
                <a:gd name="T14" fmla="*/ 193 w 255"/>
                <a:gd name="T15" fmla="*/ 2 h 31"/>
                <a:gd name="T16" fmla="*/ 136 w 255"/>
                <a:gd name="T17" fmla="*/ 13 h 31"/>
                <a:gd name="T18" fmla="*/ 136 w 255"/>
                <a:gd name="T19" fmla="*/ 17 h 31"/>
                <a:gd name="T20" fmla="*/ 127 w 255"/>
                <a:gd name="T21" fmla="*/ 17 h 31"/>
                <a:gd name="T22" fmla="*/ 119 w 255"/>
                <a:gd name="T23" fmla="*/ 17 h 31"/>
                <a:gd name="T24" fmla="*/ 119 w 255"/>
                <a:gd name="T25" fmla="*/ 14 h 31"/>
                <a:gd name="T26" fmla="*/ 61 w 255"/>
                <a:gd name="T27" fmla="*/ 0 h 31"/>
                <a:gd name="T28" fmla="*/ 6 w 255"/>
                <a:gd name="T29" fmla="*/ 10 h 31"/>
                <a:gd name="T30" fmla="*/ 97 w 255"/>
                <a:gd name="T31" fmla="*/ 10 h 31"/>
                <a:gd name="T32" fmla="*/ 97 w 255"/>
                <a:gd name="T33" fmla="*/ 14 h 31"/>
                <a:gd name="T34" fmla="*/ 2 w 255"/>
                <a:gd name="T35" fmla="*/ 14 h 31"/>
                <a:gd name="T36" fmla="*/ 2 w 255"/>
                <a:gd name="T37" fmla="*/ 19 h 31"/>
                <a:gd name="T38" fmla="*/ 109 w 255"/>
                <a:gd name="T39" fmla="*/ 19 h 31"/>
                <a:gd name="T40" fmla="*/ 109 w 255"/>
                <a:gd name="T41" fmla="*/ 24 h 31"/>
                <a:gd name="T42" fmla="*/ 1 w 255"/>
                <a:gd name="T43" fmla="*/ 24 h 31"/>
                <a:gd name="T44" fmla="*/ 0 w 255"/>
                <a:gd name="T45" fmla="*/ 31 h 31"/>
                <a:gd name="T46" fmla="*/ 255 w 255"/>
                <a:gd name="T47" fmla="*/ 31 h 31"/>
                <a:gd name="T48" fmla="*/ 254 w 255"/>
                <a:gd name="T49" fmla="*/ 26 h 31"/>
                <a:gd name="T50" fmla="*/ 145 w 255"/>
                <a:gd name="T51" fmla="*/ 2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5" h="31">
                  <a:moveTo>
                    <a:pt x="145" y="26"/>
                  </a:moveTo>
                  <a:cubicBezTo>
                    <a:pt x="145" y="22"/>
                    <a:pt x="145" y="22"/>
                    <a:pt x="145" y="22"/>
                  </a:cubicBezTo>
                  <a:cubicBezTo>
                    <a:pt x="253" y="22"/>
                    <a:pt x="253" y="22"/>
                    <a:pt x="253" y="22"/>
                  </a:cubicBezTo>
                  <a:cubicBezTo>
                    <a:pt x="251" y="17"/>
                    <a:pt x="251" y="17"/>
                    <a:pt x="251" y="17"/>
                  </a:cubicBezTo>
                  <a:cubicBezTo>
                    <a:pt x="157" y="17"/>
                    <a:pt x="157" y="17"/>
                    <a:pt x="157" y="17"/>
                  </a:cubicBezTo>
                  <a:cubicBezTo>
                    <a:pt x="157" y="12"/>
                    <a:pt x="157" y="12"/>
                    <a:pt x="157" y="12"/>
                  </a:cubicBezTo>
                  <a:cubicBezTo>
                    <a:pt x="248" y="12"/>
                    <a:pt x="248" y="12"/>
                    <a:pt x="248" y="12"/>
                  </a:cubicBezTo>
                  <a:cubicBezTo>
                    <a:pt x="242" y="8"/>
                    <a:pt x="223" y="2"/>
                    <a:pt x="193" y="2"/>
                  </a:cubicBezTo>
                  <a:cubicBezTo>
                    <a:pt x="163" y="2"/>
                    <a:pt x="142" y="8"/>
                    <a:pt x="136" y="13"/>
                  </a:cubicBezTo>
                  <a:cubicBezTo>
                    <a:pt x="136" y="17"/>
                    <a:pt x="136" y="17"/>
                    <a:pt x="136" y="17"/>
                  </a:cubicBezTo>
                  <a:cubicBezTo>
                    <a:pt x="127" y="17"/>
                    <a:pt x="127" y="17"/>
                    <a:pt x="127" y="17"/>
                  </a:cubicBezTo>
                  <a:cubicBezTo>
                    <a:pt x="119" y="17"/>
                    <a:pt x="119" y="17"/>
                    <a:pt x="119" y="17"/>
                  </a:cubicBezTo>
                  <a:cubicBezTo>
                    <a:pt x="119" y="14"/>
                    <a:pt x="119" y="14"/>
                    <a:pt x="119" y="14"/>
                  </a:cubicBezTo>
                  <a:cubicBezTo>
                    <a:pt x="119" y="9"/>
                    <a:pt x="99" y="0"/>
                    <a:pt x="61" y="0"/>
                  </a:cubicBezTo>
                  <a:cubicBezTo>
                    <a:pt x="33" y="0"/>
                    <a:pt x="14" y="5"/>
                    <a:pt x="6" y="10"/>
                  </a:cubicBezTo>
                  <a:cubicBezTo>
                    <a:pt x="97" y="10"/>
                    <a:pt x="97" y="10"/>
                    <a:pt x="97" y="10"/>
                  </a:cubicBezTo>
                  <a:cubicBezTo>
                    <a:pt x="97" y="14"/>
                    <a:pt x="97" y="14"/>
                    <a:pt x="97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255" y="31"/>
                    <a:pt x="255" y="31"/>
                    <a:pt x="255" y="31"/>
                  </a:cubicBezTo>
                  <a:cubicBezTo>
                    <a:pt x="254" y="26"/>
                    <a:pt x="254" y="26"/>
                    <a:pt x="254" y="26"/>
                  </a:cubicBezTo>
                  <a:lnTo>
                    <a:pt x="145" y="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7" name="Freeform 114"/>
            <p:cNvSpPr>
              <a:spLocks noEditPoints="1"/>
            </p:cNvSpPr>
            <p:nvPr/>
          </p:nvSpPr>
          <p:spPr bwMode="auto">
            <a:xfrm>
              <a:off x="165311" y="4159666"/>
              <a:ext cx="466385" cy="568950"/>
            </a:xfrm>
            <a:custGeom>
              <a:avLst/>
              <a:gdLst>
                <a:gd name="T0" fmla="*/ 62 w 124"/>
                <a:gd name="T1" fmla="*/ 134 h 151"/>
                <a:gd name="T2" fmla="*/ 124 w 124"/>
                <a:gd name="T3" fmla="*/ 151 h 151"/>
                <a:gd name="T4" fmla="*/ 124 w 124"/>
                <a:gd name="T5" fmla="*/ 151 h 151"/>
                <a:gd name="T6" fmla="*/ 124 w 124"/>
                <a:gd name="T7" fmla="*/ 17 h 151"/>
                <a:gd name="T8" fmla="*/ 124 w 124"/>
                <a:gd name="T9" fmla="*/ 17 h 151"/>
                <a:gd name="T10" fmla="*/ 62 w 124"/>
                <a:gd name="T11" fmla="*/ 0 h 151"/>
                <a:gd name="T12" fmla="*/ 1 w 124"/>
                <a:gd name="T13" fmla="*/ 17 h 151"/>
                <a:gd name="T14" fmla="*/ 0 w 124"/>
                <a:gd name="T15" fmla="*/ 17 h 151"/>
                <a:gd name="T16" fmla="*/ 0 w 124"/>
                <a:gd name="T17" fmla="*/ 149 h 151"/>
                <a:gd name="T18" fmla="*/ 62 w 124"/>
                <a:gd name="T19" fmla="*/ 134 h 151"/>
                <a:gd name="T20" fmla="*/ 111 w 124"/>
                <a:gd name="T21" fmla="*/ 75 h 151"/>
                <a:gd name="T22" fmla="*/ 61 w 124"/>
                <a:gd name="T23" fmla="*/ 67 h 151"/>
                <a:gd name="T24" fmla="*/ 12 w 124"/>
                <a:gd name="T25" fmla="*/ 75 h 151"/>
                <a:gd name="T26" fmla="*/ 12 w 124"/>
                <a:gd name="T27" fmla="*/ 69 h 151"/>
                <a:gd name="T28" fmla="*/ 61 w 124"/>
                <a:gd name="T29" fmla="*/ 61 h 151"/>
                <a:gd name="T30" fmla="*/ 111 w 124"/>
                <a:gd name="T31" fmla="*/ 69 h 151"/>
                <a:gd name="T32" fmla="*/ 111 w 124"/>
                <a:gd name="T33" fmla="*/ 75 h 151"/>
                <a:gd name="T34" fmla="*/ 12 w 124"/>
                <a:gd name="T35" fmla="*/ 31 h 151"/>
                <a:gd name="T36" fmla="*/ 61 w 124"/>
                <a:gd name="T37" fmla="*/ 23 h 151"/>
                <a:gd name="T38" fmla="*/ 111 w 124"/>
                <a:gd name="T39" fmla="*/ 31 h 151"/>
                <a:gd name="T40" fmla="*/ 111 w 124"/>
                <a:gd name="T41" fmla="*/ 37 h 151"/>
                <a:gd name="T42" fmla="*/ 61 w 124"/>
                <a:gd name="T43" fmla="*/ 29 h 151"/>
                <a:gd name="T44" fmla="*/ 12 w 124"/>
                <a:gd name="T45" fmla="*/ 37 h 151"/>
                <a:gd name="T46" fmla="*/ 12 w 124"/>
                <a:gd name="T47" fmla="*/ 31 h 151"/>
                <a:gd name="T48" fmla="*/ 12 w 124"/>
                <a:gd name="T49" fmla="*/ 50 h 151"/>
                <a:gd name="T50" fmla="*/ 61 w 124"/>
                <a:gd name="T51" fmla="*/ 43 h 151"/>
                <a:gd name="T52" fmla="*/ 111 w 124"/>
                <a:gd name="T53" fmla="*/ 50 h 151"/>
                <a:gd name="T54" fmla="*/ 111 w 124"/>
                <a:gd name="T55" fmla="*/ 56 h 151"/>
                <a:gd name="T56" fmla="*/ 61 w 124"/>
                <a:gd name="T57" fmla="*/ 49 h 151"/>
                <a:gd name="T58" fmla="*/ 12 w 124"/>
                <a:gd name="T59" fmla="*/ 56 h 151"/>
                <a:gd name="T60" fmla="*/ 12 w 124"/>
                <a:gd name="T61" fmla="*/ 50 h 151"/>
                <a:gd name="T62" fmla="*/ 12 w 124"/>
                <a:gd name="T63" fmla="*/ 88 h 151"/>
                <a:gd name="T64" fmla="*/ 61 w 124"/>
                <a:gd name="T65" fmla="*/ 80 h 151"/>
                <a:gd name="T66" fmla="*/ 111 w 124"/>
                <a:gd name="T67" fmla="*/ 88 h 151"/>
                <a:gd name="T68" fmla="*/ 111 w 124"/>
                <a:gd name="T69" fmla="*/ 94 h 151"/>
                <a:gd name="T70" fmla="*/ 61 w 124"/>
                <a:gd name="T71" fmla="*/ 87 h 151"/>
                <a:gd name="T72" fmla="*/ 12 w 124"/>
                <a:gd name="T73" fmla="*/ 94 h 151"/>
                <a:gd name="T74" fmla="*/ 12 w 124"/>
                <a:gd name="T75" fmla="*/ 8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4" h="151">
                  <a:moveTo>
                    <a:pt x="62" y="134"/>
                  </a:moveTo>
                  <a:cubicBezTo>
                    <a:pt x="96" y="134"/>
                    <a:pt x="124" y="141"/>
                    <a:pt x="124" y="151"/>
                  </a:cubicBezTo>
                  <a:cubicBezTo>
                    <a:pt x="124" y="151"/>
                    <a:pt x="124" y="151"/>
                    <a:pt x="124" y="151"/>
                  </a:cubicBezTo>
                  <a:cubicBezTo>
                    <a:pt x="124" y="17"/>
                    <a:pt x="124" y="17"/>
                    <a:pt x="124" y="17"/>
                  </a:cubicBezTo>
                  <a:cubicBezTo>
                    <a:pt x="124" y="17"/>
                    <a:pt x="124" y="17"/>
                    <a:pt x="124" y="17"/>
                  </a:cubicBezTo>
                  <a:cubicBezTo>
                    <a:pt x="122" y="8"/>
                    <a:pt x="95" y="0"/>
                    <a:pt x="62" y="0"/>
                  </a:cubicBezTo>
                  <a:cubicBezTo>
                    <a:pt x="29" y="0"/>
                    <a:pt x="2" y="8"/>
                    <a:pt x="1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4" y="140"/>
                    <a:pt x="30" y="134"/>
                    <a:pt x="62" y="134"/>
                  </a:cubicBezTo>
                  <a:close/>
                  <a:moveTo>
                    <a:pt x="111" y="75"/>
                  </a:moveTo>
                  <a:cubicBezTo>
                    <a:pt x="103" y="71"/>
                    <a:pt x="86" y="67"/>
                    <a:pt x="61" y="67"/>
                  </a:cubicBezTo>
                  <a:cubicBezTo>
                    <a:pt x="37" y="67"/>
                    <a:pt x="20" y="71"/>
                    <a:pt x="12" y="75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17" y="66"/>
                    <a:pt x="35" y="61"/>
                    <a:pt x="61" y="61"/>
                  </a:cubicBezTo>
                  <a:cubicBezTo>
                    <a:pt x="88" y="61"/>
                    <a:pt x="105" y="66"/>
                    <a:pt x="111" y="69"/>
                  </a:cubicBezTo>
                  <a:lnTo>
                    <a:pt x="111" y="75"/>
                  </a:lnTo>
                  <a:close/>
                  <a:moveTo>
                    <a:pt x="12" y="31"/>
                  </a:moveTo>
                  <a:cubicBezTo>
                    <a:pt x="17" y="28"/>
                    <a:pt x="35" y="23"/>
                    <a:pt x="61" y="23"/>
                  </a:cubicBezTo>
                  <a:cubicBezTo>
                    <a:pt x="88" y="23"/>
                    <a:pt x="105" y="28"/>
                    <a:pt x="111" y="31"/>
                  </a:cubicBezTo>
                  <a:cubicBezTo>
                    <a:pt x="111" y="37"/>
                    <a:pt x="111" y="37"/>
                    <a:pt x="111" y="37"/>
                  </a:cubicBezTo>
                  <a:cubicBezTo>
                    <a:pt x="103" y="33"/>
                    <a:pt x="86" y="29"/>
                    <a:pt x="61" y="29"/>
                  </a:cubicBezTo>
                  <a:cubicBezTo>
                    <a:pt x="37" y="29"/>
                    <a:pt x="20" y="33"/>
                    <a:pt x="12" y="37"/>
                  </a:cubicBezTo>
                  <a:lnTo>
                    <a:pt x="12" y="31"/>
                  </a:lnTo>
                  <a:close/>
                  <a:moveTo>
                    <a:pt x="12" y="50"/>
                  </a:moveTo>
                  <a:cubicBezTo>
                    <a:pt x="17" y="48"/>
                    <a:pt x="34" y="43"/>
                    <a:pt x="61" y="43"/>
                  </a:cubicBezTo>
                  <a:cubicBezTo>
                    <a:pt x="88" y="43"/>
                    <a:pt x="105" y="48"/>
                    <a:pt x="111" y="50"/>
                  </a:cubicBezTo>
                  <a:cubicBezTo>
                    <a:pt x="111" y="56"/>
                    <a:pt x="111" y="56"/>
                    <a:pt x="111" y="56"/>
                  </a:cubicBezTo>
                  <a:cubicBezTo>
                    <a:pt x="103" y="53"/>
                    <a:pt x="86" y="49"/>
                    <a:pt x="61" y="49"/>
                  </a:cubicBezTo>
                  <a:cubicBezTo>
                    <a:pt x="37" y="49"/>
                    <a:pt x="20" y="53"/>
                    <a:pt x="12" y="56"/>
                  </a:cubicBezTo>
                  <a:lnTo>
                    <a:pt x="12" y="50"/>
                  </a:lnTo>
                  <a:close/>
                  <a:moveTo>
                    <a:pt x="12" y="88"/>
                  </a:moveTo>
                  <a:cubicBezTo>
                    <a:pt x="17" y="85"/>
                    <a:pt x="34" y="80"/>
                    <a:pt x="61" y="80"/>
                  </a:cubicBezTo>
                  <a:cubicBezTo>
                    <a:pt x="88" y="80"/>
                    <a:pt x="105" y="85"/>
                    <a:pt x="111" y="88"/>
                  </a:cubicBezTo>
                  <a:cubicBezTo>
                    <a:pt x="111" y="94"/>
                    <a:pt x="111" y="94"/>
                    <a:pt x="111" y="94"/>
                  </a:cubicBezTo>
                  <a:cubicBezTo>
                    <a:pt x="103" y="91"/>
                    <a:pt x="86" y="87"/>
                    <a:pt x="61" y="87"/>
                  </a:cubicBezTo>
                  <a:cubicBezTo>
                    <a:pt x="37" y="87"/>
                    <a:pt x="20" y="91"/>
                    <a:pt x="12" y="94"/>
                  </a:cubicBezTo>
                  <a:lnTo>
                    <a:pt x="12" y="8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8" name="Freeform 115"/>
            <p:cNvSpPr>
              <a:spLocks/>
            </p:cNvSpPr>
            <p:nvPr/>
          </p:nvSpPr>
          <p:spPr bwMode="auto">
            <a:xfrm>
              <a:off x="926573" y="4237934"/>
              <a:ext cx="132394" cy="135464"/>
            </a:xfrm>
            <a:custGeom>
              <a:avLst/>
              <a:gdLst>
                <a:gd name="T0" fmla="*/ 35 w 35"/>
                <a:gd name="T1" fmla="*/ 36 h 36"/>
                <a:gd name="T2" fmla="*/ 35 w 35"/>
                <a:gd name="T3" fmla="*/ 6 h 36"/>
                <a:gd name="T4" fmla="*/ 0 w 35"/>
                <a:gd name="T5" fmla="*/ 0 h 36"/>
                <a:gd name="T6" fmla="*/ 0 w 35"/>
                <a:gd name="T7" fmla="*/ 31 h 36"/>
                <a:gd name="T8" fmla="*/ 35 w 35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35" y="36"/>
                  </a:moveTo>
                  <a:cubicBezTo>
                    <a:pt x="35" y="6"/>
                    <a:pt x="35" y="6"/>
                    <a:pt x="35" y="6"/>
                  </a:cubicBezTo>
                  <a:cubicBezTo>
                    <a:pt x="29" y="4"/>
                    <a:pt x="17" y="1"/>
                    <a:pt x="0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5" y="32"/>
                    <a:pt x="26" y="34"/>
                    <a:pt x="35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9" name="Freeform 116"/>
            <p:cNvSpPr>
              <a:spLocks noEditPoints="1"/>
            </p:cNvSpPr>
            <p:nvPr/>
          </p:nvSpPr>
          <p:spPr bwMode="auto">
            <a:xfrm>
              <a:off x="661786" y="4168696"/>
              <a:ext cx="466387" cy="568952"/>
            </a:xfrm>
            <a:custGeom>
              <a:avLst/>
              <a:gdLst>
                <a:gd name="T0" fmla="*/ 124 w 124"/>
                <a:gd name="T1" fmla="*/ 17 h 151"/>
                <a:gd name="T2" fmla="*/ 62 w 124"/>
                <a:gd name="T3" fmla="*/ 0 h 151"/>
                <a:gd name="T4" fmla="*/ 1 w 124"/>
                <a:gd name="T5" fmla="*/ 17 h 151"/>
                <a:gd name="T6" fmla="*/ 0 w 124"/>
                <a:gd name="T7" fmla="*/ 17 h 151"/>
                <a:gd name="T8" fmla="*/ 0 w 124"/>
                <a:gd name="T9" fmla="*/ 148 h 151"/>
                <a:gd name="T10" fmla="*/ 62 w 124"/>
                <a:gd name="T11" fmla="*/ 133 h 151"/>
                <a:gd name="T12" fmla="*/ 124 w 124"/>
                <a:gd name="T13" fmla="*/ 151 h 151"/>
                <a:gd name="T14" fmla="*/ 124 w 124"/>
                <a:gd name="T15" fmla="*/ 151 h 151"/>
                <a:gd name="T16" fmla="*/ 124 w 124"/>
                <a:gd name="T17" fmla="*/ 17 h 151"/>
                <a:gd name="T18" fmla="*/ 112 w 124"/>
                <a:gd name="T19" fmla="*/ 76 h 151"/>
                <a:gd name="T20" fmla="*/ 112 w 124"/>
                <a:gd name="T21" fmla="*/ 82 h 151"/>
                <a:gd name="T22" fmla="*/ 62 w 124"/>
                <a:gd name="T23" fmla="*/ 74 h 151"/>
                <a:gd name="T24" fmla="*/ 13 w 124"/>
                <a:gd name="T25" fmla="*/ 82 h 151"/>
                <a:gd name="T26" fmla="*/ 13 w 124"/>
                <a:gd name="T27" fmla="*/ 76 h 151"/>
                <a:gd name="T28" fmla="*/ 62 w 124"/>
                <a:gd name="T29" fmla="*/ 68 h 151"/>
                <a:gd name="T30" fmla="*/ 112 w 124"/>
                <a:gd name="T31" fmla="*/ 76 h 151"/>
                <a:gd name="T32" fmla="*/ 13 w 124"/>
                <a:gd name="T33" fmla="*/ 30 h 151"/>
                <a:gd name="T34" fmla="*/ 55 w 124"/>
                <a:gd name="T35" fmla="*/ 22 h 151"/>
                <a:gd name="T36" fmla="*/ 55 w 124"/>
                <a:gd name="T37" fmla="*/ 28 h 151"/>
                <a:gd name="T38" fmla="*/ 13 w 124"/>
                <a:gd name="T39" fmla="*/ 36 h 151"/>
                <a:gd name="T40" fmla="*/ 13 w 124"/>
                <a:gd name="T41" fmla="*/ 30 h 151"/>
                <a:gd name="T42" fmla="*/ 13 w 124"/>
                <a:gd name="T43" fmla="*/ 49 h 151"/>
                <a:gd name="T44" fmla="*/ 55 w 124"/>
                <a:gd name="T45" fmla="*/ 42 h 151"/>
                <a:gd name="T46" fmla="*/ 55 w 124"/>
                <a:gd name="T47" fmla="*/ 48 h 151"/>
                <a:gd name="T48" fmla="*/ 13 w 124"/>
                <a:gd name="T49" fmla="*/ 55 h 151"/>
                <a:gd name="T50" fmla="*/ 13 w 124"/>
                <a:gd name="T51" fmla="*/ 49 h 151"/>
                <a:gd name="T52" fmla="*/ 112 w 124"/>
                <a:gd name="T53" fmla="*/ 119 h 151"/>
                <a:gd name="T54" fmla="*/ 62 w 124"/>
                <a:gd name="T55" fmla="*/ 112 h 151"/>
                <a:gd name="T56" fmla="*/ 13 w 124"/>
                <a:gd name="T57" fmla="*/ 119 h 151"/>
                <a:gd name="T58" fmla="*/ 13 w 124"/>
                <a:gd name="T59" fmla="*/ 114 h 151"/>
                <a:gd name="T60" fmla="*/ 62 w 124"/>
                <a:gd name="T61" fmla="*/ 106 h 151"/>
                <a:gd name="T62" fmla="*/ 112 w 124"/>
                <a:gd name="T63" fmla="*/ 114 h 151"/>
                <a:gd name="T64" fmla="*/ 112 w 124"/>
                <a:gd name="T65" fmla="*/ 119 h 151"/>
                <a:gd name="T66" fmla="*/ 112 w 124"/>
                <a:gd name="T67" fmla="*/ 100 h 151"/>
                <a:gd name="T68" fmla="*/ 62 w 124"/>
                <a:gd name="T69" fmla="*/ 92 h 151"/>
                <a:gd name="T70" fmla="*/ 13 w 124"/>
                <a:gd name="T71" fmla="*/ 100 h 151"/>
                <a:gd name="T72" fmla="*/ 13 w 124"/>
                <a:gd name="T73" fmla="*/ 94 h 151"/>
                <a:gd name="T74" fmla="*/ 62 w 124"/>
                <a:gd name="T75" fmla="*/ 86 h 151"/>
                <a:gd name="T76" fmla="*/ 112 w 124"/>
                <a:gd name="T77" fmla="*/ 94 h 151"/>
                <a:gd name="T78" fmla="*/ 112 w 124"/>
                <a:gd name="T79" fmla="*/ 100 h 151"/>
                <a:gd name="T80" fmla="*/ 112 w 124"/>
                <a:gd name="T81" fmla="*/ 65 h 151"/>
                <a:gd name="T82" fmla="*/ 65 w 124"/>
                <a:gd name="T83" fmla="*/ 57 h 151"/>
                <a:gd name="T84" fmla="*/ 65 w 124"/>
                <a:gd name="T85" fmla="*/ 12 h 151"/>
                <a:gd name="T86" fmla="*/ 112 w 124"/>
                <a:gd name="T87" fmla="*/ 21 h 151"/>
                <a:gd name="T88" fmla="*/ 112 w 124"/>
                <a:gd name="T89" fmla="*/ 6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4" h="151">
                  <a:moveTo>
                    <a:pt x="124" y="17"/>
                  </a:moveTo>
                  <a:cubicBezTo>
                    <a:pt x="123" y="7"/>
                    <a:pt x="96" y="0"/>
                    <a:pt x="62" y="0"/>
                  </a:cubicBezTo>
                  <a:cubicBezTo>
                    <a:pt x="29" y="0"/>
                    <a:pt x="2" y="7"/>
                    <a:pt x="1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4" y="140"/>
                    <a:pt x="30" y="133"/>
                    <a:pt x="62" y="133"/>
                  </a:cubicBezTo>
                  <a:cubicBezTo>
                    <a:pt x="96" y="133"/>
                    <a:pt x="124" y="141"/>
                    <a:pt x="124" y="151"/>
                  </a:cubicBezTo>
                  <a:cubicBezTo>
                    <a:pt x="124" y="151"/>
                    <a:pt x="124" y="151"/>
                    <a:pt x="124" y="151"/>
                  </a:cubicBezTo>
                  <a:cubicBezTo>
                    <a:pt x="124" y="17"/>
                    <a:pt x="124" y="17"/>
                    <a:pt x="124" y="17"/>
                  </a:cubicBezTo>
                  <a:close/>
                  <a:moveTo>
                    <a:pt x="112" y="76"/>
                  </a:moveTo>
                  <a:cubicBezTo>
                    <a:pt x="112" y="82"/>
                    <a:pt x="112" y="82"/>
                    <a:pt x="112" y="82"/>
                  </a:cubicBezTo>
                  <a:cubicBezTo>
                    <a:pt x="104" y="78"/>
                    <a:pt x="87" y="74"/>
                    <a:pt x="62" y="74"/>
                  </a:cubicBezTo>
                  <a:cubicBezTo>
                    <a:pt x="38" y="74"/>
                    <a:pt x="21" y="78"/>
                    <a:pt x="13" y="82"/>
                  </a:cubicBezTo>
                  <a:cubicBezTo>
                    <a:pt x="13" y="76"/>
                    <a:pt x="13" y="76"/>
                    <a:pt x="13" y="76"/>
                  </a:cubicBezTo>
                  <a:cubicBezTo>
                    <a:pt x="18" y="73"/>
                    <a:pt x="35" y="68"/>
                    <a:pt x="62" y="68"/>
                  </a:cubicBezTo>
                  <a:cubicBezTo>
                    <a:pt x="89" y="68"/>
                    <a:pt x="106" y="73"/>
                    <a:pt x="112" y="76"/>
                  </a:cubicBezTo>
                  <a:close/>
                  <a:moveTo>
                    <a:pt x="13" y="30"/>
                  </a:moveTo>
                  <a:cubicBezTo>
                    <a:pt x="18" y="27"/>
                    <a:pt x="32" y="23"/>
                    <a:pt x="55" y="22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34" y="29"/>
                    <a:pt x="20" y="33"/>
                    <a:pt x="13" y="36"/>
                  </a:cubicBezTo>
                  <a:lnTo>
                    <a:pt x="13" y="30"/>
                  </a:lnTo>
                  <a:close/>
                  <a:moveTo>
                    <a:pt x="13" y="49"/>
                  </a:moveTo>
                  <a:cubicBezTo>
                    <a:pt x="18" y="47"/>
                    <a:pt x="32" y="42"/>
                    <a:pt x="55" y="42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34" y="49"/>
                    <a:pt x="20" y="52"/>
                    <a:pt x="13" y="55"/>
                  </a:cubicBezTo>
                  <a:lnTo>
                    <a:pt x="13" y="49"/>
                  </a:lnTo>
                  <a:close/>
                  <a:moveTo>
                    <a:pt x="112" y="119"/>
                  </a:moveTo>
                  <a:cubicBezTo>
                    <a:pt x="104" y="116"/>
                    <a:pt x="87" y="112"/>
                    <a:pt x="62" y="112"/>
                  </a:cubicBezTo>
                  <a:cubicBezTo>
                    <a:pt x="38" y="112"/>
                    <a:pt x="21" y="116"/>
                    <a:pt x="13" y="119"/>
                  </a:cubicBezTo>
                  <a:cubicBezTo>
                    <a:pt x="13" y="114"/>
                    <a:pt x="13" y="114"/>
                    <a:pt x="13" y="114"/>
                  </a:cubicBezTo>
                  <a:cubicBezTo>
                    <a:pt x="18" y="111"/>
                    <a:pt x="35" y="106"/>
                    <a:pt x="62" y="106"/>
                  </a:cubicBezTo>
                  <a:cubicBezTo>
                    <a:pt x="89" y="106"/>
                    <a:pt x="106" y="111"/>
                    <a:pt x="112" y="114"/>
                  </a:cubicBezTo>
                  <a:lnTo>
                    <a:pt x="112" y="119"/>
                  </a:lnTo>
                  <a:close/>
                  <a:moveTo>
                    <a:pt x="112" y="100"/>
                  </a:moveTo>
                  <a:cubicBezTo>
                    <a:pt x="104" y="97"/>
                    <a:pt x="87" y="92"/>
                    <a:pt x="62" y="92"/>
                  </a:cubicBezTo>
                  <a:cubicBezTo>
                    <a:pt x="38" y="92"/>
                    <a:pt x="21" y="97"/>
                    <a:pt x="13" y="100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8" y="91"/>
                    <a:pt x="36" y="86"/>
                    <a:pt x="62" y="86"/>
                  </a:cubicBezTo>
                  <a:cubicBezTo>
                    <a:pt x="89" y="86"/>
                    <a:pt x="106" y="91"/>
                    <a:pt x="112" y="94"/>
                  </a:cubicBezTo>
                  <a:lnTo>
                    <a:pt x="112" y="100"/>
                  </a:lnTo>
                  <a:close/>
                  <a:moveTo>
                    <a:pt x="112" y="65"/>
                  </a:moveTo>
                  <a:cubicBezTo>
                    <a:pt x="106" y="62"/>
                    <a:pt x="90" y="57"/>
                    <a:pt x="65" y="57"/>
                  </a:cubicBezTo>
                  <a:cubicBezTo>
                    <a:pt x="65" y="12"/>
                    <a:pt x="65" y="12"/>
                    <a:pt x="65" y="12"/>
                  </a:cubicBezTo>
                  <a:cubicBezTo>
                    <a:pt x="90" y="13"/>
                    <a:pt x="107" y="18"/>
                    <a:pt x="112" y="21"/>
                  </a:cubicBezTo>
                  <a:lnTo>
                    <a:pt x="112" y="6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7719809" y="3860110"/>
            <a:ext cx="1778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设计意义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" name="Freeform 20"/>
          <p:cNvSpPr>
            <a:spLocks noEditPoints="1"/>
          </p:cNvSpPr>
          <p:nvPr/>
        </p:nvSpPr>
        <p:spPr bwMode="auto">
          <a:xfrm>
            <a:off x="6915718" y="3715982"/>
            <a:ext cx="574148" cy="689943"/>
          </a:xfrm>
          <a:custGeom>
            <a:avLst/>
            <a:gdLst>
              <a:gd name="T0" fmla="*/ 109 w 442"/>
              <a:gd name="T1" fmla="*/ 531 h 531"/>
              <a:gd name="T2" fmla="*/ 350 w 442"/>
              <a:gd name="T3" fmla="*/ 518 h 531"/>
              <a:gd name="T4" fmla="*/ 358 w 442"/>
              <a:gd name="T5" fmla="*/ 338 h 531"/>
              <a:gd name="T6" fmla="*/ 86 w 442"/>
              <a:gd name="T7" fmla="*/ 187 h 531"/>
              <a:gd name="T8" fmla="*/ 104 w 442"/>
              <a:gd name="T9" fmla="*/ 194 h 531"/>
              <a:gd name="T10" fmla="*/ 111 w 442"/>
              <a:gd name="T11" fmla="*/ 183 h 531"/>
              <a:gd name="T12" fmla="*/ 117 w 442"/>
              <a:gd name="T13" fmla="*/ 176 h 531"/>
              <a:gd name="T14" fmla="*/ 86 w 442"/>
              <a:gd name="T15" fmla="*/ 187 h 531"/>
              <a:gd name="T16" fmla="*/ 221 w 442"/>
              <a:gd name="T17" fmla="*/ 88 h 531"/>
              <a:gd name="T18" fmla="*/ 224 w 442"/>
              <a:gd name="T19" fmla="*/ 69 h 531"/>
              <a:gd name="T20" fmla="*/ 238 w 442"/>
              <a:gd name="T21" fmla="*/ 101 h 531"/>
              <a:gd name="T22" fmla="*/ 220 w 442"/>
              <a:gd name="T23" fmla="*/ 137 h 531"/>
              <a:gd name="T24" fmla="*/ 233 w 442"/>
              <a:gd name="T25" fmla="*/ 158 h 531"/>
              <a:gd name="T26" fmla="*/ 238 w 442"/>
              <a:gd name="T27" fmla="*/ 131 h 531"/>
              <a:gd name="T28" fmla="*/ 242 w 442"/>
              <a:gd name="T29" fmla="*/ 125 h 531"/>
              <a:gd name="T30" fmla="*/ 285 w 442"/>
              <a:gd name="T31" fmla="*/ 122 h 531"/>
              <a:gd name="T32" fmla="*/ 251 w 442"/>
              <a:gd name="T33" fmla="*/ 149 h 531"/>
              <a:gd name="T34" fmla="*/ 262 w 442"/>
              <a:gd name="T35" fmla="*/ 213 h 531"/>
              <a:gd name="T36" fmla="*/ 293 w 442"/>
              <a:gd name="T37" fmla="*/ 201 h 531"/>
              <a:gd name="T38" fmla="*/ 359 w 442"/>
              <a:gd name="T39" fmla="*/ 255 h 531"/>
              <a:gd name="T40" fmla="*/ 353 w 442"/>
              <a:gd name="T41" fmla="*/ 218 h 531"/>
              <a:gd name="T42" fmla="*/ 322 w 442"/>
              <a:gd name="T43" fmla="*/ 163 h 531"/>
              <a:gd name="T44" fmla="*/ 325 w 442"/>
              <a:gd name="T45" fmla="*/ 128 h 531"/>
              <a:gd name="T46" fmla="*/ 305 w 442"/>
              <a:gd name="T47" fmla="*/ 125 h 531"/>
              <a:gd name="T48" fmla="*/ 324 w 442"/>
              <a:gd name="T49" fmla="*/ 119 h 531"/>
              <a:gd name="T50" fmla="*/ 350 w 442"/>
              <a:gd name="T51" fmla="*/ 122 h 531"/>
              <a:gd name="T52" fmla="*/ 243 w 442"/>
              <a:gd name="T53" fmla="*/ 44 h 531"/>
              <a:gd name="T54" fmla="*/ 238 w 442"/>
              <a:gd name="T55" fmla="*/ 56 h 531"/>
              <a:gd name="T56" fmla="*/ 209 w 442"/>
              <a:gd name="T57" fmla="*/ 70 h 531"/>
              <a:gd name="T58" fmla="*/ 197 w 442"/>
              <a:gd name="T59" fmla="*/ 312 h 531"/>
              <a:gd name="T60" fmla="*/ 255 w 442"/>
              <a:gd name="T61" fmla="*/ 348 h 531"/>
              <a:gd name="T62" fmla="*/ 272 w 442"/>
              <a:gd name="T63" fmla="*/ 355 h 531"/>
              <a:gd name="T64" fmla="*/ 267 w 442"/>
              <a:gd name="T65" fmla="*/ 345 h 531"/>
              <a:gd name="T66" fmla="*/ 269 w 442"/>
              <a:gd name="T67" fmla="*/ 324 h 531"/>
              <a:gd name="T68" fmla="*/ 274 w 442"/>
              <a:gd name="T69" fmla="*/ 314 h 531"/>
              <a:gd name="T70" fmla="*/ 269 w 442"/>
              <a:gd name="T71" fmla="*/ 294 h 531"/>
              <a:gd name="T72" fmla="*/ 251 w 442"/>
              <a:gd name="T73" fmla="*/ 261 h 531"/>
              <a:gd name="T74" fmla="*/ 218 w 442"/>
              <a:gd name="T75" fmla="*/ 271 h 531"/>
              <a:gd name="T76" fmla="*/ 153 w 442"/>
              <a:gd name="T77" fmla="*/ 198 h 531"/>
              <a:gd name="T78" fmla="*/ 164 w 442"/>
              <a:gd name="T79" fmla="*/ 194 h 531"/>
              <a:gd name="T80" fmla="*/ 107 w 442"/>
              <a:gd name="T81" fmla="*/ 209 h 531"/>
              <a:gd name="T82" fmla="*/ 90 w 442"/>
              <a:gd name="T83" fmla="*/ 209 h 531"/>
              <a:gd name="T84" fmla="*/ 130 w 442"/>
              <a:gd name="T85" fmla="*/ 308 h 531"/>
              <a:gd name="T86" fmla="*/ 155 w 442"/>
              <a:gd name="T87" fmla="*/ 284 h 531"/>
              <a:gd name="T88" fmla="*/ 123 w 442"/>
              <a:gd name="T89" fmla="*/ 299 h 531"/>
              <a:gd name="T90" fmla="*/ 118 w 442"/>
              <a:gd name="T91" fmla="*/ 272 h 531"/>
              <a:gd name="T92" fmla="*/ 139 w 442"/>
              <a:gd name="T93" fmla="*/ 261 h 531"/>
              <a:gd name="T94" fmla="*/ 150 w 442"/>
              <a:gd name="T95" fmla="*/ 212 h 531"/>
              <a:gd name="T96" fmla="*/ 120 w 442"/>
              <a:gd name="T97" fmla="*/ 104 h 531"/>
              <a:gd name="T98" fmla="*/ 122 w 442"/>
              <a:gd name="T99" fmla="*/ 146 h 531"/>
              <a:gd name="T100" fmla="*/ 130 w 442"/>
              <a:gd name="T101" fmla="*/ 143 h 531"/>
              <a:gd name="T102" fmla="*/ 131 w 442"/>
              <a:gd name="T103" fmla="*/ 151 h 531"/>
              <a:gd name="T104" fmla="*/ 149 w 442"/>
              <a:gd name="T105" fmla="*/ 124 h 531"/>
              <a:gd name="T106" fmla="*/ 151 w 442"/>
              <a:gd name="T107" fmla="*/ 110 h 531"/>
              <a:gd name="T108" fmla="*/ 129 w 442"/>
              <a:gd name="T109" fmla="*/ 105 h 531"/>
              <a:gd name="T110" fmla="*/ 121 w 442"/>
              <a:gd name="T111" fmla="*/ 104 h 531"/>
              <a:gd name="T112" fmla="*/ 394 w 442"/>
              <a:gd name="T113" fmla="*/ 354 h 531"/>
              <a:gd name="T114" fmla="*/ 37 w 442"/>
              <a:gd name="T115" fmla="*/ 241 h 531"/>
              <a:gd name="T116" fmla="*/ 127 w 442"/>
              <a:gd name="T117" fmla="*/ 9 h 531"/>
              <a:gd name="T118" fmla="*/ 5 w 442"/>
              <a:gd name="T119" fmla="*/ 247 h 531"/>
              <a:gd name="T120" fmla="*/ 416 w 442"/>
              <a:gd name="T121" fmla="*/ 377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42" h="531">
                <a:moveTo>
                  <a:pt x="350" y="518"/>
                </a:moveTo>
                <a:cubicBezTo>
                  <a:pt x="353" y="523"/>
                  <a:pt x="349" y="531"/>
                  <a:pt x="342" y="531"/>
                </a:cubicBezTo>
                <a:cubicBezTo>
                  <a:pt x="109" y="531"/>
                  <a:pt x="109" y="531"/>
                  <a:pt x="109" y="531"/>
                </a:cubicBezTo>
                <a:cubicBezTo>
                  <a:pt x="102" y="531"/>
                  <a:pt x="101" y="522"/>
                  <a:pt x="103" y="518"/>
                </a:cubicBezTo>
                <a:cubicBezTo>
                  <a:pt x="119" y="492"/>
                  <a:pt x="171" y="469"/>
                  <a:pt x="226" y="469"/>
                </a:cubicBezTo>
                <a:cubicBezTo>
                  <a:pt x="279" y="469"/>
                  <a:pt x="331" y="490"/>
                  <a:pt x="350" y="518"/>
                </a:cubicBezTo>
                <a:close/>
                <a:moveTo>
                  <a:pt x="133" y="70"/>
                </a:moveTo>
                <a:cubicBezTo>
                  <a:pt x="207" y="8"/>
                  <a:pt x="317" y="17"/>
                  <a:pt x="379" y="92"/>
                </a:cubicBezTo>
                <a:cubicBezTo>
                  <a:pt x="442" y="166"/>
                  <a:pt x="432" y="276"/>
                  <a:pt x="358" y="338"/>
                </a:cubicBezTo>
                <a:cubicBezTo>
                  <a:pt x="284" y="401"/>
                  <a:pt x="173" y="391"/>
                  <a:pt x="111" y="317"/>
                </a:cubicBezTo>
                <a:cubicBezTo>
                  <a:pt x="49" y="243"/>
                  <a:pt x="58" y="132"/>
                  <a:pt x="133" y="70"/>
                </a:cubicBezTo>
                <a:close/>
                <a:moveTo>
                  <a:pt x="86" y="187"/>
                </a:moveTo>
                <a:cubicBezTo>
                  <a:pt x="88" y="185"/>
                  <a:pt x="90" y="184"/>
                  <a:pt x="93" y="184"/>
                </a:cubicBezTo>
                <a:cubicBezTo>
                  <a:pt x="96" y="184"/>
                  <a:pt x="98" y="185"/>
                  <a:pt x="100" y="187"/>
                </a:cubicBezTo>
                <a:cubicBezTo>
                  <a:pt x="102" y="189"/>
                  <a:pt x="103" y="191"/>
                  <a:pt x="104" y="194"/>
                </a:cubicBezTo>
                <a:cubicBezTo>
                  <a:pt x="106" y="193"/>
                  <a:pt x="108" y="192"/>
                  <a:pt x="110" y="191"/>
                </a:cubicBezTo>
                <a:cubicBezTo>
                  <a:pt x="112" y="190"/>
                  <a:pt x="115" y="189"/>
                  <a:pt x="115" y="188"/>
                </a:cubicBezTo>
                <a:cubicBezTo>
                  <a:pt x="115" y="188"/>
                  <a:pt x="115" y="187"/>
                  <a:pt x="111" y="183"/>
                </a:cubicBezTo>
                <a:cubicBezTo>
                  <a:pt x="110" y="182"/>
                  <a:pt x="110" y="181"/>
                  <a:pt x="110" y="180"/>
                </a:cubicBezTo>
                <a:cubicBezTo>
                  <a:pt x="111" y="179"/>
                  <a:pt x="111" y="179"/>
                  <a:pt x="112" y="178"/>
                </a:cubicBezTo>
                <a:cubicBezTo>
                  <a:pt x="115" y="178"/>
                  <a:pt x="116" y="177"/>
                  <a:pt x="117" y="176"/>
                </a:cubicBezTo>
                <a:cubicBezTo>
                  <a:pt x="117" y="176"/>
                  <a:pt x="117" y="175"/>
                  <a:pt x="117" y="175"/>
                </a:cubicBezTo>
                <a:cubicBezTo>
                  <a:pt x="106" y="176"/>
                  <a:pt x="95" y="179"/>
                  <a:pt x="86" y="184"/>
                </a:cubicBezTo>
                <a:cubicBezTo>
                  <a:pt x="86" y="185"/>
                  <a:pt x="86" y="186"/>
                  <a:pt x="86" y="187"/>
                </a:cubicBezTo>
                <a:close/>
                <a:moveTo>
                  <a:pt x="214" y="101"/>
                </a:moveTo>
                <a:cubicBezTo>
                  <a:pt x="216" y="100"/>
                  <a:pt x="220" y="99"/>
                  <a:pt x="223" y="100"/>
                </a:cubicBezTo>
                <a:cubicBezTo>
                  <a:pt x="222" y="97"/>
                  <a:pt x="221" y="92"/>
                  <a:pt x="221" y="88"/>
                </a:cubicBezTo>
                <a:cubicBezTo>
                  <a:pt x="218" y="73"/>
                  <a:pt x="217" y="70"/>
                  <a:pt x="219" y="68"/>
                </a:cubicBezTo>
                <a:cubicBezTo>
                  <a:pt x="219" y="68"/>
                  <a:pt x="220" y="67"/>
                  <a:pt x="221" y="67"/>
                </a:cubicBezTo>
                <a:cubicBezTo>
                  <a:pt x="223" y="67"/>
                  <a:pt x="224" y="69"/>
                  <a:pt x="224" y="69"/>
                </a:cubicBezTo>
                <a:cubicBezTo>
                  <a:pt x="224" y="69"/>
                  <a:pt x="225" y="70"/>
                  <a:pt x="225" y="70"/>
                </a:cubicBezTo>
                <a:cubicBezTo>
                  <a:pt x="226" y="73"/>
                  <a:pt x="228" y="76"/>
                  <a:pt x="230" y="79"/>
                </a:cubicBezTo>
                <a:cubicBezTo>
                  <a:pt x="234" y="86"/>
                  <a:pt x="239" y="94"/>
                  <a:pt x="238" y="101"/>
                </a:cubicBezTo>
                <a:cubicBezTo>
                  <a:pt x="237" y="105"/>
                  <a:pt x="234" y="108"/>
                  <a:pt x="230" y="111"/>
                </a:cubicBezTo>
                <a:cubicBezTo>
                  <a:pt x="226" y="114"/>
                  <a:pt x="226" y="115"/>
                  <a:pt x="226" y="118"/>
                </a:cubicBezTo>
                <a:cubicBezTo>
                  <a:pt x="225" y="122"/>
                  <a:pt x="225" y="128"/>
                  <a:pt x="220" y="137"/>
                </a:cubicBezTo>
                <a:cubicBezTo>
                  <a:pt x="224" y="141"/>
                  <a:pt x="224" y="146"/>
                  <a:pt x="223" y="149"/>
                </a:cubicBezTo>
                <a:cubicBezTo>
                  <a:pt x="223" y="153"/>
                  <a:pt x="223" y="156"/>
                  <a:pt x="228" y="159"/>
                </a:cubicBezTo>
                <a:cubicBezTo>
                  <a:pt x="230" y="159"/>
                  <a:pt x="232" y="159"/>
                  <a:pt x="233" y="158"/>
                </a:cubicBezTo>
                <a:cubicBezTo>
                  <a:pt x="235" y="155"/>
                  <a:pt x="234" y="151"/>
                  <a:pt x="234" y="147"/>
                </a:cubicBezTo>
                <a:cubicBezTo>
                  <a:pt x="233" y="142"/>
                  <a:pt x="233" y="138"/>
                  <a:pt x="235" y="134"/>
                </a:cubicBezTo>
                <a:cubicBezTo>
                  <a:pt x="236" y="133"/>
                  <a:pt x="237" y="132"/>
                  <a:pt x="238" y="131"/>
                </a:cubicBezTo>
                <a:cubicBezTo>
                  <a:pt x="240" y="130"/>
                  <a:pt x="240" y="130"/>
                  <a:pt x="240" y="128"/>
                </a:cubicBezTo>
                <a:cubicBezTo>
                  <a:pt x="239" y="128"/>
                  <a:pt x="239" y="127"/>
                  <a:pt x="240" y="126"/>
                </a:cubicBezTo>
                <a:cubicBezTo>
                  <a:pt x="240" y="125"/>
                  <a:pt x="241" y="125"/>
                  <a:pt x="242" y="125"/>
                </a:cubicBezTo>
                <a:cubicBezTo>
                  <a:pt x="249" y="124"/>
                  <a:pt x="257" y="126"/>
                  <a:pt x="264" y="130"/>
                </a:cubicBezTo>
                <a:cubicBezTo>
                  <a:pt x="265" y="128"/>
                  <a:pt x="266" y="126"/>
                  <a:pt x="267" y="125"/>
                </a:cubicBezTo>
                <a:cubicBezTo>
                  <a:pt x="272" y="120"/>
                  <a:pt x="279" y="118"/>
                  <a:pt x="285" y="122"/>
                </a:cubicBezTo>
                <a:cubicBezTo>
                  <a:pt x="289" y="126"/>
                  <a:pt x="290" y="130"/>
                  <a:pt x="288" y="135"/>
                </a:cubicBezTo>
                <a:cubicBezTo>
                  <a:pt x="285" y="145"/>
                  <a:pt x="272" y="153"/>
                  <a:pt x="262" y="153"/>
                </a:cubicBezTo>
                <a:cubicBezTo>
                  <a:pt x="258" y="153"/>
                  <a:pt x="254" y="152"/>
                  <a:pt x="251" y="149"/>
                </a:cubicBezTo>
                <a:cubicBezTo>
                  <a:pt x="245" y="151"/>
                  <a:pt x="240" y="155"/>
                  <a:pt x="238" y="161"/>
                </a:cubicBezTo>
                <a:cubicBezTo>
                  <a:pt x="234" y="172"/>
                  <a:pt x="237" y="187"/>
                  <a:pt x="245" y="200"/>
                </a:cubicBezTo>
                <a:cubicBezTo>
                  <a:pt x="252" y="211"/>
                  <a:pt x="258" y="213"/>
                  <a:pt x="262" y="213"/>
                </a:cubicBezTo>
                <a:cubicBezTo>
                  <a:pt x="267" y="213"/>
                  <a:pt x="272" y="210"/>
                  <a:pt x="277" y="207"/>
                </a:cubicBezTo>
                <a:cubicBezTo>
                  <a:pt x="282" y="205"/>
                  <a:pt x="287" y="202"/>
                  <a:pt x="292" y="201"/>
                </a:cubicBezTo>
                <a:cubicBezTo>
                  <a:pt x="292" y="201"/>
                  <a:pt x="293" y="201"/>
                  <a:pt x="293" y="201"/>
                </a:cubicBezTo>
                <a:cubicBezTo>
                  <a:pt x="293" y="201"/>
                  <a:pt x="294" y="201"/>
                  <a:pt x="294" y="202"/>
                </a:cubicBezTo>
                <a:cubicBezTo>
                  <a:pt x="296" y="203"/>
                  <a:pt x="301" y="207"/>
                  <a:pt x="306" y="213"/>
                </a:cubicBezTo>
                <a:cubicBezTo>
                  <a:pt x="320" y="226"/>
                  <a:pt x="349" y="255"/>
                  <a:pt x="359" y="255"/>
                </a:cubicBezTo>
                <a:cubicBezTo>
                  <a:pt x="360" y="255"/>
                  <a:pt x="360" y="254"/>
                  <a:pt x="360" y="254"/>
                </a:cubicBezTo>
                <a:cubicBezTo>
                  <a:pt x="361" y="253"/>
                  <a:pt x="362" y="249"/>
                  <a:pt x="358" y="236"/>
                </a:cubicBezTo>
                <a:cubicBezTo>
                  <a:pt x="356" y="231"/>
                  <a:pt x="355" y="225"/>
                  <a:pt x="353" y="218"/>
                </a:cubicBezTo>
                <a:cubicBezTo>
                  <a:pt x="348" y="198"/>
                  <a:pt x="341" y="171"/>
                  <a:pt x="333" y="158"/>
                </a:cubicBezTo>
                <a:cubicBezTo>
                  <a:pt x="331" y="160"/>
                  <a:pt x="328" y="162"/>
                  <a:pt x="326" y="163"/>
                </a:cubicBezTo>
                <a:cubicBezTo>
                  <a:pt x="324" y="164"/>
                  <a:pt x="323" y="164"/>
                  <a:pt x="322" y="163"/>
                </a:cubicBezTo>
                <a:cubicBezTo>
                  <a:pt x="319" y="158"/>
                  <a:pt x="321" y="153"/>
                  <a:pt x="324" y="147"/>
                </a:cubicBezTo>
                <a:cubicBezTo>
                  <a:pt x="326" y="142"/>
                  <a:pt x="329" y="135"/>
                  <a:pt x="327" y="129"/>
                </a:cubicBezTo>
                <a:cubicBezTo>
                  <a:pt x="327" y="128"/>
                  <a:pt x="326" y="128"/>
                  <a:pt x="325" y="128"/>
                </a:cubicBezTo>
                <a:cubicBezTo>
                  <a:pt x="324" y="128"/>
                  <a:pt x="322" y="129"/>
                  <a:pt x="321" y="130"/>
                </a:cubicBezTo>
                <a:cubicBezTo>
                  <a:pt x="319" y="131"/>
                  <a:pt x="317" y="133"/>
                  <a:pt x="314" y="133"/>
                </a:cubicBezTo>
                <a:cubicBezTo>
                  <a:pt x="310" y="133"/>
                  <a:pt x="307" y="129"/>
                  <a:pt x="305" y="125"/>
                </a:cubicBezTo>
                <a:cubicBezTo>
                  <a:pt x="304" y="124"/>
                  <a:pt x="304" y="123"/>
                  <a:pt x="305" y="122"/>
                </a:cubicBezTo>
                <a:cubicBezTo>
                  <a:pt x="306" y="121"/>
                  <a:pt x="307" y="121"/>
                  <a:pt x="308" y="121"/>
                </a:cubicBezTo>
                <a:cubicBezTo>
                  <a:pt x="313" y="124"/>
                  <a:pt x="318" y="122"/>
                  <a:pt x="324" y="119"/>
                </a:cubicBezTo>
                <a:cubicBezTo>
                  <a:pt x="328" y="117"/>
                  <a:pt x="332" y="115"/>
                  <a:pt x="336" y="115"/>
                </a:cubicBezTo>
                <a:cubicBezTo>
                  <a:pt x="340" y="115"/>
                  <a:pt x="343" y="116"/>
                  <a:pt x="346" y="118"/>
                </a:cubicBezTo>
                <a:cubicBezTo>
                  <a:pt x="347" y="119"/>
                  <a:pt x="348" y="121"/>
                  <a:pt x="350" y="122"/>
                </a:cubicBezTo>
                <a:cubicBezTo>
                  <a:pt x="352" y="127"/>
                  <a:pt x="355" y="131"/>
                  <a:pt x="365" y="130"/>
                </a:cubicBezTo>
                <a:cubicBezTo>
                  <a:pt x="362" y="121"/>
                  <a:pt x="359" y="107"/>
                  <a:pt x="366" y="99"/>
                </a:cubicBezTo>
                <a:cubicBezTo>
                  <a:pt x="335" y="64"/>
                  <a:pt x="290" y="43"/>
                  <a:pt x="243" y="44"/>
                </a:cubicBezTo>
                <a:cubicBezTo>
                  <a:pt x="245" y="47"/>
                  <a:pt x="245" y="49"/>
                  <a:pt x="245" y="51"/>
                </a:cubicBezTo>
                <a:cubicBezTo>
                  <a:pt x="245" y="53"/>
                  <a:pt x="243" y="55"/>
                  <a:pt x="240" y="56"/>
                </a:cubicBezTo>
                <a:cubicBezTo>
                  <a:pt x="240" y="57"/>
                  <a:pt x="239" y="57"/>
                  <a:pt x="238" y="56"/>
                </a:cubicBezTo>
                <a:cubicBezTo>
                  <a:pt x="237" y="56"/>
                  <a:pt x="237" y="56"/>
                  <a:pt x="237" y="55"/>
                </a:cubicBezTo>
                <a:cubicBezTo>
                  <a:pt x="235" y="52"/>
                  <a:pt x="233" y="51"/>
                  <a:pt x="230" y="51"/>
                </a:cubicBezTo>
                <a:cubicBezTo>
                  <a:pt x="224" y="51"/>
                  <a:pt x="214" y="58"/>
                  <a:pt x="209" y="70"/>
                </a:cubicBezTo>
                <a:cubicBezTo>
                  <a:pt x="206" y="76"/>
                  <a:pt x="203" y="88"/>
                  <a:pt x="214" y="101"/>
                </a:cubicBezTo>
                <a:close/>
                <a:moveTo>
                  <a:pt x="189" y="286"/>
                </a:moveTo>
                <a:cubicBezTo>
                  <a:pt x="188" y="295"/>
                  <a:pt x="192" y="303"/>
                  <a:pt x="197" y="312"/>
                </a:cubicBezTo>
                <a:cubicBezTo>
                  <a:pt x="198" y="313"/>
                  <a:pt x="199" y="315"/>
                  <a:pt x="199" y="316"/>
                </a:cubicBezTo>
                <a:cubicBezTo>
                  <a:pt x="203" y="316"/>
                  <a:pt x="206" y="315"/>
                  <a:pt x="209" y="315"/>
                </a:cubicBezTo>
                <a:cubicBezTo>
                  <a:pt x="230" y="315"/>
                  <a:pt x="243" y="332"/>
                  <a:pt x="255" y="348"/>
                </a:cubicBezTo>
                <a:cubicBezTo>
                  <a:pt x="259" y="353"/>
                  <a:pt x="264" y="358"/>
                  <a:pt x="268" y="363"/>
                </a:cubicBezTo>
                <a:cubicBezTo>
                  <a:pt x="271" y="362"/>
                  <a:pt x="274" y="362"/>
                  <a:pt x="277" y="361"/>
                </a:cubicBezTo>
                <a:cubicBezTo>
                  <a:pt x="276" y="358"/>
                  <a:pt x="274" y="356"/>
                  <a:pt x="272" y="355"/>
                </a:cubicBezTo>
                <a:cubicBezTo>
                  <a:pt x="271" y="354"/>
                  <a:pt x="271" y="353"/>
                  <a:pt x="271" y="352"/>
                </a:cubicBezTo>
                <a:cubicBezTo>
                  <a:pt x="271" y="347"/>
                  <a:pt x="270" y="346"/>
                  <a:pt x="269" y="346"/>
                </a:cubicBezTo>
                <a:cubicBezTo>
                  <a:pt x="269" y="346"/>
                  <a:pt x="268" y="346"/>
                  <a:pt x="267" y="345"/>
                </a:cubicBezTo>
                <a:cubicBezTo>
                  <a:pt x="267" y="344"/>
                  <a:pt x="267" y="344"/>
                  <a:pt x="267" y="343"/>
                </a:cubicBezTo>
                <a:cubicBezTo>
                  <a:pt x="268" y="337"/>
                  <a:pt x="270" y="332"/>
                  <a:pt x="273" y="327"/>
                </a:cubicBezTo>
                <a:cubicBezTo>
                  <a:pt x="271" y="327"/>
                  <a:pt x="270" y="326"/>
                  <a:pt x="269" y="324"/>
                </a:cubicBezTo>
                <a:cubicBezTo>
                  <a:pt x="268" y="324"/>
                  <a:pt x="268" y="322"/>
                  <a:pt x="268" y="321"/>
                </a:cubicBezTo>
                <a:cubicBezTo>
                  <a:pt x="269" y="320"/>
                  <a:pt x="270" y="319"/>
                  <a:pt x="271" y="317"/>
                </a:cubicBezTo>
                <a:cubicBezTo>
                  <a:pt x="272" y="316"/>
                  <a:pt x="273" y="315"/>
                  <a:pt x="274" y="314"/>
                </a:cubicBezTo>
                <a:cubicBezTo>
                  <a:pt x="273" y="312"/>
                  <a:pt x="273" y="311"/>
                  <a:pt x="273" y="309"/>
                </a:cubicBezTo>
                <a:cubicBezTo>
                  <a:pt x="272" y="305"/>
                  <a:pt x="272" y="301"/>
                  <a:pt x="269" y="298"/>
                </a:cubicBezTo>
                <a:cubicBezTo>
                  <a:pt x="268" y="297"/>
                  <a:pt x="268" y="295"/>
                  <a:pt x="269" y="294"/>
                </a:cubicBezTo>
                <a:cubicBezTo>
                  <a:pt x="276" y="283"/>
                  <a:pt x="272" y="274"/>
                  <a:pt x="267" y="263"/>
                </a:cubicBezTo>
                <a:cubicBezTo>
                  <a:pt x="265" y="260"/>
                  <a:pt x="264" y="258"/>
                  <a:pt x="263" y="255"/>
                </a:cubicBezTo>
                <a:cubicBezTo>
                  <a:pt x="260" y="255"/>
                  <a:pt x="256" y="258"/>
                  <a:pt x="251" y="261"/>
                </a:cubicBezTo>
                <a:cubicBezTo>
                  <a:pt x="247" y="264"/>
                  <a:pt x="242" y="268"/>
                  <a:pt x="237" y="268"/>
                </a:cubicBezTo>
                <a:cubicBezTo>
                  <a:pt x="234" y="268"/>
                  <a:pt x="232" y="267"/>
                  <a:pt x="231" y="266"/>
                </a:cubicBezTo>
                <a:cubicBezTo>
                  <a:pt x="226" y="268"/>
                  <a:pt x="222" y="270"/>
                  <a:pt x="218" y="271"/>
                </a:cubicBezTo>
                <a:cubicBezTo>
                  <a:pt x="208" y="275"/>
                  <a:pt x="199" y="278"/>
                  <a:pt x="189" y="286"/>
                </a:cubicBezTo>
                <a:close/>
                <a:moveTo>
                  <a:pt x="144" y="206"/>
                </a:moveTo>
                <a:cubicBezTo>
                  <a:pt x="148" y="200"/>
                  <a:pt x="151" y="198"/>
                  <a:pt x="153" y="198"/>
                </a:cubicBezTo>
                <a:cubicBezTo>
                  <a:pt x="155" y="198"/>
                  <a:pt x="157" y="200"/>
                  <a:pt x="157" y="201"/>
                </a:cubicBezTo>
                <a:cubicBezTo>
                  <a:pt x="157" y="201"/>
                  <a:pt x="157" y="201"/>
                  <a:pt x="157" y="201"/>
                </a:cubicBezTo>
                <a:cubicBezTo>
                  <a:pt x="158" y="201"/>
                  <a:pt x="160" y="199"/>
                  <a:pt x="164" y="194"/>
                </a:cubicBezTo>
                <a:cubicBezTo>
                  <a:pt x="162" y="192"/>
                  <a:pt x="157" y="191"/>
                  <a:pt x="152" y="191"/>
                </a:cubicBezTo>
                <a:cubicBezTo>
                  <a:pt x="137" y="191"/>
                  <a:pt x="115" y="198"/>
                  <a:pt x="109" y="204"/>
                </a:cubicBezTo>
                <a:cubicBezTo>
                  <a:pt x="109" y="206"/>
                  <a:pt x="108" y="207"/>
                  <a:pt x="107" y="209"/>
                </a:cubicBezTo>
                <a:cubicBezTo>
                  <a:pt x="105" y="212"/>
                  <a:pt x="102" y="215"/>
                  <a:pt x="99" y="215"/>
                </a:cubicBezTo>
                <a:cubicBezTo>
                  <a:pt x="97" y="215"/>
                  <a:pt x="94" y="214"/>
                  <a:pt x="93" y="209"/>
                </a:cubicBezTo>
                <a:cubicBezTo>
                  <a:pt x="91" y="209"/>
                  <a:pt x="90" y="209"/>
                  <a:pt x="90" y="209"/>
                </a:cubicBezTo>
                <a:cubicBezTo>
                  <a:pt x="88" y="209"/>
                  <a:pt x="86" y="209"/>
                  <a:pt x="85" y="208"/>
                </a:cubicBezTo>
                <a:cubicBezTo>
                  <a:pt x="86" y="243"/>
                  <a:pt x="99" y="278"/>
                  <a:pt x="121" y="306"/>
                </a:cubicBezTo>
                <a:cubicBezTo>
                  <a:pt x="122" y="306"/>
                  <a:pt x="124" y="308"/>
                  <a:pt x="130" y="308"/>
                </a:cubicBezTo>
                <a:cubicBezTo>
                  <a:pt x="146" y="308"/>
                  <a:pt x="168" y="300"/>
                  <a:pt x="177" y="292"/>
                </a:cubicBezTo>
                <a:cubicBezTo>
                  <a:pt x="171" y="293"/>
                  <a:pt x="165" y="290"/>
                  <a:pt x="161" y="287"/>
                </a:cubicBezTo>
                <a:cubicBezTo>
                  <a:pt x="158" y="286"/>
                  <a:pt x="156" y="285"/>
                  <a:pt x="155" y="284"/>
                </a:cubicBezTo>
                <a:cubicBezTo>
                  <a:pt x="155" y="284"/>
                  <a:pt x="155" y="284"/>
                  <a:pt x="154" y="284"/>
                </a:cubicBezTo>
                <a:cubicBezTo>
                  <a:pt x="148" y="284"/>
                  <a:pt x="138" y="295"/>
                  <a:pt x="134" y="299"/>
                </a:cubicBezTo>
                <a:cubicBezTo>
                  <a:pt x="132" y="301"/>
                  <a:pt x="130" y="303"/>
                  <a:pt x="123" y="299"/>
                </a:cubicBezTo>
                <a:cubicBezTo>
                  <a:pt x="119" y="297"/>
                  <a:pt x="115" y="293"/>
                  <a:pt x="114" y="287"/>
                </a:cubicBezTo>
                <a:cubicBezTo>
                  <a:pt x="113" y="282"/>
                  <a:pt x="114" y="276"/>
                  <a:pt x="117" y="272"/>
                </a:cubicBezTo>
                <a:cubicBezTo>
                  <a:pt x="117" y="272"/>
                  <a:pt x="118" y="272"/>
                  <a:pt x="118" y="272"/>
                </a:cubicBezTo>
                <a:cubicBezTo>
                  <a:pt x="120" y="270"/>
                  <a:pt x="125" y="271"/>
                  <a:pt x="131" y="273"/>
                </a:cubicBezTo>
                <a:cubicBezTo>
                  <a:pt x="134" y="273"/>
                  <a:pt x="138" y="274"/>
                  <a:pt x="140" y="274"/>
                </a:cubicBezTo>
                <a:cubicBezTo>
                  <a:pt x="140" y="270"/>
                  <a:pt x="140" y="265"/>
                  <a:pt x="139" y="261"/>
                </a:cubicBezTo>
                <a:cubicBezTo>
                  <a:pt x="138" y="247"/>
                  <a:pt x="136" y="230"/>
                  <a:pt x="152" y="212"/>
                </a:cubicBezTo>
                <a:cubicBezTo>
                  <a:pt x="152" y="212"/>
                  <a:pt x="152" y="212"/>
                  <a:pt x="152" y="212"/>
                </a:cubicBezTo>
                <a:cubicBezTo>
                  <a:pt x="151" y="212"/>
                  <a:pt x="151" y="212"/>
                  <a:pt x="150" y="212"/>
                </a:cubicBezTo>
                <a:cubicBezTo>
                  <a:pt x="146" y="212"/>
                  <a:pt x="145" y="210"/>
                  <a:pt x="144" y="209"/>
                </a:cubicBezTo>
                <a:cubicBezTo>
                  <a:pt x="143" y="208"/>
                  <a:pt x="143" y="207"/>
                  <a:pt x="144" y="206"/>
                </a:cubicBezTo>
                <a:close/>
                <a:moveTo>
                  <a:pt x="120" y="104"/>
                </a:moveTo>
                <a:cubicBezTo>
                  <a:pt x="112" y="114"/>
                  <a:pt x="105" y="125"/>
                  <a:pt x="100" y="136"/>
                </a:cubicBezTo>
                <a:cubicBezTo>
                  <a:pt x="107" y="135"/>
                  <a:pt x="116" y="138"/>
                  <a:pt x="121" y="144"/>
                </a:cubicBezTo>
                <a:cubicBezTo>
                  <a:pt x="122" y="146"/>
                  <a:pt x="122" y="146"/>
                  <a:pt x="122" y="146"/>
                </a:cubicBezTo>
                <a:cubicBezTo>
                  <a:pt x="122" y="146"/>
                  <a:pt x="123" y="145"/>
                  <a:pt x="124" y="145"/>
                </a:cubicBezTo>
                <a:cubicBezTo>
                  <a:pt x="125" y="144"/>
                  <a:pt x="126" y="143"/>
                  <a:pt x="128" y="143"/>
                </a:cubicBezTo>
                <a:cubicBezTo>
                  <a:pt x="128" y="143"/>
                  <a:pt x="129" y="143"/>
                  <a:pt x="130" y="143"/>
                </a:cubicBezTo>
                <a:cubicBezTo>
                  <a:pt x="130" y="144"/>
                  <a:pt x="130" y="144"/>
                  <a:pt x="131" y="144"/>
                </a:cubicBezTo>
                <a:cubicBezTo>
                  <a:pt x="132" y="147"/>
                  <a:pt x="131" y="149"/>
                  <a:pt x="131" y="150"/>
                </a:cubicBezTo>
                <a:cubicBezTo>
                  <a:pt x="131" y="151"/>
                  <a:pt x="131" y="151"/>
                  <a:pt x="131" y="151"/>
                </a:cubicBezTo>
                <a:cubicBezTo>
                  <a:pt x="139" y="156"/>
                  <a:pt x="147" y="155"/>
                  <a:pt x="155" y="148"/>
                </a:cubicBezTo>
                <a:cubicBezTo>
                  <a:pt x="150" y="142"/>
                  <a:pt x="150" y="137"/>
                  <a:pt x="150" y="131"/>
                </a:cubicBezTo>
                <a:cubicBezTo>
                  <a:pt x="150" y="129"/>
                  <a:pt x="150" y="126"/>
                  <a:pt x="149" y="124"/>
                </a:cubicBezTo>
                <a:cubicBezTo>
                  <a:pt x="149" y="120"/>
                  <a:pt x="150" y="118"/>
                  <a:pt x="152" y="117"/>
                </a:cubicBezTo>
                <a:cubicBezTo>
                  <a:pt x="153" y="115"/>
                  <a:pt x="154" y="114"/>
                  <a:pt x="154" y="111"/>
                </a:cubicBezTo>
                <a:cubicBezTo>
                  <a:pt x="153" y="110"/>
                  <a:pt x="152" y="110"/>
                  <a:pt x="151" y="110"/>
                </a:cubicBezTo>
                <a:cubicBezTo>
                  <a:pt x="147" y="110"/>
                  <a:pt x="141" y="110"/>
                  <a:pt x="137" y="105"/>
                </a:cubicBezTo>
                <a:cubicBezTo>
                  <a:pt x="136" y="102"/>
                  <a:pt x="135" y="102"/>
                  <a:pt x="135" y="102"/>
                </a:cubicBezTo>
                <a:cubicBezTo>
                  <a:pt x="134" y="102"/>
                  <a:pt x="132" y="103"/>
                  <a:pt x="129" y="105"/>
                </a:cubicBezTo>
                <a:cubicBezTo>
                  <a:pt x="127" y="106"/>
                  <a:pt x="127" y="106"/>
                  <a:pt x="127" y="106"/>
                </a:cubicBezTo>
                <a:cubicBezTo>
                  <a:pt x="126" y="107"/>
                  <a:pt x="125" y="107"/>
                  <a:pt x="124" y="106"/>
                </a:cubicBezTo>
                <a:cubicBezTo>
                  <a:pt x="123" y="106"/>
                  <a:pt x="122" y="105"/>
                  <a:pt x="121" y="104"/>
                </a:cubicBezTo>
                <a:cubicBezTo>
                  <a:pt x="121" y="104"/>
                  <a:pt x="121" y="104"/>
                  <a:pt x="120" y="104"/>
                </a:cubicBezTo>
                <a:close/>
                <a:moveTo>
                  <a:pt x="417" y="354"/>
                </a:moveTo>
                <a:cubicBezTo>
                  <a:pt x="410" y="348"/>
                  <a:pt x="400" y="348"/>
                  <a:pt x="394" y="354"/>
                </a:cubicBezTo>
                <a:cubicBezTo>
                  <a:pt x="363" y="384"/>
                  <a:pt x="324" y="405"/>
                  <a:pt x="281" y="413"/>
                </a:cubicBezTo>
                <a:cubicBezTo>
                  <a:pt x="263" y="416"/>
                  <a:pt x="245" y="417"/>
                  <a:pt x="226" y="415"/>
                </a:cubicBezTo>
                <a:cubicBezTo>
                  <a:pt x="129" y="406"/>
                  <a:pt x="53" y="333"/>
                  <a:pt x="37" y="241"/>
                </a:cubicBezTo>
                <a:cubicBezTo>
                  <a:pt x="33" y="224"/>
                  <a:pt x="32" y="205"/>
                  <a:pt x="34" y="186"/>
                </a:cubicBezTo>
                <a:cubicBezTo>
                  <a:pt x="40" y="121"/>
                  <a:pt x="74" y="66"/>
                  <a:pt x="123" y="32"/>
                </a:cubicBezTo>
                <a:cubicBezTo>
                  <a:pt x="131" y="27"/>
                  <a:pt x="132" y="17"/>
                  <a:pt x="127" y="9"/>
                </a:cubicBezTo>
                <a:cubicBezTo>
                  <a:pt x="122" y="2"/>
                  <a:pt x="112" y="0"/>
                  <a:pt x="105" y="5"/>
                </a:cubicBezTo>
                <a:cubicBezTo>
                  <a:pt x="48" y="45"/>
                  <a:pt x="8" y="109"/>
                  <a:pt x="2" y="183"/>
                </a:cubicBezTo>
                <a:cubicBezTo>
                  <a:pt x="0" y="205"/>
                  <a:pt x="1" y="226"/>
                  <a:pt x="5" y="247"/>
                </a:cubicBezTo>
                <a:cubicBezTo>
                  <a:pt x="23" y="353"/>
                  <a:pt x="111" y="437"/>
                  <a:pt x="223" y="447"/>
                </a:cubicBezTo>
                <a:cubicBezTo>
                  <a:pt x="245" y="449"/>
                  <a:pt x="266" y="448"/>
                  <a:pt x="287" y="444"/>
                </a:cubicBezTo>
                <a:cubicBezTo>
                  <a:pt x="337" y="436"/>
                  <a:pt x="382" y="412"/>
                  <a:pt x="416" y="377"/>
                </a:cubicBezTo>
                <a:cubicBezTo>
                  <a:pt x="423" y="371"/>
                  <a:pt x="423" y="360"/>
                  <a:pt x="417" y="354"/>
                </a:cubicBezTo>
                <a:close/>
              </a:path>
            </a:pathLst>
          </a:custGeom>
          <a:solidFill>
            <a:srgbClr val="005D9D"/>
          </a:solidFill>
          <a:ln>
            <a:noFill/>
          </a:ln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719809" y="5034844"/>
            <a:ext cx="1843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设计路径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15" name="组合 212"/>
          <p:cNvGrpSpPr>
            <a:grpSpLocks/>
          </p:cNvGrpSpPr>
          <p:nvPr/>
        </p:nvGrpSpPr>
        <p:grpSpPr bwMode="auto">
          <a:xfrm>
            <a:off x="6915718" y="4947873"/>
            <a:ext cx="757755" cy="661109"/>
            <a:chOff x="6218743" y="889867"/>
            <a:chExt cx="1111250" cy="969962"/>
          </a:xfrm>
          <a:solidFill>
            <a:srgbClr val="005D9D"/>
          </a:solidFill>
        </p:grpSpPr>
        <p:sp>
          <p:nvSpPr>
            <p:cNvPr id="16" name="Freeform 34"/>
            <p:cNvSpPr>
              <a:spLocks noEditPoints="1"/>
            </p:cNvSpPr>
            <p:nvPr/>
          </p:nvSpPr>
          <p:spPr bwMode="auto">
            <a:xfrm>
              <a:off x="6219308" y="1393176"/>
              <a:ext cx="680022" cy="466601"/>
            </a:xfrm>
            <a:custGeom>
              <a:avLst/>
              <a:gdLst>
                <a:gd name="T0" fmla="*/ 398 w 428"/>
                <a:gd name="T1" fmla="*/ 206 h 294"/>
                <a:gd name="T2" fmla="*/ 310 w 428"/>
                <a:gd name="T3" fmla="*/ 249 h 294"/>
                <a:gd name="T4" fmla="*/ 310 w 428"/>
                <a:gd name="T5" fmla="*/ 57 h 294"/>
                <a:gd name="T6" fmla="*/ 320 w 428"/>
                <a:gd name="T7" fmla="*/ 52 h 294"/>
                <a:gd name="T8" fmla="*/ 320 w 428"/>
                <a:gd name="T9" fmla="*/ 0 h 294"/>
                <a:gd name="T10" fmla="*/ 282 w 428"/>
                <a:gd name="T11" fmla="*/ 17 h 294"/>
                <a:gd name="T12" fmla="*/ 43 w 428"/>
                <a:gd name="T13" fmla="*/ 17 h 294"/>
                <a:gd name="T14" fmla="*/ 0 w 428"/>
                <a:gd name="T15" fmla="*/ 38 h 294"/>
                <a:gd name="T16" fmla="*/ 0 w 428"/>
                <a:gd name="T17" fmla="*/ 294 h 294"/>
                <a:gd name="T18" fmla="*/ 279 w 428"/>
                <a:gd name="T19" fmla="*/ 294 h 294"/>
                <a:gd name="T20" fmla="*/ 428 w 428"/>
                <a:gd name="T21" fmla="*/ 225 h 294"/>
                <a:gd name="T22" fmla="*/ 428 w 428"/>
                <a:gd name="T23" fmla="*/ 140 h 294"/>
                <a:gd name="T24" fmla="*/ 398 w 428"/>
                <a:gd name="T25" fmla="*/ 140 h 294"/>
                <a:gd name="T26" fmla="*/ 398 w 428"/>
                <a:gd name="T27" fmla="*/ 206 h 294"/>
                <a:gd name="T28" fmla="*/ 251 w 428"/>
                <a:gd name="T29" fmla="*/ 266 h 294"/>
                <a:gd name="T30" fmla="*/ 29 w 428"/>
                <a:gd name="T31" fmla="*/ 266 h 294"/>
                <a:gd name="T32" fmla="*/ 29 w 428"/>
                <a:gd name="T33" fmla="*/ 69 h 294"/>
                <a:gd name="T34" fmla="*/ 251 w 428"/>
                <a:gd name="T35" fmla="*/ 69 h 294"/>
                <a:gd name="T36" fmla="*/ 251 w 428"/>
                <a:gd name="T37" fmla="*/ 266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8" h="294">
                  <a:moveTo>
                    <a:pt x="398" y="206"/>
                  </a:moveTo>
                  <a:lnTo>
                    <a:pt x="310" y="249"/>
                  </a:lnTo>
                  <a:lnTo>
                    <a:pt x="310" y="57"/>
                  </a:lnTo>
                  <a:lnTo>
                    <a:pt x="320" y="52"/>
                  </a:lnTo>
                  <a:lnTo>
                    <a:pt x="320" y="0"/>
                  </a:lnTo>
                  <a:lnTo>
                    <a:pt x="282" y="17"/>
                  </a:lnTo>
                  <a:lnTo>
                    <a:pt x="43" y="17"/>
                  </a:lnTo>
                  <a:lnTo>
                    <a:pt x="0" y="38"/>
                  </a:lnTo>
                  <a:lnTo>
                    <a:pt x="0" y="294"/>
                  </a:lnTo>
                  <a:lnTo>
                    <a:pt x="279" y="294"/>
                  </a:lnTo>
                  <a:lnTo>
                    <a:pt x="428" y="225"/>
                  </a:lnTo>
                  <a:lnTo>
                    <a:pt x="428" y="140"/>
                  </a:lnTo>
                  <a:lnTo>
                    <a:pt x="398" y="140"/>
                  </a:lnTo>
                  <a:lnTo>
                    <a:pt x="398" y="206"/>
                  </a:lnTo>
                  <a:close/>
                  <a:moveTo>
                    <a:pt x="251" y="266"/>
                  </a:moveTo>
                  <a:lnTo>
                    <a:pt x="29" y="266"/>
                  </a:lnTo>
                  <a:lnTo>
                    <a:pt x="29" y="69"/>
                  </a:lnTo>
                  <a:lnTo>
                    <a:pt x="251" y="69"/>
                  </a:lnTo>
                  <a:lnTo>
                    <a:pt x="251" y="26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7" name="Freeform 35"/>
            <p:cNvSpPr>
              <a:spLocks noEditPoints="1"/>
            </p:cNvSpPr>
            <p:nvPr/>
          </p:nvSpPr>
          <p:spPr bwMode="auto">
            <a:xfrm>
              <a:off x="6219308" y="890453"/>
              <a:ext cx="680022" cy="517776"/>
            </a:xfrm>
            <a:custGeom>
              <a:avLst/>
              <a:gdLst>
                <a:gd name="T0" fmla="*/ 320 w 428"/>
                <a:gd name="T1" fmla="*/ 308 h 327"/>
                <a:gd name="T2" fmla="*/ 320 w 428"/>
                <a:gd name="T3" fmla="*/ 275 h 327"/>
                <a:gd name="T4" fmla="*/ 310 w 428"/>
                <a:gd name="T5" fmla="*/ 279 h 327"/>
                <a:gd name="T6" fmla="*/ 310 w 428"/>
                <a:gd name="T7" fmla="*/ 88 h 327"/>
                <a:gd name="T8" fmla="*/ 398 w 428"/>
                <a:gd name="T9" fmla="*/ 47 h 327"/>
                <a:gd name="T10" fmla="*/ 398 w 428"/>
                <a:gd name="T11" fmla="*/ 182 h 327"/>
                <a:gd name="T12" fmla="*/ 428 w 428"/>
                <a:gd name="T13" fmla="*/ 168 h 327"/>
                <a:gd name="T14" fmla="*/ 428 w 428"/>
                <a:gd name="T15" fmla="*/ 0 h 327"/>
                <a:gd name="T16" fmla="*/ 147 w 428"/>
                <a:gd name="T17" fmla="*/ 0 h 327"/>
                <a:gd name="T18" fmla="*/ 0 w 428"/>
                <a:gd name="T19" fmla="*/ 71 h 327"/>
                <a:gd name="T20" fmla="*/ 0 w 428"/>
                <a:gd name="T21" fmla="*/ 327 h 327"/>
                <a:gd name="T22" fmla="*/ 279 w 428"/>
                <a:gd name="T23" fmla="*/ 327 h 327"/>
                <a:gd name="T24" fmla="*/ 320 w 428"/>
                <a:gd name="T25" fmla="*/ 308 h 327"/>
                <a:gd name="T26" fmla="*/ 251 w 428"/>
                <a:gd name="T27" fmla="*/ 296 h 327"/>
                <a:gd name="T28" fmla="*/ 29 w 428"/>
                <a:gd name="T29" fmla="*/ 296 h 327"/>
                <a:gd name="T30" fmla="*/ 29 w 428"/>
                <a:gd name="T31" fmla="*/ 99 h 327"/>
                <a:gd name="T32" fmla="*/ 251 w 428"/>
                <a:gd name="T33" fmla="*/ 99 h 327"/>
                <a:gd name="T34" fmla="*/ 251 w 428"/>
                <a:gd name="T35" fmla="*/ 296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28" h="327">
                  <a:moveTo>
                    <a:pt x="320" y="308"/>
                  </a:moveTo>
                  <a:lnTo>
                    <a:pt x="320" y="275"/>
                  </a:lnTo>
                  <a:lnTo>
                    <a:pt x="310" y="279"/>
                  </a:lnTo>
                  <a:lnTo>
                    <a:pt x="310" y="88"/>
                  </a:lnTo>
                  <a:lnTo>
                    <a:pt x="398" y="47"/>
                  </a:lnTo>
                  <a:lnTo>
                    <a:pt x="398" y="182"/>
                  </a:lnTo>
                  <a:lnTo>
                    <a:pt x="428" y="168"/>
                  </a:lnTo>
                  <a:lnTo>
                    <a:pt x="428" y="0"/>
                  </a:lnTo>
                  <a:lnTo>
                    <a:pt x="147" y="0"/>
                  </a:lnTo>
                  <a:lnTo>
                    <a:pt x="0" y="71"/>
                  </a:lnTo>
                  <a:lnTo>
                    <a:pt x="0" y="327"/>
                  </a:lnTo>
                  <a:lnTo>
                    <a:pt x="279" y="327"/>
                  </a:lnTo>
                  <a:lnTo>
                    <a:pt x="320" y="308"/>
                  </a:lnTo>
                  <a:close/>
                  <a:moveTo>
                    <a:pt x="251" y="296"/>
                  </a:moveTo>
                  <a:lnTo>
                    <a:pt x="29" y="296"/>
                  </a:lnTo>
                  <a:lnTo>
                    <a:pt x="29" y="99"/>
                  </a:lnTo>
                  <a:lnTo>
                    <a:pt x="251" y="99"/>
                  </a:lnTo>
                  <a:lnTo>
                    <a:pt x="251" y="2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8" name="Freeform 36"/>
            <p:cNvSpPr>
              <a:spLocks noEditPoints="1"/>
            </p:cNvSpPr>
            <p:nvPr/>
          </p:nvSpPr>
          <p:spPr bwMode="auto">
            <a:xfrm>
              <a:off x="6739855" y="1149341"/>
              <a:ext cx="589754" cy="451549"/>
            </a:xfrm>
            <a:custGeom>
              <a:avLst/>
              <a:gdLst>
                <a:gd name="T0" fmla="*/ 128 w 371"/>
                <a:gd name="T1" fmla="*/ 0 h 285"/>
                <a:gd name="T2" fmla="*/ 0 w 371"/>
                <a:gd name="T3" fmla="*/ 62 h 285"/>
                <a:gd name="T4" fmla="*/ 0 w 371"/>
                <a:gd name="T5" fmla="*/ 285 h 285"/>
                <a:gd name="T6" fmla="*/ 244 w 371"/>
                <a:gd name="T7" fmla="*/ 285 h 285"/>
                <a:gd name="T8" fmla="*/ 371 w 371"/>
                <a:gd name="T9" fmla="*/ 223 h 285"/>
                <a:gd name="T10" fmla="*/ 371 w 371"/>
                <a:gd name="T11" fmla="*/ 0 h 285"/>
                <a:gd name="T12" fmla="*/ 128 w 371"/>
                <a:gd name="T13" fmla="*/ 0 h 285"/>
                <a:gd name="T14" fmla="*/ 218 w 371"/>
                <a:gd name="T15" fmla="*/ 259 h 285"/>
                <a:gd name="T16" fmla="*/ 26 w 371"/>
                <a:gd name="T17" fmla="*/ 259 h 285"/>
                <a:gd name="T18" fmla="*/ 26 w 371"/>
                <a:gd name="T19" fmla="*/ 88 h 285"/>
                <a:gd name="T20" fmla="*/ 218 w 371"/>
                <a:gd name="T21" fmla="*/ 88 h 285"/>
                <a:gd name="T22" fmla="*/ 218 w 371"/>
                <a:gd name="T23" fmla="*/ 259 h 285"/>
                <a:gd name="T24" fmla="*/ 345 w 371"/>
                <a:gd name="T25" fmla="*/ 206 h 285"/>
                <a:gd name="T26" fmla="*/ 270 w 371"/>
                <a:gd name="T27" fmla="*/ 244 h 285"/>
                <a:gd name="T28" fmla="*/ 270 w 371"/>
                <a:gd name="T29" fmla="*/ 79 h 285"/>
                <a:gd name="T30" fmla="*/ 345 w 371"/>
                <a:gd name="T31" fmla="*/ 43 h 285"/>
                <a:gd name="T32" fmla="*/ 345 w 371"/>
                <a:gd name="T33" fmla="*/ 206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1" h="285">
                  <a:moveTo>
                    <a:pt x="128" y="0"/>
                  </a:moveTo>
                  <a:lnTo>
                    <a:pt x="0" y="62"/>
                  </a:lnTo>
                  <a:lnTo>
                    <a:pt x="0" y="285"/>
                  </a:lnTo>
                  <a:lnTo>
                    <a:pt x="244" y="285"/>
                  </a:lnTo>
                  <a:lnTo>
                    <a:pt x="371" y="223"/>
                  </a:lnTo>
                  <a:lnTo>
                    <a:pt x="371" y="0"/>
                  </a:lnTo>
                  <a:lnTo>
                    <a:pt x="128" y="0"/>
                  </a:lnTo>
                  <a:close/>
                  <a:moveTo>
                    <a:pt x="218" y="259"/>
                  </a:moveTo>
                  <a:lnTo>
                    <a:pt x="26" y="259"/>
                  </a:lnTo>
                  <a:lnTo>
                    <a:pt x="26" y="88"/>
                  </a:lnTo>
                  <a:lnTo>
                    <a:pt x="218" y="88"/>
                  </a:lnTo>
                  <a:lnTo>
                    <a:pt x="218" y="259"/>
                  </a:lnTo>
                  <a:close/>
                  <a:moveTo>
                    <a:pt x="345" y="206"/>
                  </a:moveTo>
                  <a:lnTo>
                    <a:pt x="270" y="244"/>
                  </a:lnTo>
                  <a:lnTo>
                    <a:pt x="270" y="79"/>
                  </a:lnTo>
                  <a:lnTo>
                    <a:pt x="345" y="43"/>
                  </a:lnTo>
                  <a:lnTo>
                    <a:pt x="345" y="20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9" name="Freeform 37"/>
            <p:cNvSpPr>
              <a:spLocks noEditPoints="1"/>
            </p:cNvSpPr>
            <p:nvPr/>
          </p:nvSpPr>
          <p:spPr bwMode="auto">
            <a:xfrm>
              <a:off x="6342674" y="1552725"/>
              <a:ext cx="213636" cy="231794"/>
            </a:xfrm>
            <a:custGeom>
              <a:avLst/>
              <a:gdLst>
                <a:gd name="T0" fmla="*/ 19 w 57"/>
                <a:gd name="T1" fmla="*/ 46 h 62"/>
                <a:gd name="T2" fmla="*/ 37 w 57"/>
                <a:gd name="T3" fmla="*/ 46 h 62"/>
                <a:gd name="T4" fmla="*/ 42 w 57"/>
                <a:gd name="T5" fmla="*/ 62 h 62"/>
                <a:gd name="T6" fmla="*/ 57 w 57"/>
                <a:gd name="T7" fmla="*/ 62 h 62"/>
                <a:gd name="T8" fmla="*/ 38 w 57"/>
                <a:gd name="T9" fmla="*/ 0 h 62"/>
                <a:gd name="T10" fmla="*/ 19 w 57"/>
                <a:gd name="T11" fmla="*/ 0 h 62"/>
                <a:gd name="T12" fmla="*/ 0 w 57"/>
                <a:gd name="T13" fmla="*/ 62 h 62"/>
                <a:gd name="T14" fmla="*/ 14 w 57"/>
                <a:gd name="T15" fmla="*/ 62 h 62"/>
                <a:gd name="T16" fmla="*/ 19 w 57"/>
                <a:gd name="T17" fmla="*/ 46 h 62"/>
                <a:gd name="T18" fmla="*/ 25 w 57"/>
                <a:gd name="T19" fmla="*/ 22 h 62"/>
                <a:gd name="T20" fmla="*/ 28 w 57"/>
                <a:gd name="T21" fmla="*/ 10 h 62"/>
                <a:gd name="T22" fmla="*/ 28 w 57"/>
                <a:gd name="T23" fmla="*/ 10 h 62"/>
                <a:gd name="T24" fmla="*/ 31 w 57"/>
                <a:gd name="T25" fmla="*/ 22 h 62"/>
                <a:gd name="T26" fmla="*/ 35 w 57"/>
                <a:gd name="T27" fmla="*/ 36 h 62"/>
                <a:gd name="T28" fmla="*/ 21 w 57"/>
                <a:gd name="T29" fmla="*/ 36 h 62"/>
                <a:gd name="T30" fmla="*/ 25 w 57"/>
                <a:gd name="T31" fmla="*/ 2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7" h="62">
                  <a:moveTo>
                    <a:pt x="19" y="46"/>
                  </a:moveTo>
                  <a:cubicBezTo>
                    <a:pt x="37" y="46"/>
                    <a:pt x="37" y="46"/>
                    <a:pt x="37" y="46"/>
                  </a:cubicBezTo>
                  <a:cubicBezTo>
                    <a:pt x="42" y="62"/>
                    <a:pt x="42" y="62"/>
                    <a:pt x="42" y="62"/>
                  </a:cubicBezTo>
                  <a:cubicBezTo>
                    <a:pt x="57" y="62"/>
                    <a:pt x="57" y="62"/>
                    <a:pt x="57" y="62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4" y="62"/>
                    <a:pt x="14" y="62"/>
                    <a:pt x="14" y="62"/>
                  </a:cubicBezTo>
                  <a:lnTo>
                    <a:pt x="19" y="46"/>
                  </a:lnTo>
                  <a:close/>
                  <a:moveTo>
                    <a:pt x="25" y="22"/>
                  </a:moveTo>
                  <a:cubicBezTo>
                    <a:pt x="26" y="19"/>
                    <a:pt x="27" y="14"/>
                    <a:pt x="28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9" y="14"/>
                    <a:pt x="30" y="19"/>
                    <a:pt x="31" y="22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21" y="36"/>
                    <a:pt x="21" y="36"/>
                    <a:pt x="21" y="36"/>
                  </a:cubicBezTo>
                  <a:lnTo>
                    <a:pt x="25" y="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0" name="Freeform 38"/>
            <p:cNvSpPr>
              <a:spLocks noEditPoints="1"/>
            </p:cNvSpPr>
            <p:nvPr/>
          </p:nvSpPr>
          <p:spPr bwMode="auto">
            <a:xfrm>
              <a:off x="6360727" y="1089134"/>
              <a:ext cx="177529" cy="240826"/>
            </a:xfrm>
            <a:custGeom>
              <a:avLst/>
              <a:gdLst>
                <a:gd name="T0" fmla="*/ 40 w 47"/>
                <a:gd name="T1" fmla="*/ 58 h 64"/>
                <a:gd name="T2" fmla="*/ 47 w 47"/>
                <a:gd name="T3" fmla="*/ 45 h 64"/>
                <a:gd name="T4" fmla="*/ 34 w 47"/>
                <a:gd name="T5" fmla="*/ 30 h 64"/>
                <a:gd name="T6" fmla="*/ 34 w 47"/>
                <a:gd name="T7" fmla="*/ 29 h 64"/>
                <a:gd name="T8" fmla="*/ 45 w 47"/>
                <a:gd name="T9" fmla="*/ 16 h 64"/>
                <a:gd name="T10" fmla="*/ 37 w 47"/>
                <a:gd name="T11" fmla="*/ 4 h 64"/>
                <a:gd name="T12" fmla="*/ 19 w 47"/>
                <a:gd name="T13" fmla="*/ 0 h 64"/>
                <a:gd name="T14" fmla="*/ 0 w 47"/>
                <a:gd name="T15" fmla="*/ 1 h 64"/>
                <a:gd name="T16" fmla="*/ 0 w 47"/>
                <a:gd name="T17" fmla="*/ 63 h 64"/>
                <a:gd name="T18" fmla="*/ 16 w 47"/>
                <a:gd name="T19" fmla="*/ 64 h 64"/>
                <a:gd name="T20" fmla="*/ 40 w 47"/>
                <a:gd name="T21" fmla="*/ 58 h 64"/>
                <a:gd name="T22" fmla="*/ 14 w 47"/>
                <a:gd name="T23" fmla="*/ 11 h 64"/>
                <a:gd name="T24" fmla="*/ 20 w 47"/>
                <a:gd name="T25" fmla="*/ 10 h 64"/>
                <a:gd name="T26" fmla="*/ 30 w 47"/>
                <a:gd name="T27" fmla="*/ 18 h 64"/>
                <a:gd name="T28" fmla="*/ 19 w 47"/>
                <a:gd name="T29" fmla="*/ 25 h 64"/>
                <a:gd name="T30" fmla="*/ 14 w 47"/>
                <a:gd name="T31" fmla="*/ 25 h 64"/>
                <a:gd name="T32" fmla="*/ 14 w 47"/>
                <a:gd name="T33" fmla="*/ 11 h 64"/>
                <a:gd name="T34" fmla="*/ 14 w 47"/>
                <a:gd name="T35" fmla="*/ 36 h 64"/>
                <a:gd name="T36" fmla="*/ 19 w 47"/>
                <a:gd name="T37" fmla="*/ 36 h 64"/>
                <a:gd name="T38" fmla="*/ 32 w 47"/>
                <a:gd name="T39" fmla="*/ 44 h 64"/>
                <a:gd name="T40" fmla="*/ 20 w 47"/>
                <a:gd name="T41" fmla="*/ 53 h 64"/>
                <a:gd name="T42" fmla="*/ 14 w 47"/>
                <a:gd name="T43" fmla="*/ 53 h 64"/>
                <a:gd name="T44" fmla="*/ 14 w 47"/>
                <a:gd name="T45" fmla="*/ 3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7" h="64">
                  <a:moveTo>
                    <a:pt x="40" y="58"/>
                  </a:moveTo>
                  <a:cubicBezTo>
                    <a:pt x="44" y="55"/>
                    <a:pt x="47" y="51"/>
                    <a:pt x="47" y="45"/>
                  </a:cubicBezTo>
                  <a:cubicBezTo>
                    <a:pt x="47" y="37"/>
                    <a:pt x="41" y="31"/>
                    <a:pt x="34" y="30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41" y="27"/>
                    <a:pt x="45" y="22"/>
                    <a:pt x="45" y="16"/>
                  </a:cubicBezTo>
                  <a:cubicBezTo>
                    <a:pt x="45" y="10"/>
                    <a:pt x="41" y="6"/>
                    <a:pt x="37" y="4"/>
                  </a:cubicBezTo>
                  <a:cubicBezTo>
                    <a:pt x="32" y="1"/>
                    <a:pt x="27" y="0"/>
                    <a:pt x="19" y="0"/>
                  </a:cubicBezTo>
                  <a:cubicBezTo>
                    <a:pt x="11" y="0"/>
                    <a:pt x="4" y="1"/>
                    <a:pt x="0" y="1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3" y="64"/>
                    <a:pt x="9" y="64"/>
                    <a:pt x="16" y="64"/>
                  </a:cubicBezTo>
                  <a:cubicBezTo>
                    <a:pt x="28" y="64"/>
                    <a:pt x="36" y="62"/>
                    <a:pt x="40" y="58"/>
                  </a:cubicBezTo>
                  <a:close/>
                  <a:moveTo>
                    <a:pt x="14" y="11"/>
                  </a:moveTo>
                  <a:cubicBezTo>
                    <a:pt x="15" y="11"/>
                    <a:pt x="17" y="10"/>
                    <a:pt x="20" y="10"/>
                  </a:cubicBezTo>
                  <a:cubicBezTo>
                    <a:pt x="27" y="10"/>
                    <a:pt x="30" y="13"/>
                    <a:pt x="30" y="18"/>
                  </a:cubicBezTo>
                  <a:cubicBezTo>
                    <a:pt x="30" y="22"/>
                    <a:pt x="26" y="25"/>
                    <a:pt x="19" y="25"/>
                  </a:cubicBezTo>
                  <a:cubicBezTo>
                    <a:pt x="14" y="25"/>
                    <a:pt x="14" y="25"/>
                    <a:pt x="14" y="25"/>
                  </a:cubicBezTo>
                  <a:lnTo>
                    <a:pt x="14" y="11"/>
                  </a:lnTo>
                  <a:close/>
                  <a:moveTo>
                    <a:pt x="14" y="36"/>
                  </a:moveTo>
                  <a:cubicBezTo>
                    <a:pt x="19" y="36"/>
                    <a:pt x="19" y="36"/>
                    <a:pt x="19" y="36"/>
                  </a:cubicBezTo>
                  <a:cubicBezTo>
                    <a:pt x="26" y="36"/>
                    <a:pt x="32" y="38"/>
                    <a:pt x="32" y="44"/>
                  </a:cubicBezTo>
                  <a:cubicBezTo>
                    <a:pt x="32" y="51"/>
                    <a:pt x="26" y="53"/>
                    <a:pt x="20" y="53"/>
                  </a:cubicBezTo>
                  <a:cubicBezTo>
                    <a:pt x="17" y="53"/>
                    <a:pt x="16" y="53"/>
                    <a:pt x="14" y="53"/>
                  </a:cubicBezTo>
                  <a:lnTo>
                    <a:pt x="14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1" name="Freeform 39"/>
            <p:cNvSpPr>
              <a:spLocks/>
            </p:cNvSpPr>
            <p:nvPr/>
          </p:nvSpPr>
          <p:spPr bwMode="auto">
            <a:xfrm>
              <a:off x="6842159" y="1308887"/>
              <a:ext cx="174519" cy="219755"/>
            </a:xfrm>
            <a:custGeom>
              <a:avLst/>
              <a:gdLst>
                <a:gd name="T0" fmla="*/ 30 w 46"/>
                <a:gd name="T1" fmla="*/ 59 h 59"/>
                <a:gd name="T2" fmla="*/ 45 w 46"/>
                <a:gd name="T3" fmla="*/ 57 h 59"/>
                <a:gd name="T4" fmla="*/ 43 w 46"/>
                <a:gd name="T5" fmla="*/ 46 h 59"/>
                <a:gd name="T6" fmla="*/ 32 w 46"/>
                <a:gd name="T7" fmla="*/ 48 h 59"/>
                <a:gd name="T8" fmla="*/ 14 w 46"/>
                <a:gd name="T9" fmla="*/ 30 h 59"/>
                <a:gd name="T10" fmla="*/ 32 w 46"/>
                <a:gd name="T11" fmla="*/ 11 h 59"/>
                <a:gd name="T12" fmla="*/ 43 w 46"/>
                <a:gd name="T13" fmla="*/ 13 h 59"/>
                <a:gd name="T14" fmla="*/ 46 w 46"/>
                <a:gd name="T15" fmla="*/ 3 h 59"/>
                <a:gd name="T16" fmla="*/ 31 w 46"/>
                <a:gd name="T17" fmla="*/ 0 h 59"/>
                <a:gd name="T18" fmla="*/ 0 w 46"/>
                <a:gd name="T19" fmla="*/ 30 h 59"/>
                <a:gd name="T20" fmla="*/ 30 w 46"/>
                <a:gd name="T21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59">
                  <a:moveTo>
                    <a:pt x="30" y="59"/>
                  </a:moveTo>
                  <a:cubicBezTo>
                    <a:pt x="37" y="59"/>
                    <a:pt x="43" y="58"/>
                    <a:pt x="45" y="57"/>
                  </a:cubicBezTo>
                  <a:cubicBezTo>
                    <a:pt x="43" y="46"/>
                    <a:pt x="43" y="46"/>
                    <a:pt x="43" y="46"/>
                  </a:cubicBezTo>
                  <a:cubicBezTo>
                    <a:pt x="40" y="48"/>
                    <a:pt x="36" y="48"/>
                    <a:pt x="32" y="48"/>
                  </a:cubicBezTo>
                  <a:cubicBezTo>
                    <a:pt x="21" y="48"/>
                    <a:pt x="14" y="41"/>
                    <a:pt x="14" y="30"/>
                  </a:cubicBezTo>
                  <a:cubicBezTo>
                    <a:pt x="14" y="17"/>
                    <a:pt x="22" y="11"/>
                    <a:pt x="32" y="11"/>
                  </a:cubicBezTo>
                  <a:cubicBezTo>
                    <a:pt x="37" y="11"/>
                    <a:pt x="40" y="12"/>
                    <a:pt x="43" y="1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3" y="1"/>
                    <a:pt x="38" y="0"/>
                    <a:pt x="31" y="0"/>
                  </a:cubicBezTo>
                  <a:cubicBezTo>
                    <a:pt x="14" y="0"/>
                    <a:pt x="0" y="11"/>
                    <a:pt x="0" y="30"/>
                  </a:cubicBezTo>
                  <a:cubicBezTo>
                    <a:pt x="0" y="47"/>
                    <a:pt x="10" y="59"/>
                    <a:pt x="30" y="5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7719809" y="2680912"/>
            <a:ext cx="1778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设计目的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22" name="组合 213"/>
          <p:cNvGrpSpPr>
            <a:grpSpLocks/>
          </p:cNvGrpSpPr>
          <p:nvPr/>
        </p:nvGrpSpPr>
        <p:grpSpPr bwMode="auto">
          <a:xfrm>
            <a:off x="6915718" y="2574972"/>
            <a:ext cx="593723" cy="594598"/>
            <a:chOff x="1754693" y="2521817"/>
            <a:chExt cx="822325" cy="823913"/>
          </a:xfrm>
          <a:solidFill>
            <a:srgbClr val="005D9D"/>
          </a:solidFill>
        </p:grpSpPr>
        <p:sp>
          <p:nvSpPr>
            <p:cNvPr id="23" name="Freeform 42"/>
            <p:cNvSpPr>
              <a:spLocks noEditPoints="1"/>
            </p:cNvSpPr>
            <p:nvPr/>
          </p:nvSpPr>
          <p:spPr bwMode="auto">
            <a:xfrm>
              <a:off x="1754033" y="2534090"/>
              <a:ext cx="667986" cy="776664"/>
            </a:xfrm>
            <a:custGeom>
              <a:avLst/>
              <a:gdLst>
                <a:gd name="T0" fmla="*/ 157 w 178"/>
                <a:gd name="T1" fmla="*/ 0 h 207"/>
                <a:gd name="T2" fmla="*/ 20 w 178"/>
                <a:gd name="T3" fmla="*/ 0 h 207"/>
                <a:gd name="T4" fmla="*/ 0 w 178"/>
                <a:gd name="T5" fmla="*/ 20 h 207"/>
                <a:gd name="T6" fmla="*/ 0 w 178"/>
                <a:gd name="T7" fmla="*/ 186 h 207"/>
                <a:gd name="T8" fmla="*/ 20 w 178"/>
                <a:gd name="T9" fmla="*/ 207 h 207"/>
                <a:gd name="T10" fmla="*/ 157 w 178"/>
                <a:gd name="T11" fmla="*/ 207 h 207"/>
                <a:gd name="T12" fmla="*/ 178 w 178"/>
                <a:gd name="T13" fmla="*/ 186 h 207"/>
                <a:gd name="T14" fmla="*/ 178 w 178"/>
                <a:gd name="T15" fmla="*/ 20 h 207"/>
                <a:gd name="T16" fmla="*/ 157 w 178"/>
                <a:gd name="T17" fmla="*/ 0 h 207"/>
                <a:gd name="T18" fmla="*/ 89 w 178"/>
                <a:gd name="T19" fmla="*/ 200 h 207"/>
                <a:gd name="T20" fmla="*/ 81 w 178"/>
                <a:gd name="T21" fmla="*/ 193 h 207"/>
                <a:gd name="T22" fmla="*/ 89 w 178"/>
                <a:gd name="T23" fmla="*/ 185 h 207"/>
                <a:gd name="T24" fmla="*/ 96 w 178"/>
                <a:gd name="T25" fmla="*/ 193 h 207"/>
                <a:gd name="T26" fmla="*/ 89 w 178"/>
                <a:gd name="T27" fmla="*/ 200 h 207"/>
                <a:gd name="T28" fmla="*/ 161 w 178"/>
                <a:gd name="T29" fmla="*/ 176 h 207"/>
                <a:gd name="T30" fmla="*/ 157 w 178"/>
                <a:gd name="T31" fmla="*/ 179 h 207"/>
                <a:gd name="T32" fmla="*/ 20 w 178"/>
                <a:gd name="T33" fmla="*/ 179 h 207"/>
                <a:gd name="T34" fmla="*/ 17 w 178"/>
                <a:gd name="T35" fmla="*/ 176 h 207"/>
                <a:gd name="T36" fmla="*/ 17 w 178"/>
                <a:gd name="T37" fmla="*/ 20 h 207"/>
                <a:gd name="T38" fmla="*/ 20 w 178"/>
                <a:gd name="T39" fmla="*/ 17 h 207"/>
                <a:gd name="T40" fmla="*/ 157 w 178"/>
                <a:gd name="T41" fmla="*/ 17 h 207"/>
                <a:gd name="T42" fmla="*/ 161 w 178"/>
                <a:gd name="T43" fmla="*/ 20 h 207"/>
                <a:gd name="T44" fmla="*/ 161 w 178"/>
                <a:gd name="T45" fmla="*/ 17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8" h="207">
                  <a:moveTo>
                    <a:pt x="157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0" y="198"/>
                    <a:pt x="9" y="207"/>
                    <a:pt x="20" y="207"/>
                  </a:cubicBezTo>
                  <a:cubicBezTo>
                    <a:pt x="157" y="207"/>
                    <a:pt x="157" y="207"/>
                    <a:pt x="157" y="207"/>
                  </a:cubicBezTo>
                  <a:cubicBezTo>
                    <a:pt x="169" y="207"/>
                    <a:pt x="178" y="198"/>
                    <a:pt x="178" y="186"/>
                  </a:cubicBezTo>
                  <a:cubicBezTo>
                    <a:pt x="178" y="20"/>
                    <a:pt x="178" y="20"/>
                    <a:pt x="178" y="20"/>
                  </a:cubicBezTo>
                  <a:cubicBezTo>
                    <a:pt x="178" y="9"/>
                    <a:pt x="169" y="0"/>
                    <a:pt x="157" y="0"/>
                  </a:cubicBezTo>
                  <a:close/>
                  <a:moveTo>
                    <a:pt x="89" y="200"/>
                  </a:moveTo>
                  <a:cubicBezTo>
                    <a:pt x="85" y="200"/>
                    <a:pt x="81" y="197"/>
                    <a:pt x="81" y="193"/>
                  </a:cubicBezTo>
                  <a:cubicBezTo>
                    <a:pt x="81" y="189"/>
                    <a:pt x="85" y="185"/>
                    <a:pt x="89" y="185"/>
                  </a:cubicBezTo>
                  <a:cubicBezTo>
                    <a:pt x="93" y="185"/>
                    <a:pt x="96" y="189"/>
                    <a:pt x="96" y="193"/>
                  </a:cubicBezTo>
                  <a:cubicBezTo>
                    <a:pt x="96" y="197"/>
                    <a:pt x="93" y="200"/>
                    <a:pt x="89" y="200"/>
                  </a:cubicBezTo>
                  <a:close/>
                  <a:moveTo>
                    <a:pt x="161" y="176"/>
                  </a:moveTo>
                  <a:cubicBezTo>
                    <a:pt x="161" y="177"/>
                    <a:pt x="159" y="179"/>
                    <a:pt x="157" y="179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79"/>
                    <a:pt x="17" y="177"/>
                    <a:pt x="17" y="176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18"/>
                    <a:pt x="18" y="17"/>
                    <a:pt x="20" y="17"/>
                  </a:cubicBezTo>
                  <a:cubicBezTo>
                    <a:pt x="157" y="17"/>
                    <a:pt x="157" y="17"/>
                    <a:pt x="157" y="17"/>
                  </a:cubicBezTo>
                  <a:cubicBezTo>
                    <a:pt x="159" y="17"/>
                    <a:pt x="161" y="18"/>
                    <a:pt x="161" y="20"/>
                  </a:cubicBezTo>
                  <a:lnTo>
                    <a:pt x="161" y="17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4" name="Freeform 43"/>
            <p:cNvSpPr>
              <a:spLocks/>
            </p:cNvSpPr>
            <p:nvPr/>
          </p:nvSpPr>
          <p:spPr bwMode="auto">
            <a:xfrm>
              <a:off x="2467153" y="2522048"/>
              <a:ext cx="105314" cy="51175"/>
            </a:xfrm>
            <a:custGeom>
              <a:avLst/>
              <a:gdLst>
                <a:gd name="T0" fmla="*/ 25 w 29"/>
                <a:gd name="T1" fmla="*/ 0 h 14"/>
                <a:gd name="T2" fmla="*/ 4 w 29"/>
                <a:gd name="T3" fmla="*/ 0 h 14"/>
                <a:gd name="T4" fmla="*/ 0 w 29"/>
                <a:gd name="T5" fmla="*/ 4 h 14"/>
                <a:gd name="T6" fmla="*/ 0 w 29"/>
                <a:gd name="T7" fmla="*/ 14 h 14"/>
                <a:gd name="T8" fmla="*/ 29 w 29"/>
                <a:gd name="T9" fmla="*/ 14 h 14"/>
                <a:gd name="T10" fmla="*/ 29 w 29"/>
                <a:gd name="T11" fmla="*/ 4 h 14"/>
                <a:gd name="T12" fmla="*/ 25 w 29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14">
                  <a:moveTo>
                    <a:pt x="25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2"/>
                    <a:pt x="27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5" name="Freeform 44"/>
            <p:cNvSpPr>
              <a:spLocks/>
            </p:cNvSpPr>
            <p:nvPr/>
          </p:nvSpPr>
          <p:spPr bwMode="auto">
            <a:xfrm>
              <a:off x="2467153" y="2585264"/>
              <a:ext cx="105314" cy="761613"/>
            </a:xfrm>
            <a:custGeom>
              <a:avLst/>
              <a:gdLst>
                <a:gd name="T0" fmla="*/ 0 w 29"/>
                <a:gd name="T1" fmla="*/ 60 h 202"/>
                <a:gd name="T2" fmla="*/ 2 w 29"/>
                <a:gd name="T3" fmla="*/ 63 h 202"/>
                <a:gd name="T4" fmla="*/ 19 w 29"/>
                <a:gd name="T5" fmla="*/ 63 h 202"/>
                <a:gd name="T6" fmla="*/ 19 w 29"/>
                <a:gd name="T7" fmla="*/ 66 h 202"/>
                <a:gd name="T8" fmla="*/ 4 w 29"/>
                <a:gd name="T9" fmla="*/ 66 h 202"/>
                <a:gd name="T10" fmla="*/ 4 w 29"/>
                <a:gd name="T11" fmla="*/ 169 h 202"/>
                <a:gd name="T12" fmla="*/ 15 w 29"/>
                <a:gd name="T13" fmla="*/ 202 h 202"/>
                <a:gd name="T14" fmla="*/ 25 w 29"/>
                <a:gd name="T15" fmla="*/ 169 h 202"/>
                <a:gd name="T16" fmla="*/ 25 w 29"/>
                <a:gd name="T17" fmla="*/ 64 h 202"/>
                <a:gd name="T18" fmla="*/ 29 w 29"/>
                <a:gd name="T19" fmla="*/ 60 h 202"/>
                <a:gd name="T20" fmla="*/ 29 w 29"/>
                <a:gd name="T21" fmla="*/ 0 h 202"/>
                <a:gd name="T22" fmla="*/ 0 w 29"/>
                <a:gd name="T23" fmla="*/ 0 h 202"/>
                <a:gd name="T24" fmla="*/ 0 w 29"/>
                <a:gd name="T25" fmla="*/ 6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" h="202">
                  <a:moveTo>
                    <a:pt x="0" y="60"/>
                  </a:moveTo>
                  <a:cubicBezTo>
                    <a:pt x="0" y="61"/>
                    <a:pt x="1" y="62"/>
                    <a:pt x="2" y="63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169"/>
                    <a:pt x="4" y="169"/>
                    <a:pt x="4" y="169"/>
                  </a:cubicBezTo>
                  <a:cubicBezTo>
                    <a:pt x="15" y="202"/>
                    <a:pt x="15" y="202"/>
                    <a:pt x="15" y="202"/>
                  </a:cubicBezTo>
                  <a:cubicBezTo>
                    <a:pt x="25" y="169"/>
                    <a:pt x="25" y="169"/>
                    <a:pt x="25" y="169"/>
                  </a:cubicBezTo>
                  <a:cubicBezTo>
                    <a:pt x="25" y="64"/>
                    <a:pt x="25" y="64"/>
                    <a:pt x="25" y="64"/>
                  </a:cubicBezTo>
                  <a:cubicBezTo>
                    <a:pt x="27" y="64"/>
                    <a:pt x="29" y="62"/>
                    <a:pt x="29" y="6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6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6" name="Rectangle 45"/>
            <p:cNvSpPr>
              <a:spLocks noChangeArrowheads="1"/>
            </p:cNvSpPr>
            <p:nvPr/>
          </p:nvSpPr>
          <p:spPr bwMode="auto">
            <a:xfrm>
              <a:off x="1874391" y="2735780"/>
              <a:ext cx="433288" cy="42145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7" name="Rectangle 46"/>
            <p:cNvSpPr>
              <a:spLocks noChangeArrowheads="1"/>
            </p:cNvSpPr>
            <p:nvPr/>
          </p:nvSpPr>
          <p:spPr bwMode="auto">
            <a:xfrm>
              <a:off x="1868373" y="2832111"/>
              <a:ext cx="436296" cy="42145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8" name="Rectangle 47"/>
            <p:cNvSpPr>
              <a:spLocks noChangeArrowheads="1"/>
            </p:cNvSpPr>
            <p:nvPr/>
          </p:nvSpPr>
          <p:spPr bwMode="auto">
            <a:xfrm>
              <a:off x="1874391" y="2931452"/>
              <a:ext cx="430279" cy="42145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9" name="Rectangle 48"/>
            <p:cNvSpPr>
              <a:spLocks noChangeArrowheads="1"/>
            </p:cNvSpPr>
            <p:nvPr/>
          </p:nvSpPr>
          <p:spPr bwMode="auto">
            <a:xfrm>
              <a:off x="1865364" y="3030792"/>
              <a:ext cx="436298" cy="42145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7719809" y="1516475"/>
            <a:ext cx="1778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设计背景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6915718" y="1295335"/>
            <a:ext cx="834546" cy="747984"/>
            <a:chOff x="7843749" y="4320381"/>
            <a:chExt cx="596900" cy="534987"/>
          </a:xfrm>
          <a:solidFill>
            <a:srgbClr val="005D9D"/>
          </a:solidFill>
        </p:grpSpPr>
        <p:sp>
          <p:nvSpPr>
            <p:cNvPr id="31" name="Freeform 43"/>
            <p:cNvSpPr>
              <a:spLocks noEditPoints="1"/>
            </p:cNvSpPr>
            <p:nvPr/>
          </p:nvSpPr>
          <p:spPr bwMode="auto">
            <a:xfrm>
              <a:off x="7891374" y="4320381"/>
              <a:ext cx="217488" cy="293687"/>
            </a:xfrm>
            <a:custGeom>
              <a:avLst/>
              <a:gdLst>
                <a:gd name="T0" fmla="*/ 8 w 110"/>
                <a:gd name="T1" fmla="*/ 92 h 147"/>
                <a:gd name="T2" fmla="*/ 17 w 110"/>
                <a:gd name="T3" fmla="*/ 105 h 147"/>
                <a:gd name="T4" fmla="*/ 57 w 110"/>
                <a:gd name="T5" fmla="*/ 147 h 147"/>
                <a:gd name="T6" fmla="*/ 96 w 110"/>
                <a:gd name="T7" fmla="*/ 105 h 147"/>
                <a:gd name="T8" fmla="*/ 97 w 110"/>
                <a:gd name="T9" fmla="*/ 105 h 147"/>
                <a:gd name="T10" fmla="*/ 107 w 110"/>
                <a:gd name="T11" fmla="*/ 92 h 147"/>
                <a:gd name="T12" fmla="*/ 99 w 110"/>
                <a:gd name="T13" fmla="*/ 80 h 147"/>
                <a:gd name="T14" fmla="*/ 87 w 110"/>
                <a:gd name="T15" fmla="*/ 32 h 147"/>
                <a:gd name="T16" fmla="*/ 28 w 110"/>
                <a:gd name="T17" fmla="*/ 25 h 147"/>
                <a:gd name="T18" fmla="*/ 13 w 110"/>
                <a:gd name="T19" fmla="*/ 81 h 147"/>
                <a:gd name="T20" fmla="*/ 13 w 110"/>
                <a:gd name="T21" fmla="*/ 81 h 147"/>
                <a:gd name="T22" fmla="*/ 8 w 110"/>
                <a:gd name="T23" fmla="*/ 92 h 147"/>
                <a:gd name="T24" fmla="*/ 18 w 110"/>
                <a:gd name="T25" fmla="*/ 82 h 147"/>
                <a:gd name="T26" fmla="*/ 18 w 110"/>
                <a:gd name="T27" fmla="*/ 82 h 147"/>
                <a:gd name="T28" fmla="*/ 19 w 110"/>
                <a:gd name="T29" fmla="*/ 82 h 147"/>
                <a:gd name="T30" fmla="*/ 19 w 110"/>
                <a:gd name="T31" fmla="*/ 79 h 147"/>
                <a:gd name="T32" fmla="*/ 22 w 110"/>
                <a:gd name="T33" fmla="*/ 62 h 147"/>
                <a:gd name="T34" fmla="*/ 26 w 110"/>
                <a:gd name="T35" fmla="*/ 57 h 147"/>
                <a:gd name="T36" fmla="*/ 71 w 110"/>
                <a:gd name="T37" fmla="*/ 46 h 147"/>
                <a:gd name="T38" fmla="*/ 93 w 110"/>
                <a:gd name="T39" fmla="*/ 83 h 147"/>
                <a:gd name="T40" fmla="*/ 94 w 110"/>
                <a:gd name="T41" fmla="*/ 83 h 147"/>
                <a:gd name="T42" fmla="*/ 96 w 110"/>
                <a:gd name="T43" fmla="*/ 82 h 147"/>
                <a:gd name="T44" fmla="*/ 97 w 110"/>
                <a:gd name="T45" fmla="*/ 82 h 147"/>
                <a:gd name="T46" fmla="*/ 102 w 110"/>
                <a:gd name="T47" fmla="*/ 85 h 147"/>
                <a:gd name="T48" fmla="*/ 105 w 110"/>
                <a:gd name="T49" fmla="*/ 92 h 147"/>
                <a:gd name="T50" fmla="*/ 102 w 110"/>
                <a:gd name="T51" fmla="*/ 100 h 147"/>
                <a:gd name="T52" fmla="*/ 97 w 110"/>
                <a:gd name="T53" fmla="*/ 102 h 147"/>
                <a:gd name="T54" fmla="*/ 97 w 110"/>
                <a:gd name="T55" fmla="*/ 102 h 147"/>
                <a:gd name="T56" fmla="*/ 94 w 110"/>
                <a:gd name="T57" fmla="*/ 102 h 147"/>
                <a:gd name="T58" fmla="*/ 94 w 110"/>
                <a:gd name="T59" fmla="*/ 105 h 147"/>
                <a:gd name="T60" fmla="*/ 81 w 110"/>
                <a:gd name="T61" fmla="*/ 133 h 147"/>
                <a:gd name="T62" fmla="*/ 70 w 110"/>
                <a:gd name="T63" fmla="*/ 141 h 147"/>
                <a:gd name="T64" fmla="*/ 57 w 110"/>
                <a:gd name="T65" fmla="*/ 144 h 147"/>
                <a:gd name="T66" fmla="*/ 44 w 110"/>
                <a:gd name="T67" fmla="*/ 141 h 147"/>
                <a:gd name="T68" fmla="*/ 33 w 110"/>
                <a:gd name="T69" fmla="*/ 133 h 147"/>
                <a:gd name="T70" fmla="*/ 20 w 110"/>
                <a:gd name="T71" fmla="*/ 105 h 147"/>
                <a:gd name="T72" fmla="*/ 20 w 110"/>
                <a:gd name="T73" fmla="*/ 103 h 147"/>
                <a:gd name="T74" fmla="*/ 17 w 110"/>
                <a:gd name="T75" fmla="*/ 102 h 147"/>
                <a:gd name="T76" fmla="*/ 10 w 110"/>
                <a:gd name="T77" fmla="*/ 92 h 147"/>
                <a:gd name="T78" fmla="*/ 13 w 110"/>
                <a:gd name="T79" fmla="*/ 85 h 147"/>
                <a:gd name="T80" fmla="*/ 18 w 110"/>
                <a:gd name="T81" fmla="*/ 8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0" h="147">
                  <a:moveTo>
                    <a:pt x="8" y="92"/>
                  </a:moveTo>
                  <a:cubicBezTo>
                    <a:pt x="8" y="99"/>
                    <a:pt x="12" y="105"/>
                    <a:pt x="17" y="105"/>
                  </a:cubicBezTo>
                  <a:cubicBezTo>
                    <a:pt x="21" y="129"/>
                    <a:pt x="37" y="147"/>
                    <a:pt x="57" y="147"/>
                  </a:cubicBezTo>
                  <a:cubicBezTo>
                    <a:pt x="76" y="147"/>
                    <a:pt x="93" y="129"/>
                    <a:pt x="96" y="105"/>
                  </a:cubicBezTo>
                  <a:cubicBezTo>
                    <a:pt x="97" y="105"/>
                    <a:pt x="97" y="105"/>
                    <a:pt x="97" y="105"/>
                  </a:cubicBezTo>
                  <a:cubicBezTo>
                    <a:pt x="103" y="105"/>
                    <a:pt x="107" y="99"/>
                    <a:pt x="107" y="92"/>
                  </a:cubicBezTo>
                  <a:cubicBezTo>
                    <a:pt x="107" y="86"/>
                    <a:pt x="104" y="81"/>
                    <a:pt x="99" y="80"/>
                  </a:cubicBezTo>
                  <a:cubicBezTo>
                    <a:pt x="99" y="80"/>
                    <a:pt x="110" y="43"/>
                    <a:pt x="87" y="32"/>
                  </a:cubicBezTo>
                  <a:cubicBezTo>
                    <a:pt x="84" y="0"/>
                    <a:pt x="28" y="25"/>
                    <a:pt x="28" y="25"/>
                  </a:cubicBezTo>
                  <a:cubicBezTo>
                    <a:pt x="0" y="40"/>
                    <a:pt x="13" y="81"/>
                    <a:pt x="13" y="81"/>
                  </a:cubicBezTo>
                  <a:cubicBezTo>
                    <a:pt x="13" y="81"/>
                    <a:pt x="13" y="81"/>
                    <a:pt x="13" y="81"/>
                  </a:cubicBezTo>
                  <a:cubicBezTo>
                    <a:pt x="10" y="83"/>
                    <a:pt x="8" y="87"/>
                    <a:pt x="8" y="92"/>
                  </a:cubicBezTo>
                  <a:close/>
                  <a:moveTo>
                    <a:pt x="18" y="82"/>
                  </a:moveTo>
                  <a:cubicBezTo>
                    <a:pt x="18" y="82"/>
                    <a:pt x="18" y="82"/>
                    <a:pt x="18" y="82"/>
                  </a:cubicBezTo>
                  <a:cubicBezTo>
                    <a:pt x="19" y="82"/>
                    <a:pt x="19" y="82"/>
                    <a:pt x="19" y="82"/>
                  </a:cubicBezTo>
                  <a:cubicBezTo>
                    <a:pt x="19" y="79"/>
                    <a:pt x="19" y="79"/>
                    <a:pt x="19" y="79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4" y="59"/>
                    <a:pt x="26" y="57"/>
                    <a:pt x="26" y="57"/>
                  </a:cubicBezTo>
                  <a:cubicBezTo>
                    <a:pt x="51" y="59"/>
                    <a:pt x="71" y="46"/>
                    <a:pt x="71" y="46"/>
                  </a:cubicBezTo>
                  <a:cubicBezTo>
                    <a:pt x="88" y="33"/>
                    <a:pt x="93" y="83"/>
                    <a:pt x="93" y="83"/>
                  </a:cubicBezTo>
                  <a:cubicBezTo>
                    <a:pt x="94" y="83"/>
                    <a:pt x="94" y="83"/>
                    <a:pt x="94" y="83"/>
                  </a:cubicBezTo>
                  <a:cubicBezTo>
                    <a:pt x="96" y="82"/>
                    <a:pt x="96" y="82"/>
                    <a:pt x="96" y="82"/>
                  </a:cubicBezTo>
                  <a:cubicBezTo>
                    <a:pt x="96" y="82"/>
                    <a:pt x="97" y="82"/>
                    <a:pt x="97" y="82"/>
                  </a:cubicBezTo>
                  <a:cubicBezTo>
                    <a:pt x="99" y="82"/>
                    <a:pt x="101" y="83"/>
                    <a:pt x="102" y="85"/>
                  </a:cubicBezTo>
                  <a:cubicBezTo>
                    <a:pt x="104" y="87"/>
                    <a:pt x="105" y="89"/>
                    <a:pt x="105" y="92"/>
                  </a:cubicBezTo>
                  <a:cubicBezTo>
                    <a:pt x="105" y="95"/>
                    <a:pt x="104" y="98"/>
                    <a:pt x="102" y="100"/>
                  </a:cubicBezTo>
                  <a:cubicBezTo>
                    <a:pt x="101" y="101"/>
                    <a:pt x="99" y="102"/>
                    <a:pt x="97" y="102"/>
                  </a:cubicBezTo>
                  <a:cubicBezTo>
                    <a:pt x="97" y="102"/>
                    <a:pt x="97" y="102"/>
                    <a:pt x="97" y="102"/>
                  </a:cubicBezTo>
                  <a:cubicBezTo>
                    <a:pt x="94" y="102"/>
                    <a:pt x="94" y="102"/>
                    <a:pt x="94" y="102"/>
                  </a:cubicBezTo>
                  <a:cubicBezTo>
                    <a:pt x="94" y="105"/>
                    <a:pt x="94" y="105"/>
                    <a:pt x="94" y="105"/>
                  </a:cubicBezTo>
                  <a:cubicBezTo>
                    <a:pt x="92" y="116"/>
                    <a:pt x="87" y="126"/>
                    <a:pt x="81" y="133"/>
                  </a:cubicBezTo>
                  <a:cubicBezTo>
                    <a:pt x="77" y="136"/>
                    <a:pt x="74" y="139"/>
                    <a:pt x="70" y="141"/>
                  </a:cubicBezTo>
                  <a:cubicBezTo>
                    <a:pt x="66" y="143"/>
                    <a:pt x="61" y="144"/>
                    <a:pt x="57" y="144"/>
                  </a:cubicBezTo>
                  <a:cubicBezTo>
                    <a:pt x="53" y="144"/>
                    <a:pt x="48" y="143"/>
                    <a:pt x="44" y="141"/>
                  </a:cubicBezTo>
                  <a:cubicBezTo>
                    <a:pt x="40" y="139"/>
                    <a:pt x="36" y="136"/>
                    <a:pt x="33" y="133"/>
                  </a:cubicBezTo>
                  <a:cubicBezTo>
                    <a:pt x="26" y="126"/>
                    <a:pt x="22" y="116"/>
                    <a:pt x="20" y="105"/>
                  </a:cubicBezTo>
                  <a:cubicBezTo>
                    <a:pt x="20" y="103"/>
                    <a:pt x="20" y="103"/>
                    <a:pt x="20" y="103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4" y="102"/>
                    <a:pt x="10" y="98"/>
                    <a:pt x="10" y="92"/>
                  </a:cubicBezTo>
                  <a:cubicBezTo>
                    <a:pt x="10" y="89"/>
                    <a:pt x="11" y="87"/>
                    <a:pt x="13" y="85"/>
                  </a:cubicBezTo>
                  <a:cubicBezTo>
                    <a:pt x="14" y="83"/>
                    <a:pt x="16" y="82"/>
                    <a:pt x="18" y="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2" name="Freeform 44"/>
            <p:cNvSpPr>
              <a:spLocks noEditPoints="1"/>
            </p:cNvSpPr>
            <p:nvPr/>
          </p:nvSpPr>
          <p:spPr bwMode="auto">
            <a:xfrm>
              <a:off x="7937412" y="4466431"/>
              <a:ext cx="130175" cy="46037"/>
            </a:xfrm>
            <a:custGeom>
              <a:avLst/>
              <a:gdLst>
                <a:gd name="T0" fmla="*/ 6 w 65"/>
                <a:gd name="T1" fmla="*/ 23 h 23"/>
                <a:gd name="T2" fmla="*/ 23 w 65"/>
                <a:gd name="T3" fmla="*/ 23 h 23"/>
                <a:gd name="T4" fmla="*/ 29 w 65"/>
                <a:gd name="T5" fmla="*/ 17 h 23"/>
                <a:gd name="T6" fmla="*/ 29 w 65"/>
                <a:gd name="T7" fmla="*/ 11 h 23"/>
                <a:gd name="T8" fmla="*/ 35 w 65"/>
                <a:gd name="T9" fmla="*/ 11 h 23"/>
                <a:gd name="T10" fmla="*/ 35 w 65"/>
                <a:gd name="T11" fmla="*/ 17 h 23"/>
                <a:gd name="T12" fmla="*/ 41 w 65"/>
                <a:gd name="T13" fmla="*/ 23 h 23"/>
                <a:gd name="T14" fmla="*/ 59 w 65"/>
                <a:gd name="T15" fmla="*/ 23 h 23"/>
                <a:gd name="T16" fmla="*/ 65 w 65"/>
                <a:gd name="T17" fmla="*/ 17 h 23"/>
                <a:gd name="T18" fmla="*/ 65 w 65"/>
                <a:gd name="T19" fmla="*/ 6 h 23"/>
                <a:gd name="T20" fmla="*/ 59 w 65"/>
                <a:gd name="T21" fmla="*/ 0 h 23"/>
                <a:gd name="T22" fmla="*/ 41 w 65"/>
                <a:gd name="T23" fmla="*/ 0 h 23"/>
                <a:gd name="T24" fmla="*/ 35 w 65"/>
                <a:gd name="T25" fmla="*/ 6 h 23"/>
                <a:gd name="T26" fmla="*/ 35 w 65"/>
                <a:gd name="T27" fmla="*/ 10 h 23"/>
                <a:gd name="T28" fmla="*/ 29 w 65"/>
                <a:gd name="T29" fmla="*/ 10 h 23"/>
                <a:gd name="T30" fmla="*/ 29 w 65"/>
                <a:gd name="T31" fmla="*/ 6 h 23"/>
                <a:gd name="T32" fmla="*/ 23 w 65"/>
                <a:gd name="T33" fmla="*/ 0 h 23"/>
                <a:gd name="T34" fmla="*/ 6 w 65"/>
                <a:gd name="T35" fmla="*/ 0 h 23"/>
                <a:gd name="T36" fmla="*/ 0 w 65"/>
                <a:gd name="T37" fmla="*/ 6 h 23"/>
                <a:gd name="T38" fmla="*/ 0 w 65"/>
                <a:gd name="T39" fmla="*/ 17 h 23"/>
                <a:gd name="T40" fmla="*/ 6 w 65"/>
                <a:gd name="T41" fmla="*/ 23 h 23"/>
                <a:gd name="T42" fmla="*/ 37 w 65"/>
                <a:gd name="T43" fmla="*/ 6 h 23"/>
                <a:gd name="T44" fmla="*/ 41 w 65"/>
                <a:gd name="T45" fmla="*/ 1 h 23"/>
                <a:gd name="T46" fmla="*/ 59 w 65"/>
                <a:gd name="T47" fmla="*/ 1 h 23"/>
                <a:gd name="T48" fmla="*/ 63 w 65"/>
                <a:gd name="T49" fmla="*/ 6 h 23"/>
                <a:gd name="T50" fmla="*/ 63 w 65"/>
                <a:gd name="T51" fmla="*/ 17 h 23"/>
                <a:gd name="T52" fmla="*/ 59 w 65"/>
                <a:gd name="T53" fmla="*/ 21 h 23"/>
                <a:gd name="T54" fmla="*/ 41 w 65"/>
                <a:gd name="T55" fmla="*/ 21 h 23"/>
                <a:gd name="T56" fmla="*/ 37 w 65"/>
                <a:gd name="T57" fmla="*/ 17 h 23"/>
                <a:gd name="T58" fmla="*/ 37 w 65"/>
                <a:gd name="T59" fmla="*/ 6 h 23"/>
                <a:gd name="T60" fmla="*/ 1 w 65"/>
                <a:gd name="T61" fmla="*/ 6 h 23"/>
                <a:gd name="T62" fmla="*/ 6 w 65"/>
                <a:gd name="T63" fmla="*/ 1 h 23"/>
                <a:gd name="T64" fmla="*/ 23 w 65"/>
                <a:gd name="T65" fmla="*/ 1 h 23"/>
                <a:gd name="T66" fmla="*/ 28 w 65"/>
                <a:gd name="T67" fmla="*/ 6 h 23"/>
                <a:gd name="T68" fmla="*/ 28 w 65"/>
                <a:gd name="T69" fmla="*/ 10 h 23"/>
                <a:gd name="T70" fmla="*/ 28 w 65"/>
                <a:gd name="T71" fmla="*/ 11 h 23"/>
                <a:gd name="T72" fmla="*/ 28 w 65"/>
                <a:gd name="T73" fmla="*/ 17 h 23"/>
                <a:gd name="T74" fmla="*/ 23 w 65"/>
                <a:gd name="T75" fmla="*/ 21 h 23"/>
                <a:gd name="T76" fmla="*/ 6 w 65"/>
                <a:gd name="T77" fmla="*/ 21 h 23"/>
                <a:gd name="T78" fmla="*/ 1 w 65"/>
                <a:gd name="T79" fmla="*/ 17 h 23"/>
                <a:gd name="T80" fmla="*/ 1 w 65"/>
                <a:gd name="T81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" h="23">
                  <a:moveTo>
                    <a:pt x="6" y="23"/>
                  </a:moveTo>
                  <a:cubicBezTo>
                    <a:pt x="23" y="23"/>
                    <a:pt x="23" y="23"/>
                    <a:pt x="23" y="23"/>
                  </a:cubicBezTo>
                  <a:cubicBezTo>
                    <a:pt x="26" y="23"/>
                    <a:pt x="29" y="20"/>
                    <a:pt x="29" y="17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20"/>
                    <a:pt x="38" y="23"/>
                    <a:pt x="41" y="23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62" y="23"/>
                    <a:pt x="65" y="20"/>
                    <a:pt x="65" y="17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65" y="3"/>
                    <a:pt x="62" y="0"/>
                    <a:pt x="59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8" y="0"/>
                    <a:pt x="35" y="3"/>
                    <a:pt x="35" y="6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3"/>
                    <a:pt x="26" y="0"/>
                    <a:pt x="2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0"/>
                    <a:pt x="2" y="23"/>
                    <a:pt x="6" y="23"/>
                  </a:cubicBezTo>
                  <a:close/>
                  <a:moveTo>
                    <a:pt x="37" y="6"/>
                  </a:moveTo>
                  <a:cubicBezTo>
                    <a:pt x="37" y="3"/>
                    <a:pt x="39" y="1"/>
                    <a:pt x="41" y="1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61" y="1"/>
                    <a:pt x="63" y="3"/>
                    <a:pt x="63" y="6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3" y="19"/>
                    <a:pt x="61" y="21"/>
                    <a:pt x="59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39" y="21"/>
                    <a:pt x="37" y="19"/>
                    <a:pt x="37" y="17"/>
                  </a:cubicBezTo>
                  <a:lnTo>
                    <a:pt x="37" y="6"/>
                  </a:lnTo>
                  <a:close/>
                  <a:moveTo>
                    <a:pt x="1" y="6"/>
                  </a:moveTo>
                  <a:cubicBezTo>
                    <a:pt x="1" y="3"/>
                    <a:pt x="3" y="1"/>
                    <a:pt x="6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5" y="1"/>
                    <a:pt x="28" y="3"/>
                    <a:pt x="28" y="6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9"/>
                    <a:pt x="25" y="21"/>
                    <a:pt x="23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1" y="19"/>
                    <a:pt x="1" y="17"/>
                  </a:cubicBezTo>
                  <a:lnTo>
                    <a:pt x="1" y="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3" name="Freeform 45"/>
            <p:cNvSpPr>
              <a:spLocks/>
            </p:cNvSpPr>
            <p:nvPr/>
          </p:nvSpPr>
          <p:spPr bwMode="auto">
            <a:xfrm>
              <a:off x="8099337" y="4450556"/>
              <a:ext cx="341312" cy="398462"/>
            </a:xfrm>
            <a:custGeom>
              <a:avLst/>
              <a:gdLst>
                <a:gd name="T0" fmla="*/ 143 w 172"/>
                <a:gd name="T1" fmla="*/ 165 h 199"/>
                <a:gd name="T2" fmla="*/ 143 w 172"/>
                <a:gd name="T3" fmla="*/ 0 h 199"/>
                <a:gd name="T4" fmla="*/ 2 w 172"/>
                <a:gd name="T5" fmla="*/ 0 h 199"/>
                <a:gd name="T6" fmla="*/ 0 w 172"/>
                <a:gd name="T7" fmla="*/ 12 h 199"/>
                <a:gd name="T8" fmla="*/ 5 w 172"/>
                <a:gd name="T9" fmla="*/ 17 h 199"/>
                <a:gd name="T10" fmla="*/ 126 w 172"/>
                <a:gd name="T11" fmla="*/ 17 h 199"/>
                <a:gd name="T12" fmla="*/ 126 w 172"/>
                <a:gd name="T13" fmla="*/ 165 h 199"/>
                <a:gd name="T14" fmla="*/ 39 w 172"/>
                <a:gd name="T15" fmla="*/ 165 h 199"/>
                <a:gd name="T16" fmla="*/ 39 w 172"/>
                <a:gd name="T17" fmla="*/ 176 h 199"/>
                <a:gd name="T18" fmla="*/ 39 w 172"/>
                <a:gd name="T19" fmla="*/ 176 h 199"/>
                <a:gd name="T20" fmla="*/ 10 w 172"/>
                <a:gd name="T21" fmla="*/ 199 h 199"/>
                <a:gd name="T22" fmla="*/ 172 w 172"/>
                <a:gd name="T23" fmla="*/ 199 h 199"/>
                <a:gd name="T24" fmla="*/ 172 w 172"/>
                <a:gd name="T25" fmla="*/ 165 h 199"/>
                <a:gd name="T26" fmla="*/ 143 w 172"/>
                <a:gd name="T27" fmla="*/ 165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2" h="199">
                  <a:moveTo>
                    <a:pt x="143" y="165"/>
                  </a:moveTo>
                  <a:cubicBezTo>
                    <a:pt x="143" y="0"/>
                    <a:pt x="143" y="0"/>
                    <a:pt x="14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5"/>
                    <a:pt x="1" y="9"/>
                    <a:pt x="0" y="12"/>
                  </a:cubicBezTo>
                  <a:cubicBezTo>
                    <a:pt x="2" y="13"/>
                    <a:pt x="4" y="15"/>
                    <a:pt x="5" y="17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26" y="165"/>
                    <a:pt x="126" y="165"/>
                    <a:pt x="126" y="165"/>
                  </a:cubicBezTo>
                  <a:cubicBezTo>
                    <a:pt x="39" y="165"/>
                    <a:pt x="39" y="165"/>
                    <a:pt x="39" y="165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37" y="186"/>
                    <a:pt x="25" y="194"/>
                    <a:pt x="10" y="199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72" y="165"/>
                    <a:pt x="172" y="165"/>
                    <a:pt x="172" y="165"/>
                  </a:cubicBezTo>
                  <a:lnTo>
                    <a:pt x="143" y="16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4" name="Freeform 46"/>
            <p:cNvSpPr>
              <a:spLocks/>
            </p:cNvSpPr>
            <p:nvPr/>
          </p:nvSpPr>
          <p:spPr bwMode="auto">
            <a:xfrm>
              <a:off x="7843749" y="4612481"/>
              <a:ext cx="322263" cy="242887"/>
            </a:xfrm>
            <a:custGeom>
              <a:avLst/>
              <a:gdLst>
                <a:gd name="T0" fmla="*/ 163 w 163"/>
                <a:gd name="T1" fmla="*/ 91 h 122"/>
                <a:gd name="T2" fmla="*/ 163 w 163"/>
                <a:gd name="T3" fmla="*/ 90 h 122"/>
                <a:gd name="T4" fmla="*/ 163 w 163"/>
                <a:gd name="T5" fmla="*/ 90 h 122"/>
                <a:gd name="T6" fmla="*/ 163 w 163"/>
                <a:gd name="T7" fmla="*/ 39 h 122"/>
                <a:gd name="T8" fmla="*/ 163 w 163"/>
                <a:gd name="T9" fmla="*/ 39 h 122"/>
                <a:gd name="T10" fmla="*/ 126 w 163"/>
                <a:gd name="T11" fmla="*/ 0 h 122"/>
                <a:gd name="T12" fmla="*/ 91 w 163"/>
                <a:gd name="T13" fmla="*/ 59 h 122"/>
                <a:gd name="T14" fmla="*/ 87 w 163"/>
                <a:gd name="T15" fmla="*/ 33 h 122"/>
                <a:gd name="T16" fmla="*/ 91 w 163"/>
                <a:gd name="T17" fmla="*/ 24 h 122"/>
                <a:gd name="T18" fmla="*/ 81 w 163"/>
                <a:gd name="T19" fmla="*/ 14 h 122"/>
                <a:gd name="T20" fmla="*/ 71 w 163"/>
                <a:gd name="T21" fmla="*/ 24 h 122"/>
                <a:gd name="T22" fmla="*/ 76 w 163"/>
                <a:gd name="T23" fmla="*/ 33 h 122"/>
                <a:gd name="T24" fmla="*/ 72 w 163"/>
                <a:gd name="T25" fmla="*/ 59 h 122"/>
                <a:gd name="T26" fmla="*/ 37 w 163"/>
                <a:gd name="T27" fmla="*/ 0 h 122"/>
                <a:gd name="T28" fmla="*/ 0 w 163"/>
                <a:gd name="T29" fmla="*/ 39 h 122"/>
                <a:gd name="T30" fmla="*/ 0 w 163"/>
                <a:gd name="T31" fmla="*/ 39 h 122"/>
                <a:gd name="T32" fmla="*/ 0 w 163"/>
                <a:gd name="T33" fmla="*/ 90 h 122"/>
                <a:gd name="T34" fmla="*/ 0 w 163"/>
                <a:gd name="T35" fmla="*/ 90 h 122"/>
                <a:gd name="T36" fmla="*/ 0 w 163"/>
                <a:gd name="T37" fmla="*/ 91 h 122"/>
                <a:gd name="T38" fmla="*/ 81 w 163"/>
                <a:gd name="T39" fmla="*/ 122 h 122"/>
                <a:gd name="T40" fmla="*/ 163 w 163"/>
                <a:gd name="T41" fmla="*/ 9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3" h="122">
                  <a:moveTo>
                    <a:pt x="163" y="91"/>
                  </a:moveTo>
                  <a:cubicBezTo>
                    <a:pt x="163" y="90"/>
                    <a:pt x="163" y="90"/>
                    <a:pt x="163" y="90"/>
                  </a:cubicBezTo>
                  <a:cubicBezTo>
                    <a:pt x="163" y="90"/>
                    <a:pt x="163" y="90"/>
                    <a:pt x="163" y="90"/>
                  </a:cubicBezTo>
                  <a:cubicBezTo>
                    <a:pt x="163" y="39"/>
                    <a:pt x="163" y="39"/>
                    <a:pt x="163" y="39"/>
                  </a:cubicBezTo>
                  <a:cubicBezTo>
                    <a:pt x="163" y="39"/>
                    <a:pt x="163" y="39"/>
                    <a:pt x="163" y="39"/>
                  </a:cubicBezTo>
                  <a:cubicBezTo>
                    <a:pt x="160" y="23"/>
                    <a:pt x="146" y="9"/>
                    <a:pt x="126" y="0"/>
                  </a:cubicBezTo>
                  <a:cubicBezTo>
                    <a:pt x="91" y="59"/>
                    <a:pt x="91" y="59"/>
                    <a:pt x="91" y="59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9" y="31"/>
                    <a:pt x="91" y="28"/>
                    <a:pt x="91" y="24"/>
                  </a:cubicBezTo>
                  <a:cubicBezTo>
                    <a:pt x="91" y="19"/>
                    <a:pt x="87" y="14"/>
                    <a:pt x="81" y="14"/>
                  </a:cubicBezTo>
                  <a:cubicBezTo>
                    <a:pt x="76" y="14"/>
                    <a:pt x="71" y="19"/>
                    <a:pt x="71" y="24"/>
                  </a:cubicBezTo>
                  <a:cubicBezTo>
                    <a:pt x="71" y="28"/>
                    <a:pt x="73" y="31"/>
                    <a:pt x="76" y="33"/>
                  </a:cubicBezTo>
                  <a:cubicBezTo>
                    <a:pt x="72" y="59"/>
                    <a:pt x="72" y="59"/>
                    <a:pt x="72" y="59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7" y="9"/>
                    <a:pt x="3" y="23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1"/>
                  </a:cubicBezTo>
                  <a:cubicBezTo>
                    <a:pt x="0" y="108"/>
                    <a:pt x="36" y="122"/>
                    <a:pt x="81" y="122"/>
                  </a:cubicBezTo>
                  <a:cubicBezTo>
                    <a:pt x="127" y="122"/>
                    <a:pt x="163" y="108"/>
                    <a:pt x="163" y="9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5" name="Rectangle 47"/>
            <p:cNvSpPr>
              <a:spLocks noChangeArrowheads="1"/>
            </p:cNvSpPr>
            <p:nvPr/>
          </p:nvSpPr>
          <p:spPr bwMode="auto">
            <a:xfrm>
              <a:off x="8142199" y="4531518"/>
              <a:ext cx="179388" cy="20638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6" name="Rectangle 48"/>
            <p:cNvSpPr>
              <a:spLocks noChangeArrowheads="1"/>
            </p:cNvSpPr>
            <p:nvPr/>
          </p:nvSpPr>
          <p:spPr bwMode="auto">
            <a:xfrm>
              <a:off x="8142199" y="4577556"/>
              <a:ext cx="179388" cy="19050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7" name="Rectangle 49"/>
            <p:cNvSpPr>
              <a:spLocks noChangeArrowheads="1"/>
            </p:cNvSpPr>
            <p:nvPr/>
          </p:nvSpPr>
          <p:spPr bwMode="auto">
            <a:xfrm>
              <a:off x="8192999" y="4622006"/>
              <a:ext cx="128588" cy="22225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8" name="Rectangle 50"/>
            <p:cNvSpPr>
              <a:spLocks noChangeArrowheads="1"/>
            </p:cNvSpPr>
            <p:nvPr/>
          </p:nvSpPr>
          <p:spPr bwMode="auto">
            <a:xfrm>
              <a:off x="8192999" y="4668043"/>
              <a:ext cx="128588" cy="20638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9" name="Rectangle 51"/>
            <p:cNvSpPr>
              <a:spLocks noChangeArrowheads="1"/>
            </p:cNvSpPr>
            <p:nvPr/>
          </p:nvSpPr>
          <p:spPr bwMode="auto">
            <a:xfrm>
              <a:off x="8192999" y="4714081"/>
              <a:ext cx="128588" cy="20637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632459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967740" y="678180"/>
            <a:ext cx="4023360" cy="137160"/>
            <a:chOff x="1005840" y="678180"/>
            <a:chExt cx="4023360" cy="13716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 flipH="1">
            <a:off x="7209790" y="678180"/>
            <a:ext cx="4023360" cy="137160"/>
            <a:chOff x="1005840" y="678180"/>
            <a:chExt cx="4023360" cy="13716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5557668" y="442644"/>
            <a:ext cx="10855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绪论</a:t>
            </a:r>
            <a:endParaRPr lang="zh-CN" altLang="en-US" sz="3200" b="1" spc="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346950" y="2126140"/>
            <a:ext cx="1778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设计背景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6542859" y="1905000"/>
            <a:ext cx="834546" cy="747984"/>
            <a:chOff x="7843749" y="4320381"/>
            <a:chExt cx="596900" cy="534987"/>
          </a:xfrm>
          <a:solidFill>
            <a:srgbClr val="005D9D"/>
          </a:solidFill>
        </p:grpSpPr>
        <p:sp>
          <p:nvSpPr>
            <p:cNvPr id="16" name="Freeform 43"/>
            <p:cNvSpPr>
              <a:spLocks noEditPoints="1"/>
            </p:cNvSpPr>
            <p:nvPr/>
          </p:nvSpPr>
          <p:spPr bwMode="auto">
            <a:xfrm>
              <a:off x="7891374" y="4320381"/>
              <a:ext cx="217488" cy="293687"/>
            </a:xfrm>
            <a:custGeom>
              <a:avLst/>
              <a:gdLst>
                <a:gd name="T0" fmla="*/ 8 w 110"/>
                <a:gd name="T1" fmla="*/ 92 h 147"/>
                <a:gd name="T2" fmla="*/ 17 w 110"/>
                <a:gd name="T3" fmla="*/ 105 h 147"/>
                <a:gd name="T4" fmla="*/ 57 w 110"/>
                <a:gd name="T5" fmla="*/ 147 h 147"/>
                <a:gd name="T6" fmla="*/ 96 w 110"/>
                <a:gd name="T7" fmla="*/ 105 h 147"/>
                <a:gd name="T8" fmla="*/ 97 w 110"/>
                <a:gd name="T9" fmla="*/ 105 h 147"/>
                <a:gd name="T10" fmla="*/ 107 w 110"/>
                <a:gd name="T11" fmla="*/ 92 h 147"/>
                <a:gd name="T12" fmla="*/ 99 w 110"/>
                <a:gd name="T13" fmla="*/ 80 h 147"/>
                <a:gd name="T14" fmla="*/ 87 w 110"/>
                <a:gd name="T15" fmla="*/ 32 h 147"/>
                <a:gd name="T16" fmla="*/ 28 w 110"/>
                <a:gd name="T17" fmla="*/ 25 h 147"/>
                <a:gd name="T18" fmla="*/ 13 w 110"/>
                <a:gd name="T19" fmla="*/ 81 h 147"/>
                <a:gd name="T20" fmla="*/ 13 w 110"/>
                <a:gd name="T21" fmla="*/ 81 h 147"/>
                <a:gd name="T22" fmla="*/ 8 w 110"/>
                <a:gd name="T23" fmla="*/ 92 h 147"/>
                <a:gd name="T24" fmla="*/ 18 w 110"/>
                <a:gd name="T25" fmla="*/ 82 h 147"/>
                <a:gd name="T26" fmla="*/ 18 w 110"/>
                <a:gd name="T27" fmla="*/ 82 h 147"/>
                <a:gd name="T28" fmla="*/ 19 w 110"/>
                <a:gd name="T29" fmla="*/ 82 h 147"/>
                <a:gd name="T30" fmla="*/ 19 w 110"/>
                <a:gd name="T31" fmla="*/ 79 h 147"/>
                <a:gd name="T32" fmla="*/ 22 w 110"/>
                <a:gd name="T33" fmla="*/ 62 h 147"/>
                <a:gd name="T34" fmla="*/ 26 w 110"/>
                <a:gd name="T35" fmla="*/ 57 h 147"/>
                <a:gd name="T36" fmla="*/ 71 w 110"/>
                <a:gd name="T37" fmla="*/ 46 h 147"/>
                <a:gd name="T38" fmla="*/ 93 w 110"/>
                <a:gd name="T39" fmla="*/ 83 h 147"/>
                <a:gd name="T40" fmla="*/ 94 w 110"/>
                <a:gd name="T41" fmla="*/ 83 h 147"/>
                <a:gd name="T42" fmla="*/ 96 w 110"/>
                <a:gd name="T43" fmla="*/ 82 h 147"/>
                <a:gd name="T44" fmla="*/ 97 w 110"/>
                <a:gd name="T45" fmla="*/ 82 h 147"/>
                <a:gd name="T46" fmla="*/ 102 w 110"/>
                <a:gd name="T47" fmla="*/ 85 h 147"/>
                <a:gd name="T48" fmla="*/ 105 w 110"/>
                <a:gd name="T49" fmla="*/ 92 h 147"/>
                <a:gd name="T50" fmla="*/ 102 w 110"/>
                <a:gd name="T51" fmla="*/ 100 h 147"/>
                <a:gd name="T52" fmla="*/ 97 w 110"/>
                <a:gd name="T53" fmla="*/ 102 h 147"/>
                <a:gd name="T54" fmla="*/ 97 w 110"/>
                <a:gd name="T55" fmla="*/ 102 h 147"/>
                <a:gd name="T56" fmla="*/ 94 w 110"/>
                <a:gd name="T57" fmla="*/ 102 h 147"/>
                <a:gd name="T58" fmla="*/ 94 w 110"/>
                <a:gd name="T59" fmla="*/ 105 h 147"/>
                <a:gd name="T60" fmla="*/ 81 w 110"/>
                <a:gd name="T61" fmla="*/ 133 h 147"/>
                <a:gd name="T62" fmla="*/ 70 w 110"/>
                <a:gd name="T63" fmla="*/ 141 h 147"/>
                <a:gd name="T64" fmla="*/ 57 w 110"/>
                <a:gd name="T65" fmla="*/ 144 h 147"/>
                <a:gd name="T66" fmla="*/ 44 w 110"/>
                <a:gd name="T67" fmla="*/ 141 h 147"/>
                <a:gd name="T68" fmla="*/ 33 w 110"/>
                <a:gd name="T69" fmla="*/ 133 h 147"/>
                <a:gd name="T70" fmla="*/ 20 w 110"/>
                <a:gd name="T71" fmla="*/ 105 h 147"/>
                <a:gd name="T72" fmla="*/ 20 w 110"/>
                <a:gd name="T73" fmla="*/ 103 h 147"/>
                <a:gd name="T74" fmla="*/ 17 w 110"/>
                <a:gd name="T75" fmla="*/ 102 h 147"/>
                <a:gd name="T76" fmla="*/ 10 w 110"/>
                <a:gd name="T77" fmla="*/ 92 h 147"/>
                <a:gd name="T78" fmla="*/ 13 w 110"/>
                <a:gd name="T79" fmla="*/ 85 h 147"/>
                <a:gd name="T80" fmla="*/ 18 w 110"/>
                <a:gd name="T81" fmla="*/ 8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0" h="147">
                  <a:moveTo>
                    <a:pt x="8" y="92"/>
                  </a:moveTo>
                  <a:cubicBezTo>
                    <a:pt x="8" y="99"/>
                    <a:pt x="12" y="105"/>
                    <a:pt x="17" y="105"/>
                  </a:cubicBezTo>
                  <a:cubicBezTo>
                    <a:pt x="21" y="129"/>
                    <a:pt x="37" y="147"/>
                    <a:pt x="57" y="147"/>
                  </a:cubicBezTo>
                  <a:cubicBezTo>
                    <a:pt x="76" y="147"/>
                    <a:pt x="93" y="129"/>
                    <a:pt x="96" y="105"/>
                  </a:cubicBezTo>
                  <a:cubicBezTo>
                    <a:pt x="97" y="105"/>
                    <a:pt x="97" y="105"/>
                    <a:pt x="97" y="105"/>
                  </a:cubicBezTo>
                  <a:cubicBezTo>
                    <a:pt x="103" y="105"/>
                    <a:pt x="107" y="99"/>
                    <a:pt x="107" y="92"/>
                  </a:cubicBezTo>
                  <a:cubicBezTo>
                    <a:pt x="107" y="86"/>
                    <a:pt x="104" y="81"/>
                    <a:pt x="99" y="80"/>
                  </a:cubicBezTo>
                  <a:cubicBezTo>
                    <a:pt x="99" y="80"/>
                    <a:pt x="110" y="43"/>
                    <a:pt x="87" y="32"/>
                  </a:cubicBezTo>
                  <a:cubicBezTo>
                    <a:pt x="84" y="0"/>
                    <a:pt x="28" y="25"/>
                    <a:pt x="28" y="25"/>
                  </a:cubicBezTo>
                  <a:cubicBezTo>
                    <a:pt x="0" y="40"/>
                    <a:pt x="13" y="81"/>
                    <a:pt x="13" y="81"/>
                  </a:cubicBezTo>
                  <a:cubicBezTo>
                    <a:pt x="13" y="81"/>
                    <a:pt x="13" y="81"/>
                    <a:pt x="13" y="81"/>
                  </a:cubicBezTo>
                  <a:cubicBezTo>
                    <a:pt x="10" y="83"/>
                    <a:pt x="8" y="87"/>
                    <a:pt x="8" y="92"/>
                  </a:cubicBezTo>
                  <a:close/>
                  <a:moveTo>
                    <a:pt x="18" y="82"/>
                  </a:moveTo>
                  <a:cubicBezTo>
                    <a:pt x="18" y="82"/>
                    <a:pt x="18" y="82"/>
                    <a:pt x="18" y="82"/>
                  </a:cubicBezTo>
                  <a:cubicBezTo>
                    <a:pt x="19" y="82"/>
                    <a:pt x="19" y="82"/>
                    <a:pt x="19" y="82"/>
                  </a:cubicBezTo>
                  <a:cubicBezTo>
                    <a:pt x="19" y="79"/>
                    <a:pt x="19" y="79"/>
                    <a:pt x="19" y="79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4" y="59"/>
                    <a:pt x="26" y="57"/>
                    <a:pt x="26" y="57"/>
                  </a:cubicBezTo>
                  <a:cubicBezTo>
                    <a:pt x="51" y="59"/>
                    <a:pt x="71" y="46"/>
                    <a:pt x="71" y="46"/>
                  </a:cubicBezTo>
                  <a:cubicBezTo>
                    <a:pt x="88" y="33"/>
                    <a:pt x="93" y="83"/>
                    <a:pt x="93" y="83"/>
                  </a:cubicBezTo>
                  <a:cubicBezTo>
                    <a:pt x="94" y="83"/>
                    <a:pt x="94" y="83"/>
                    <a:pt x="94" y="83"/>
                  </a:cubicBezTo>
                  <a:cubicBezTo>
                    <a:pt x="96" y="82"/>
                    <a:pt x="96" y="82"/>
                    <a:pt x="96" y="82"/>
                  </a:cubicBezTo>
                  <a:cubicBezTo>
                    <a:pt x="96" y="82"/>
                    <a:pt x="97" y="82"/>
                    <a:pt x="97" y="82"/>
                  </a:cubicBezTo>
                  <a:cubicBezTo>
                    <a:pt x="99" y="82"/>
                    <a:pt x="101" y="83"/>
                    <a:pt x="102" y="85"/>
                  </a:cubicBezTo>
                  <a:cubicBezTo>
                    <a:pt x="104" y="87"/>
                    <a:pt x="105" y="89"/>
                    <a:pt x="105" y="92"/>
                  </a:cubicBezTo>
                  <a:cubicBezTo>
                    <a:pt x="105" y="95"/>
                    <a:pt x="104" y="98"/>
                    <a:pt x="102" y="100"/>
                  </a:cubicBezTo>
                  <a:cubicBezTo>
                    <a:pt x="101" y="101"/>
                    <a:pt x="99" y="102"/>
                    <a:pt x="97" y="102"/>
                  </a:cubicBezTo>
                  <a:cubicBezTo>
                    <a:pt x="97" y="102"/>
                    <a:pt x="97" y="102"/>
                    <a:pt x="97" y="102"/>
                  </a:cubicBezTo>
                  <a:cubicBezTo>
                    <a:pt x="94" y="102"/>
                    <a:pt x="94" y="102"/>
                    <a:pt x="94" y="102"/>
                  </a:cubicBezTo>
                  <a:cubicBezTo>
                    <a:pt x="94" y="105"/>
                    <a:pt x="94" y="105"/>
                    <a:pt x="94" y="105"/>
                  </a:cubicBezTo>
                  <a:cubicBezTo>
                    <a:pt x="92" y="116"/>
                    <a:pt x="87" y="126"/>
                    <a:pt x="81" y="133"/>
                  </a:cubicBezTo>
                  <a:cubicBezTo>
                    <a:pt x="77" y="136"/>
                    <a:pt x="74" y="139"/>
                    <a:pt x="70" y="141"/>
                  </a:cubicBezTo>
                  <a:cubicBezTo>
                    <a:pt x="66" y="143"/>
                    <a:pt x="61" y="144"/>
                    <a:pt x="57" y="144"/>
                  </a:cubicBezTo>
                  <a:cubicBezTo>
                    <a:pt x="53" y="144"/>
                    <a:pt x="48" y="143"/>
                    <a:pt x="44" y="141"/>
                  </a:cubicBezTo>
                  <a:cubicBezTo>
                    <a:pt x="40" y="139"/>
                    <a:pt x="36" y="136"/>
                    <a:pt x="33" y="133"/>
                  </a:cubicBezTo>
                  <a:cubicBezTo>
                    <a:pt x="26" y="126"/>
                    <a:pt x="22" y="116"/>
                    <a:pt x="20" y="105"/>
                  </a:cubicBezTo>
                  <a:cubicBezTo>
                    <a:pt x="20" y="103"/>
                    <a:pt x="20" y="103"/>
                    <a:pt x="20" y="103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4" y="102"/>
                    <a:pt x="10" y="98"/>
                    <a:pt x="10" y="92"/>
                  </a:cubicBezTo>
                  <a:cubicBezTo>
                    <a:pt x="10" y="89"/>
                    <a:pt x="11" y="87"/>
                    <a:pt x="13" y="85"/>
                  </a:cubicBezTo>
                  <a:cubicBezTo>
                    <a:pt x="14" y="83"/>
                    <a:pt x="16" y="82"/>
                    <a:pt x="18" y="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7" name="Freeform 44"/>
            <p:cNvSpPr>
              <a:spLocks noEditPoints="1"/>
            </p:cNvSpPr>
            <p:nvPr/>
          </p:nvSpPr>
          <p:spPr bwMode="auto">
            <a:xfrm>
              <a:off x="7937412" y="4466431"/>
              <a:ext cx="130175" cy="46037"/>
            </a:xfrm>
            <a:custGeom>
              <a:avLst/>
              <a:gdLst>
                <a:gd name="T0" fmla="*/ 6 w 65"/>
                <a:gd name="T1" fmla="*/ 23 h 23"/>
                <a:gd name="T2" fmla="*/ 23 w 65"/>
                <a:gd name="T3" fmla="*/ 23 h 23"/>
                <a:gd name="T4" fmla="*/ 29 w 65"/>
                <a:gd name="T5" fmla="*/ 17 h 23"/>
                <a:gd name="T6" fmla="*/ 29 w 65"/>
                <a:gd name="T7" fmla="*/ 11 h 23"/>
                <a:gd name="T8" fmla="*/ 35 w 65"/>
                <a:gd name="T9" fmla="*/ 11 h 23"/>
                <a:gd name="T10" fmla="*/ 35 w 65"/>
                <a:gd name="T11" fmla="*/ 17 h 23"/>
                <a:gd name="T12" fmla="*/ 41 w 65"/>
                <a:gd name="T13" fmla="*/ 23 h 23"/>
                <a:gd name="T14" fmla="*/ 59 w 65"/>
                <a:gd name="T15" fmla="*/ 23 h 23"/>
                <a:gd name="T16" fmla="*/ 65 w 65"/>
                <a:gd name="T17" fmla="*/ 17 h 23"/>
                <a:gd name="T18" fmla="*/ 65 w 65"/>
                <a:gd name="T19" fmla="*/ 6 h 23"/>
                <a:gd name="T20" fmla="*/ 59 w 65"/>
                <a:gd name="T21" fmla="*/ 0 h 23"/>
                <a:gd name="T22" fmla="*/ 41 w 65"/>
                <a:gd name="T23" fmla="*/ 0 h 23"/>
                <a:gd name="T24" fmla="*/ 35 w 65"/>
                <a:gd name="T25" fmla="*/ 6 h 23"/>
                <a:gd name="T26" fmla="*/ 35 w 65"/>
                <a:gd name="T27" fmla="*/ 10 h 23"/>
                <a:gd name="T28" fmla="*/ 29 w 65"/>
                <a:gd name="T29" fmla="*/ 10 h 23"/>
                <a:gd name="T30" fmla="*/ 29 w 65"/>
                <a:gd name="T31" fmla="*/ 6 h 23"/>
                <a:gd name="T32" fmla="*/ 23 w 65"/>
                <a:gd name="T33" fmla="*/ 0 h 23"/>
                <a:gd name="T34" fmla="*/ 6 w 65"/>
                <a:gd name="T35" fmla="*/ 0 h 23"/>
                <a:gd name="T36" fmla="*/ 0 w 65"/>
                <a:gd name="T37" fmla="*/ 6 h 23"/>
                <a:gd name="T38" fmla="*/ 0 w 65"/>
                <a:gd name="T39" fmla="*/ 17 h 23"/>
                <a:gd name="T40" fmla="*/ 6 w 65"/>
                <a:gd name="T41" fmla="*/ 23 h 23"/>
                <a:gd name="T42" fmla="*/ 37 w 65"/>
                <a:gd name="T43" fmla="*/ 6 h 23"/>
                <a:gd name="T44" fmla="*/ 41 w 65"/>
                <a:gd name="T45" fmla="*/ 1 h 23"/>
                <a:gd name="T46" fmla="*/ 59 w 65"/>
                <a:gd name="T47" fmla="*/ 1 h 23"/>
                <a:gd name="T48" fmla="*/ 63 w 65"/>
                <a:gd name="T49" fmla="*/ 6 h 23"/>
                <a:gd name="T50" fmla="*/ 63 w 65"/>
                <a:gd name="T51" fmla="*/ 17 h 23"/>
                <a:gd name="T52" fmla="*/ 59 w 65"/>
                <a:gd name="T53" fmla="*/ 21 h 23"/>
                <a:gd name="T54" fmla="*/ 41 w 65"/>
                <a:gd name="T55" fmla="*/ 21 h 23"/>
                <a:gd name="T56" fmla="*/ 37 w 65"/>
                <a:gd name="T57" fmla="*/ 17 h 23"/>
                <a:gd name="T58" fmla="*/ 37 w 65"/>
                <a:gd name="T59" fmla="*/ 6 h 23"/>
                <a:gd name="T60" fmla="*/ 1 w 65"/>
                <a:gd name="T61" fmla="*/ 6 h 23"/>
                <a:gd name="T62" fmla="*/ 6 w 65"/>
                <a:gd name="T63" fmla="*/ 1 h 23"/>
                <a:gd name="T64" fmla="*/ 23 w 65"/>
                <a:gd name="T65" fmla="*/ 1 h 23"/>
                <a:gd name="T66" fmla="*/ 28 w 65"/>
                <a:gd name="T67" fmla="*/ 6 h 23"/>
                <a:gd name="T68" fmla="*/ 28 w 65"/>
                <a:gd name="T69" fmla="*/ 10 h 23"/>
                <a:gd name="T70" fmla="*/ 28 w 65"/>
                <a:gd name="T71" fmla="*/ 11 h 23"/>
                <a:gd name="T72" fmla="*/ 28 w 65"/>
                <a:gd name="T73" fmla="*/ 17 h 23"/>
                <a:gd name="T74" fmla="*/ 23 w 65"/>
                <a:gd name="T75" fmla="*/ 21 h 23"/>
                <a:gd name="T76" fmla="*/ 6 w 65"/>
                <a:gd name="T77" fmla="*/ 21 h 23"/>
                <a:gd name="T78" fmla="*/ 1 w 65"/>
                <a:gd name="T79" fmla="*/ 17 h 23"/>
                <a:gd name="T80" fmla="*/ 1 w 65"/>
                <a:gd name="T81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" h="23">
                  <a:moveTo>
                    <a:pt x="6" y="23"/>
                  </a:moveTo>
                  <a:cubicBezTo>
                    <a:pt x="23" y="23"/>
                    <a:pt x="23" y="23"/>
                    <a:pt x="23" y="23"/>
                  </a:cubicBezTo>
                  <a:cubicBezTo>
                    <a:pt x="26" y="23"/>
                    <a:pt x="29" y="20"/>
                    <a:pt x="29" y="17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20"/>
                    <a:pt x="38" y="23"/>
                    <a:pt x="41" y="23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62" y="23"/>
                    <a:pt x="65" y="20"/>
                    <a:pt x="65" y="17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65" y="3"/>
                    <a:pt x="62" y="0"/>
                    <a:pt x="59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8" y="0"/>
                    <a:pt x="35" y="3"/>
                    <a:pt x="35" y="6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3"/>
                    <a:pt x="26" y="0"/>
                    <a:pt x="2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0"/>
                    <a:pt x="2" y="23"/>
                    <a:pt x="6" y="23"/>
                  </a:cubicBezTo>
                  <a:close/>
                  <a:moveTo>
                    <a:pt x="37" y="6"/>
                  </a:moveTo>
                  <a:cubicBezTo>
                    <a:pt x="37" y="3"/>
                    <a:pt x="39" y="1"/>
                    <a:pt x="41" y="1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61" y="1"/>
                    <a:pt x="63" y="3"/>
                    <a:pt x="63" y="6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3" y="19"/>
                    <a:pt x="61" y="21"/>
                    <a:pt x="59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39" y="21"/>
                    <a:pt x="37" y="19"/>
                    <a:pt x="37" y="17"/>
                  </a:cubicBezTo>
                  <a:lnTo>
                    <a:pt x="37" y="6"/>
                  </a:lnTo>
                  <a:close/>
                  <a:moveTo>
                    <a:pt x="1" y="6"/>
                  </a:moveTo>
                  <a:cubicBezTo>
                    <a:pt x="1" y="3"/>
                    <a:pt x="3" y="1"/>
                    <a:pt x="6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5" y="1"/>
                    <a:pt x="28" y="3"/>
                    <a:pt x="28" y="6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9"/>
                    <a:pt x="25" y="21"/>
                    <a:pt x="23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1" y="19"/>
                    <a:pt x="1" y="17"/>
                  </a:cubicBezTo>
                  <a:lnTo>
                    <a:pt x="1" y="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8" name="Freeform 45"/>
            <p:cNvSpPr>
              <a:spLocks/>
            </p:cNvSpPr>
            <p:nvPr/>
          </p:nvSpPr>
          <p:spPr bwMode="auto">
            <a:xfrm>
              <a:off x="8099337" y="4450556"/>
              <a:ext cx="341312" cy="398462"/>
            </a:xfrm>
            <a:custGeom>
              <a:avLst/>
              <a:gdLst>
                <a:gd name="T0" fmla="*/ 143 w 172"/>
                <a:gd name="T1" fmla="*/ 165 h 199"/>
                <a:gd name="T2" fmla="*/ 143 w 172"/>
                <a:gd name="T3" fmla="*/ 0 h 199"/>
                <a:gd name="T4" fmla="*/ 2 w 172"/>
                <a:gd name="T5" fmla="*/ 0 h 199"/>
                <a:gd name="T6" fmla="*/ 0 w 172"/>
                <a:gd name="T7" fmla="*/ 12 h 199"/>
                <a:gd name="T8" fmla="*/ 5 w 172"/>
                <a:gd name="T9" fmla="*/ 17 h 199"/>
                <a:gd name="T10" fmla="*/ 126 w 172"/>
                <a:gd name="T11" fmla="*/ 17 h 199"/>
                <a:gd name="T12" fmla="*/ 126 w 172"/>
                <a:gd name="T13" fmla="*/ 165 h 199"/>
                <a:gd name="T14" fmla="*/ 39 w 172"/>
                <a:gd name="T15" fmla="*/ 165 h 199"/>
                <a:gd name="T16" fmla="*/ 39 w 172"/>
                <a:gd name="T17" fmla="*/ 176 h 199"/>
                <a:gd name="T18" fmla="*/ 39 w 172"/>
                <a:gd name="T19" fmla="*/ 176 h 199"/>
                <a:gd name="T20" fmla="*/ 10 w 172"/>
                <a:gd name="T21" fmla="*/ 199 h 199"/>
                <a:gd name="T22" fmla="*/ 172 w 172"/>
                <a:gd name="T23" fmla="*/ 199 h 199"/>
                <a:gd name="T24" fmla="*/ 172 w 172"/>
                <a:gd name="T25" fmla="*/ 165 h 199"/>
                <a:gd name="T26" fmla="*/ 143 w 172"/>
                <a:gd name="T27" fmla="*/ 165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2" h="199">
                  <a:moveTo>
                    <a:pt x="143" y="165"/>
                  </a:moveTo>
                  <a:cubicBezTo>
                    <a:pt x="143" y="0"/>
                    <a:pt x="143" y="0"/>
                    <a:pt x="14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5"/>
                    <a:pt x="1" y="9"/>
                    <a:pt x="0" y="12"/>
                  </a:cubicBezTo>
                  <a:cubicBezTo>
                    <a:pt x="2" y="13"/>
                    <a:pt x="4" y="15"/>
                    <a:pt x="5" y="17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26" y="165"/>
                    <a:pt x="126" y="165"/>
                    <a:pt x="126" y="165"/>
                  </a:cubicBezTo>
                  <a:cubicBezTo>
                    <a:pt x="39" y="165"/>
                    <a:pt x="39" y="165"/>
                    <a:pt x="39" y="165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37" y="186"/>
                    <a:pt x="25" y="194"/>
                    <a:pt x="10" y="199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72" y="165"/>
                    <a:pt x="172" y="165"/>
                    <a:pt x="172" y="165"/>
                  </a:cubicBezTo>
                  <a:lnTo>
                    <a:pt x="143" y="16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9" name="Freeform 46"/>
            <p:cNvSpPr>
              <a:spLocks/>
            </p:cNvSpPr>
            <p:nvPr/>
          </p:nvSpPr>
          <p:spPr bwMode="auto">
            <a:xfrm>
              <a:off x="7843749" y="4612481"/>
              <a:ext cx="322263" cy="242887"/>
            </a:xfrm>
            <a:custGeom>
              <a:avLst/>
              <a:gdLst>
                <a:gd name="T0" fmla="*/ 163 w 163"/>
                <a:gd name="T1" fmla="*/ 91 h 122"/>
                <a:gd name="T2" fmla="*/ 163 w 163"/>
                <a:gd name="T3" fmla="*/ 90 h 122"/>
                <a:gd name="T4" fmla="*/ 163 w 163"/>
                <a:gd name="T5" fmla="*/ 90 h 122"/>
                <a:gd name="T6" fmla="*/ 163 w 163"/>
                <a:gd name="T7" fmla="*/ 39 h 122"/>
                <a:gd name="T8" fmla="*/ 163 w 163"/>
                <a:gd name="T9" fmla="*/ 39 h 122"/>
                <a:gd name="T10" fmla="*/ 126 w 163"/>
                <a:gd name="T11" fmla="*/ 0 h 122"/>
                <a:gd name="T12" fmla="*/ 91 w 163"/>
                <a:gd name="T13" fmla="*/ 59 h 122"/>
                <a:gd name="T14" fmla="*/ 87 w 163"/>
                <a:gd name="T15" fmla="*/ 33 h 122"/>
                <a:gd name="T16" fmla="*/ 91 w 163"/>
                <a:gd name="T17" fmla="*/ 24 h 122"/>
                <a:gd name="T18" fmla="*/ 81 w 163"/>
                <a:gd name="T19" fmla="*/ 14 h 122"/>
                <a:gd name="T20" fmla="*/ 71 w 163"/>
                <a:gd name="T21" fmla="*/ 24 h 122"/>
                <a:gd name="T22" fmla="*/ 76 w 163"/>
                <a:gd name="T23" fmla="*/ 33 h 122"/>
                <a:gd name="T24" fmla="*/ 72 w 163"/>
                <a:gd name="T25" fmla="*/ 59 h 122"/>
                <a:gd name="T26" fmla="*/ 37 w 163"/>
                <a:gd name="T27" fmla="*/ 0 h 122"/>
                <a:gd name="T28" fmla="*/ 0 w 163"/>
                <a:gd name="T29" fmla="*/ 39 h 122"/>
                <a:gd name="T30" fmla="*/ 0 w 163"/>
                <a:gd name="T31" fmla="*/ 39 h 122"/>
                <a:gd name="T32" fmla="*/ 0 w 163"/>
                <a:gd name="T33" fmla="*/ 90 h 122"/>
                <a:gd name="T34" fmla="*/ 0 w 163"/>
                <a:gd name="T35" fmla="*/ 90 h 122"/>
                <a:gd name="T36" fmla="*/ 0 w 163"/>
                <a:gd name="T37" fmla="*/ 91 h 122"/>
                <a:gd name="T38" fmla="*/ 81 w 163"/>
                <a:gd name="T39" fmla="*/ 122 h 122"/>
                <a:gd name="T40" fmla="*/ 163 w 163"/>
                <a:gd name="T41" fmla="*/ 9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3" h="122">
                  <a:moveTo>
                    <a:pt x="163" y="91"/>
                  </a:moveTo>
                  <a:cubicBezTo>
                    <a:pt x="163" y="90"/>
                    <a:pt x="163" y="90"/>
                    <a:pt x="163" y="90"/>
                  </a:cubicBezTo>
                  <a:cubicBezTo>
                    <a:pt x="163" y="90"/>
                    <a:pt x="163" y="90"/>
                    <a:pt x="163" y="90"/>
                  </a:cubicBezTo>
                  <a:cubicBezTo>
                    <a:pt x="163" y="39"/>
                    <a:pt x="163" y="39"/>
                    <a:pt x="163" y="39"/>
                  </a:cubicBezTo>
                  <a:cubicBezTo>
                    <a:pt x="163" y="39"/>
                    <a:pt x="163" y="39"/>
                    <a:pt x="163" y="39"/>
                  </a:cubicBezTo>
                  <a:cubicBezTo>
                    <a:pt x="160" y="23"/>
                    <a:pt x="146" y="9"/>
                    <a:pt x="126" y="0"/>
                  </a:cubicBezTo>
                  <a:cubicBezTo>
                    <a:pt x="91" y="59"/>
                    <a:pt x="91" y="59"/>
                    <a:pt x="91" y="59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9" y="31"/>
                    <a:pt x="91" y="28"/>
                    <a:pt x="91" y="24"/>
                  </a:cubicBezTo>
                  <a:cubicBezTo>
                    <a:pt x="91" y="19"/>
                    <a:pt x="87" y="14"/>
                    <a:pt x="81" y="14"/>
                  </a:cubicBezTo>
                  <a:cubicBezTo>
                    <a:pt x="76" y="14"/>
                    <a:pt x="71" y="19"/>
                    <a:pt x="71" y="24"/>
                  </a:cubicBezTo>
                  <a:cubicBezTo>
                    <a:pt x="71" y="28"/>
                    <a:pt x="73" y="31"/>
                    <a:pt x="76" y="33"/>
                  </a:cubicBezTo>
                  <a:cubicBezTo>
                    <a:pt x="72" y="59"/>
                    <a:pt x="72" y="59"/>
                    <a:pt x="72" y="59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7" y="9"/>
                    <a:pt x="3" y="23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1"/>
                  </a:cubicBezTo>
                  <a:cubicBezTo>
                    <a:pt x="0" y="108"/>
                    <a:pt x="36" y="122"/>
                    <a:pt x="81" y="122"/>
                  </a:cubicBezTo>
                  <a:cubicBezTo>
                    <a:pt x="127" y="122"/>
                    <a:pt x="163" y="108"/>
                    <a:pt x="163" y="9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0" name="Rectangle 47"/>
            <p:cNvSpPr>
              <a:spLocks noChangeArrowheads="1"/>
            </p:cNvSpPr>
            <p:nvPr/>
          </p:nvSpPr>
          <p:spPr bwMode="auto">
            <a:xfrm>
              <a:off x="8142199" y="4531518"/>
              <a:ext cx="179388" cy="20638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1" name="Rectangle 48"/>
            <p:cNvSpPr>
              <a:spLocks noChangeArrowheads="1"/>
            </p:cNvSpPr>
            <p:nvPr/>
          </p:nvSpPr>
          <p:spPr bwMode="auto">
            <a:xfrm>
              <a:off x="8142199" y="4577556"/>
              <a:ext cx="179388" cy="19050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2" name="Rectangle 49"/>
            <p:cNvSpPr>
              <a:spLocks noChangeArrowheads="1"/>
            </p:cNvSpPr>
            <p:nvPr/>
          </p:nvSpPr>
          <p:spPr bwMode="auto">
            <a:xfrm>
              <a:off x="8192999" y="4622006"/>
              <a:ext cx="128588" cy="22225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3" name="Rectangle 50"/>
            <p:cNvSpPr>
              <a:spLocks noChangeArrowheads="1"/>
            </p:cNvSpPr>
            <p:nvPr/>
          </p:nvSpPr>
          <p:spPr bwMode="auto">
            <a:xfrm>
              <a:off x="8192999" y="4668043"/>
              <a:ext cx="128588" cy="20638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4" name="Rectangle 51"/>
            <p:cNvSpPr>
              <a:spLocks noChangeArrowheads="1"/>
            </p:cNvSpPr>
            <p:nvPr/>
          </p:nvSpPr>
          <p:spPr bwMode="auto">
            <a:xfrm>
              <a:off x="8192999" y="4714081"/>
              <a:ext cx="128588" cy="20637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6475097" y="2814859"/>
            <a:ext cx="475805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en-US" sz="1600" dirty="0" smtClean="0"/>
              <a:t>      </a:t>
            </a:r>
            <a:r>
              <a:rPr lang="zh-CN" altLang="zh-CN" sz="1600" dirty="0" smtClean="0"/>
              <a:t>随着</a:t>
            </a:r>
            <a:r>
              <a:rPr lang="zh-CN" altLang="zh-CN" sz="1600" dirty="0"/>
              <a:t>现代科学技术的快速发展，石油资源的枯竭，人们环保意识的提高，混合动力汽车及电动汽车将成为新世纪前几十年汽车发展的</a:t>
            </a:r>
            <a:r>
              <a:rPr lang="zh-CN" altLang="zh-CN" sz="1600" dirty="0" smtClean="0"/>
              <a:t>主流</a:t>
            </a:r>
            <a:r>
              <a:rPr lang="zh-CN" altLang="en-US" sz="1600" dirty="0" smtClean="0"/>
              <a:t>，</a:t>
            </a:r>
            <a:r>
              <a:rPr lang="zh-CN" altLang="zh-CN" sz="1600" dirty="0" smtClean="0"/>
              <a:t>并</a:t>
            </a:r>
            <a:r>
              <a:rPr lang="zh-CN" altLang="zh-CN" sz="1600" dirty="0"/>
              <a:t>成为我国汽车界所有业内人士的</a:t>
            </a:r>
            <a:r>
              <a:rPr lang="zh-CN" altLang="zh-CN" sz="1600" dirty="0" smtClean="0"/>
              <a:t>共识。</a:t>
            </a:r>
            <a:r>
              <a:rPr lang="zh-CN" altLang="en-US" sz="1600" dirty="0" smtClean="0"/>
              <a:t>而如何合理设计混合动力系统，则是混合动力汽车设计的一个重要任务。</a:t>
            </a:r>
            <a:r>
              <a:rPr lang="zh-CN" altLang="zh-CN" sz="1600" dirty="0" smtClean="0"/>
              <a:t> </a:t>
            </a:r>
            <a:endParaRPr lang="zh-HK" altLang="zh-HK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974" y="1305142"/>
            <a:ext cx="4470400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456440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967740" y="678180"/>
            <a:ext cx="4023360" cy="137160"/>
            <a:chOff x="1005840" y="678180"/>
            <a:chExt cx="4023360" cy="13716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 flipH="1">
            <a:off x="7209790" y="678180"/>
            <a:ext cx="4023360" cy="137160"/>
            <a:chOff x="1005840" y="678180"/>
            <a:chExt cx="4023360" cy="13716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5557668" y="442644"/>
            <a:ext cx="10855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绪论</a:t>
            </a:r>
            <a:endParaRPr lang="zh-CN" altLang="en-US" sz="3200" b="1" spc="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Oval 7"/>
          <p:cNvSpPr>
            <a:spLocks noChangeArrowheads="1"/>
          </p:cNvSpPr>
          <p:nvPr/>
        </p:nvSpPr>
        <p:spPr bwMode="auto">
          <a:xfrm rot="2700000">
            <a:off x="4947835" y="2756186"/>
            <a:ext cx="2301059" cy="2301059"/>
          </a:xfrm>
          <a:prstGeom prst="ellipse">
            <a:avLst/>
          </a:prstGeom>
          <a:solidFill>
            <a:srgbClr val="005D9D"/>
          </a:solidFill>
          <a:ln w="25400">
            <a:gradFill flip="none" rotWithShape="1">
              <a:gsLst>
                <a:gs pos="0">
                  <a:schemeClr val="bg1">
                    <a:lumMod val="10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innerShdw blurRad="88900">
              <a:prstClr val="black"/>
            </a:inn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lt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618742" y="4154853"/>
            <a:ext cx="951238" cy="481919"/>
          </a:xfrm>
          <a:prstGeom prst="rect">
            <a:avLst/>
          </a:prstGeom>
          <a:solidFill>
            <a:srgbClr val="F5F5F5"/>
          </a:solidFill>
          <a:ln w="22225">
            <a:gradFill flip="none" rotWithShape="1">
              <a:gsLst>
                <a:gs pos="39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27000" dir="2700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 flipH="1">
            <a:off x="4641805" y="3124558"/>
            <a:ext cx="951238" cy="481919"/>
          </a:xfrm>
          <a:prstGeom prst="rect">
            <a:avLst/>
          </a:prstGeom>
          <a:solidFill>
            <a:srgbClr val="F5F5F5"/>
          </a:solidFill>
          <a:ln w="22225">
            <a:gradFill flip="none" rotWithShape="1">
              <a:gsLst>
                <a:gs pos="39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27000" dir="2700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6618742" y="3124558"/>
            <a:ext cx="951238" cy="481919"/>
          </a:xfrm>
          <a:prstGeom prst="rect">
            <a:avLst/>
          </a:prstGeom>
          <a:solidFill>
            <a:srgbClr val="F5F5F5"/>
          </a:solidFill>
          <a:ln w="22225">
            <a:gradFill flip="none" rotWithShape="1">
              <a:gsLst>
                <a:gs pos="39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27000" dir="2700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 flipH="1">
            <a:off x="4641805" y="4154853"/>
            <a:ext cx="951238" cy="481919"/>
          </a:xfrm>
          <a:prstGeom prst="rect">
            <a:avLst/>
          </a:prstGeom>
          <a:solidFill>
            <a:srgbClr val="F5F5F5"/>
          </a:solidFill>
          <a:ln w="22225">
            <a:gradFill flip="none" rotWithShape="1">
              <a:gsLst>
                <a:gs pos="39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54000" dist="127000" dir="2700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24"/>
          <p:cNvSpPr>
            <a:spLocks/>
          </p:cNvSpPr>
          <p:nvPr/>
        </p:nvSpPr>
        <p:spPr bwMode="auto">
          <a:xfrm rot="2700000">
            <a:off x="5010837" y="2815796"/>
            <a:ext cx="2182407" cy="2180463"/>
          </a:xfrm>
          <a:custGeom>
            <a:avLst/>
            <a:gdLst>
              <a:gd name="T0" fmla="*/ 391 w 475"/>
              <a:gd name="T1" fmla="*/ 390 h 475"/>
              <a:gd name="T2" fmla="*/ 85 w 475"/>
              <a:gd name="T3" fmla="*/ 390 h 475"/>
              <a:gd name="T4" fmla="*/ 85 w 475"/>
              <a:gd name="T5" fmla="*/ 84 h 475"/>
              <a:gd name="T6" fmla="*/ 391 w 475"/>
              <a:gd name="T7" fmla="*/ 84 h 475"/>
              <a:gd name="T8" fmla="*/ 391 w 475"/>
              <a:gd name="T9" fmla="*/ 390 h 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5" h="475">
                <a:moveTo>
                  <a:pt x="391" y="390"/>
                </a:moveTo>
                <a:cubicBezTo>
                  <a:pt x="306" y="475"/>
                  <a:pt x="169" y="475"/>
                  <a:pt x="85" y="390"/>
                </a:cubicBezTo>
                <a:cubicBezTo>
                  <a:pt x="0" y="306"/>
                  <a:pt x="0" y="169"/>
                  <a:pt x="85" y="84"/>
                </a:cubicBezTo>
                <a:cubicBezTo>
                  <a:pt x="169" y="0"/>
                  <a:pt x="306" y="0"/>
                  <a:pt x="391" y="84"/>
                </a:cubicBezTo>
                <a:cubicBezTo>
                  <a:pt x="475" y="169"/>
                  <a:pt x="475" y="306"/>
                  <a:pt x="391" y="390"/>
                </a:cubicBezTo>
                <a:close/>
              </a:path>
            </a:pathLst>
          </a:custGeom>
          <a:solidFill>
            <a:srgbClr val="F5F5F5"/>
          </a:solidFill>
          <a:ln w="22225">
            <a:gradFill flip="none" rotWithShape="1">
              <a:gsLst>
                <a:gs pos="39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228600" sx="106000" sy="106000" algn="ctr" rotWithShape="0">
              <a:prstClr val="black">
                <a:alpha val="45000"/>
              </a:prstClr>
            </a:outerShdw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2" name="直接箭头连接符 91"/>
          <p:cNvCxnSpPr/>
          <p:nvPr/>
        </p:nvCxnSpPr>
        <p:spPr>
          <a:xfrm flipV="1">
            <a:off x="7572375" y="1811655"/>
            <a:ext cx="0" cy="123085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>
          <a:xfrm>
            <a:off x="7462416" y="3011195"/>
            <a:ext cx="3812109" cy="688691"/>
          </a:xfrm>
          <a:prstGeom prst="rect">
            <a:avLst/>
          </a:prstGeom>
          <a:solidFill>
            <a:srgbClr val="005D9D"/>
          </a:solidFill>
          <a:ln>
            <a:noFill/>
          </a:ln>
          <a:effectLst>
            <a:outerShdw blurRad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pc="300"/>
          </a:p>
        </p:txBody>
      </p:sp>
      <p:sp>
        <p:nvSpPr>
          <p:cNvPr id="94" name="TextBox 2059"/>
          <p:cNvSpPr txBox="1"/>
          <p:nvPr/>
        </p:nvSpPr>
        <p:spPr>
          <a:xfrm>
            <a:off x="7457437" y="3011195"/>
            <a:ext cx="3812109" cy="688691"/>
          </a:xfrm>
          <a:prstGeom prst="rect">
            <a:avLst/>
          </a:prstGeom>
        </p:spPr>
        <p:txBody>
          <a:bodyPr wrap="square" anchor="ctr">
            <a:noAutofit/>
          </a:bodyPr>
          <a:lstStyle>
            <a:defPPr>
              <a:defRPr lang="zh-CN"/>
            </a:defPPr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pc="300" dirty="0" smtClean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提高能量利用效率</a:t>
            </a:r>
            <a:endParaRPr lang="zh-CN" altLang="en-US" spc="300" dirty="0">
              <a:solidFill>
                <a:schemeClr val="bg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7462416" y="4062591"/>
            <a:ext cx="3812109" cy="688691"/>
          </a:xfrm>
          <a:prstGeom prst="rect">
            <a:avLst/>
          </a:prstGeom>
          <a:solidFill>
            <a:srgbClr val="005D9D"/>
          </a:solidFill>
          <a:ln>
            <a:noFill/>
          </a:ln>
          <a:effectLst>
            <a:outerShdw blurRad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TextBox 2059"/>
          <p:cNvSpPr txBox="1"/>
          <p:nvPr/>
        </p:nvSpPr>
        <p:spPr>
          <a:xfrm>
            <a:off x="7457437" y="4051468"/>
            <a:ext cx="3812109" cy="688691"/>
          </a:xfrm>
          <a:prstGeom prst="rect">
            <a:avLst/>
          </a:prstGeom>
        </p:spPr>
        <p:txBody>
          <a:bodyPr wrap="square" anchor="ctr">
            <a:noAutofit/>
          </a:bodyPr>
          <a:lstStyle>
            <a:defPPr>
              <a:defRPr lang="zh-CN"/>
            </a:defPPr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pc="300" dirty="0" smtClean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提高燃油利用率</a:t>
            </a:r>
            <a:endParaRPr lang="zh-CN" altLang="en-US" spc="300" dirty="0">
              <a:solidFill>
                <a:schemeClr val="bg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cxnSp>
        <p:nvCxnSpPr>
          <p:cNvPr id="99" name="直接箭头连接符 98"/>
          <p:cNvCxnSpPr/>
          <p:nvPr/>
        </p:nvCxnSpPr>
        <p:spPr>
          <a:xfrm>
            <a:off x="4641805" y="4740159"/>
            <a:ext cx="0" cy="114248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 flipV="1">
            <a:off x="4641805" y="1811655"/>
            <a:ext cx="0" cy="119954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 flipH="1">
            <a:off x="937260" y="3011195"/>
            <a:ext cx="3812109" cy="688691"/>
          </a:xfrm>
          <a:prstGeom prst="rect">
            <a:avLst/>
          </a:prstGeom>
          <a:solidFill>
            <a:srgbClr val="005D9D"/>
          </a:solidFill>
          <a:ln>
            <a:noFill/>
          </a:ln>
          <a:effectLst>
            <a:outerShdw blurRad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sp>
        <p:nvSpPr>
          <p:cNvPr id="103" name="TextBox 2059"/>
          <p:cNvSpPr txBox="1"/>
          <p:nvPr/>
        </p:nvSpPr>
        <p:spPr>
          <a:xfrm flipH="1">
            <a:off x="942239" y="3011195"/>
            <a:ext cx="3812109" cy="688691"/>
          </a:xfrm>
          <a:prstGeom prst="rect">
            <a:avLst/>
          </a:prstGeom>
        </p:spPr>
        <p:txBody>
          <a:bodyPr wrap="square" anchor="ctr">
            <a:noAutofit/>
          </a:bodyPr>
          <a:lstStyle>
            <a:defPPr>
              <a:defRPr lang="zh-CN"/>
            </a:defPPr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pc="300" dirty="0" smtClean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可持续发展</a:t>
            </a:r>
            <a:endParaRPr lang="zh-CN" altLang="en-US" spc="300" dirty="0">
              <a:solidFill>
                <a:schemeClr val="bg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sp>
        <p:nvSpPr>
          <p:cNvPr id="104" name="矩形 103"/>
          <p:cNvSpPr/>
          <p:nvPr/>
        </p:nvSpPr>
        <p:spPr>
          <a:xfrm flipH="1">
            <a:off x="937260" y="4062591"/>
            <a:ext cx="3812109" cy="688691"/>
          </a:xfrm>
          <a:prstGeom prst="rect">
            <a:avLst/>
          </a:prstGeom>
          <a:solidFill>
            <a:srgbClr val="005D9D"/>
          </a:solidFill>
          <a:ln>
            <a:noFill/>
          </a:ln>
          <a:effectLst>
            <a:outerShdw blurRad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sp>
        <p:nvSpPr>
          <p:cNvPr id="106" name="TextBox 2059"/>
          <p:cNvSpPr txBox="1"/>
          <p:nvPr/>
        </p:nvSpPr>
        <p:spPr>
          <a:xfrm flipH="1">
            <a:off x="942239" y="4051468"/>
            <a:ext cx="3812109" cy="688691"/>
          </a:xfrm>
          <a:prstGeom prst="rect">
            <a:avLst/>
          </a:prstGeom>
        </p:spPr>
        <p:txBody>
          <a:bodyPr wrap="square" anchor="ctr">
            <a:noAutofit/>
          </a:bodyPr>
          <a:lstStyle>
            <a:defPPr>
              <a:defRPr lang="zh-CN"/>
            </a:defPPr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pc="300" dirty="0" smtClean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阶段性过渡</a:t>
            </a:r>
            <a:endParaRPr lang="zh-CN" altLang="en-US" spc="300" dirty="0">
              <a:solidFill>
                <a:schemeClr val="bg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cxnSp>
        <p:nvCxnSpPr>
          <p:cNvPr id="108" name="直接箭头连接符 107"/>
          <p:cNvCxnSpPr/>
          <p:nvPr/>
        </p:nvCxnSpPr>
        <p:spPr>
          <a:xfrm>
            <a:off x="7572375" y="4753282"/>
            <a:ext cx="0" cy="112935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/>
          <p:cNvSpPr txBox="1"/>
          <p:nvPr/>
        </p:nvSpPr>
        <p:spPr>
          <a:xfrm>
            <a:off x="5213618" y="4090665"/>
            <a:ext cx="1778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+mn-ea"/>
              </a:rPr>
              <a:t>设计意义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+mn-ea"/>
            </a:endParaRPr>
          </a:p>
        </p:txBody>
      </p:sp>
      <p:sp>
        <p:nvSpPr>
          <p:cNvPr id="111" name="Freeform 20"/>
          <p:cNvSpPr>
            <a:spLocks noEditPoints="1"/>
          </p:cNvSpPr>
          <p:nvPr/>
        </p:nvSpPr>
        <p:spPr bwMode="auto">
          <a:xfrm>
            <a:off x="5819435" y="3245636"/>
            <a:ext cx="574148" cy="689943"/>
          </a:xfrm>
          <a:custGeom>
            <a:avLst/>
            <a:gdLst>
              <a:gd name="T0" fmla="*/ 109 w 442"/>
              <a:gd name="T1" fmla="*/ 531 h 531"/>
              <a:gd name="T2" fmla="*/ 350 w 442"/>
              <a:gd name="T3" fmla="*/ 518 h 531"/>
              <a:gd name="T4" fmla="*/ 358 w 442"/>
              <a:gd name="T5" fmla="*/ 338 h 531"/>
              <a:gd name="T6" fmla="*/ 86 w 442"/>
              <a:gd name="T7" fmla="*/ 187 h 531"/>
              <a:gd name="T8" fmla="*/ 104 w 442"/>
              <a:gd name="T9" fmla="*/ 194 h 531"/>
              <a:gd name="T10" fmla="*/ 111 w 442"/>
              <a:gd name="T11" fmla="*/ 183 h 531"/>
              <a:gd name="T12" fmla="*/ 117 w 442"/>
              <a:gd name="T13" fmla="*/ 176 h 531"/>
              <a:gd name="T14" fmla="*/ 86 w 442"/>
              <a:gd name="T15" fmla="*/ 187 h 531"/>
              <a:gd name="T16" fmla="*/ 221 w 442"/>
              <a:gd name="T17" fmla="*/ 88 h 531"/>
              <a:gd name="T18" fmla="*/ 224 w 442"/>
              <a:gd name="T19" fmla="*/ 69 h 531"/>
              <a:gd name="T20" fmla="*/ 238 w 442"/>
              <a:gd name="T21" fmla="*/ 101 h 531"/>
              <a:gd name="T22" fmla="*/ 220 w 442"/>
              <a:gd name="T23" fmla="*/ 137 h 531"/>
              <a:gd name="T24" fmla="*/ 233 w 442"/>
              <a:gd name="T25" fmla="*/ 158 h 531"/>
              <a:gd name="T26" fmla="*/ 238 w 442"/>
              <a:gd name="T27" fmla="*/ 131 h 531"/>
              <a:gd name="T28" fmla="*/ 242 w 442"/>
              <a:gd name="T29" fmla="*/ 125 h 531"/>
              <a:gd name="T30" fmla="*/ 285 w 442"/>
              <a:gd name="T31" fmla="*/ 122 h 531"/>
              <a:gd name="T32" fmla="*/ 251 w 442"/>
              <a:gd name="T33" fmla="*/ 149 h 531"/>
              <a:gd name="T34" fmla="*/ 262 w 442"/>
              <a:gd name="T35" fmla="*/ 213 h 531"/>
              <a:gd name="T36" fmla="*/ 293 w 442"/>
              <a:gd name="T37" fmla="*/ 201 h 531"/>
              <a:gd name="T38" fmla="*/ 359 w 442"/>
              <a:gd name="T39" fmla="*/ 255 h 531"/>
              <a:gd name="T40" fmla="*/ 353 w 442"/>
              <a:gd name="T41" fmla="*/ 218 h 531"/>
              <a:gd name="T42" fmla="*/ 322 w 442"/>
              <a:gd name="T43" fmla="*/ 163 h 531"/>
              <a:gd name="T44" fmla="*/ 325 w 442"/>
              <a:gd name="T45" fmla="*/ 128 h 531"/>
              <a:gd name="T46" fmla="*/ 305 w 442"/>
              <a:gd name="T47" fmla="*/ 125 h 531"/>
              <a:gd name="T48" fmla="*/ 324 w 442"/>
              <a:gd name="T49" fmla="*/ 119 h 531"/>
              <a:gd name="T50" fmla="*/ 350 w 442"/>
              <a:gd name="T51" fmla="*/ 122 h 531"/>
              <a:gd name="T52" fmla="*/ 243 w 442"/>
              <a:gd name="T53" fmla="*/ 44 h 531"/>
              <a:gd name="T54" fmla="*/ 238 w 442"/>
              <a:gd name="T55" fmla="*/ 56 h 531"/>
              <a:gd name="T56" fmla="*/ 209 w 442"/>
              <a:gd name="T57" fmla="*/ 70 h 531"/>
              <a:gd name="T58" fmla="*/ 197 w 442"/>
              <a:gd name="T59" fmla="*/ 312 h 531"/>
              <a:gd name="T60" fmla="*/ 255 w 442"/>
              <a:gd name="T61" fmla="*/ 348 h 531"/>
              <a:gd name="T62" fmla="*/ 272 w 442"/>
              <a:gd name="T63" fmla="*/ 355 h 531"/>
              <a:gd name="T64" fmla="*/ 267 w 442"/>
              <a:gd name="T65" fmla="*/ 345 h 531"/>
              <a:gd name="T66" fmla="*/ 269 w 442"/>
              <a:gd name="T67" fmla="*/ 324 h 531"/>
              <a:gd name="T68" fmla="*/ 274 w 442"/>
              <a:gd name="T69" fmla="*/ 314 h 531"/>
              <a:gd name="T70" fmla="*/ 269 w 442"/>
              <a:gd name="T71" fmla="*/ 294 h 531"/>
              <a:gd name="T72" fmla="*/ 251 w 442"/>
              <a:gd name="T73" fmla="*/ 261 h 531"/>
              <a:gd name="T74" fmla="*/ 218 w 442"/>
              <a:gd name="T75" fmla="*/ 271 h 531"/>
              <a:gd name="T76" fmla="*/ 153 w 442"/>
              <a:gd name="T77" fmla="*/ 198 h 531"/>
              <a:gd name="T78" fmla="*/ 164 w 442"/>
              <a:gd name="T79" fmla="*/ 194 h 531"/>
              <a:gd name="T80" fmla="*/ 107 w 442"/>
              <a:gd name="T81" fmla="*/ 209 h 531"/>
              <a:gd name="T82" fmla="*/ 90 w 442"/>
              <a:gd name="T83" fmla="*/ 209 h 531"/>
              <a:gd name="T84" fmla="*/ 130 w 442"/>
              <a:gd name="T85" fmla="*/ 308 h 531"/>
              <a:gd name="T86" fmla="*/ 155 w 442"/>
              <a:gd name="T87" fmla="*/ 284 h 531"/>
              <a:gd name="T88" fmla="*/ 123 w 442"/>
              <a:gd name="T89" fmla="*/ 299 h 531"/>
              <a:gd name="T90" fmla="*/ 118 w 442"/>
              <a:gd name="T91" fmla="*/ 272 h 531"/>
              <a:gd name="T92" fmla="*/ 139 w 442"/>
              <a:gd name="T93" fmla="*/ 261 h 531"/>
              <a:gd name="T94" fmla="*/ 150 w 442"/>
              <a:gd name="T95" fmla="*/ 212 h 531"/>
              <a:gd name="T96" fmla="*/ 120 w 442"/>
              <a:gd name="T97" fmla="*/ 104 h 531"/>
              <a:gd name="T98" fmla="*/ 122 w 442"/>
              <a:gd name="T99" fmla="*/ 146 h 531"/>
              <a:gd name="T100" fmla="*/ 130 w 442"/>
              <a:gd name="T101" fmla="*/ 143 h 531"/>
              <a:gd name="T102" fmla="*/ 131 w 442"/>
              <a:gd name="T103" fmla="*/ 151 h 531"/>
              <a:gd name="T104" fmla="*/ 149 w 442"/>
              <a:gd name="T105" fmla="*/ 124 h 531"/>
              <a:gd name="T106" fmla="*/ 151 w 442"/>
              <a:gd name="T107" fmla="*/ 110 h 531"/>
              <a:gd name="T108" fmla="*/ 129 w 442"/>
              <a:gd name="T109" fmla="*/ 105 h 531"/>
              <a:gd name="T110" fmla="*/ 121 w 442"/>
              <a:gd name="T111" fmla="*/ 104 h 531"/>
              <a:gd name="T112" fmla="*/ 394 w 442"/>
              <a:gd name="T113" fmla="*/ 354 h 531"/>
              <a:gd name="T114" fmla="*/ 37 w 442"/>
              <a:gd name="T115" fmla="*/ 241 h 531"/>
              <a:gd name="T116" fmla="*/ 127 w 442"/>
              <a:gd name="T117" fmla="*/ 9 h 531"/>
              <a:gd name="T118" fmla="*/ 5 w 442"/>
              <a:gd name="T119" fmla="*/ 247 h 531"/>
              <a:gd name="T120" fmla="*/ 416 w 442"/>
              <a:gd name="T121" fmla="*/ 377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42" h="531">
                <a:moveTo>
                  <a:pt x="350" y="518"/>
                </a:moveTo>
                <a:cubicBezTo>
                  <a:pt x="353" y="523"/>
                  <a:pt x="349" y="531"/>
                  <a:pt x="342" y="531"/>
                </a:cubicBezTo>
                <a:cubicBezTo>
                  <a:pt x="109" y="531"/>
                  <a:pt x="109" y="531"/>
                  <a:pt x="109" y="531"/>
                </a:cubicBezTo>
                <a:cubicBezTo>
                  <a:pt x="102" y="531"/>
                  <a:pt x="101" y="522"/>
                  <a:pt x="103" y="518"/>
                </a:cubicBezTo>
                <a:cubicBezTo>
                  <a:pt x="119" y="492"/>
                  <a:pt x="171" y="469"/>
                  <a:pt x="226" y="469"/>
                </a:cubicBezTo>
                <a:cubicBezTo>
                  <a:pt x="279" y="469"/>
                  <a:pt x="331" y="490"/>
                  <a:pt x="350" y="518"/>
                </a:cubicBezTo>
                <a:close/>
                <a:moveTo>
                  <a:pt x="133" y="70"/>
                </a:moveTo>
                <a:cubicBezTo>
                  <a:pt x="207" y="8"/>
                  <a:pt x="317" y="17"/>
                  <a:pt x="379" y="92"/>
                </a:cubicBezTo>
                <a:cubicBezTo>
                  <a:pt x="442" y="166"/>
                  <a:pt x="432" y="276"/>
                  <a:pt x="358" y="338"/>
                </a:cubicBezTo>
                <a:cubicBezTo>
                  <a:pt x="284" y="401"/>
                  <a:pt x="173" y="391"/>
                  <a:pt x="111" y="317"/>
                </a:cubicBezTo>
                <a:cubicBezTo>
                  <a:pt x="49" y="243"/>
                  <a:pt x="58" y="132"/>
                  <a:pt x="133" y="70"/>
                </a:cubicBezTo>
                <a:close/>
                <a:moveTo>
                  <a:pt x="86" y="187"/>
                </a:moveTo>
                <a:cubicBezTo>
                  <a:pt x="88" y="185"/>
                  <a:pt x="90" y="184"/>
                  <a:pt x="93" y="184"/>
                </a:cubicBezTo>
                <a:cubicBezTo>
                  <a:pt x="96" y="184"/>
                  <a:pt x="98" y="185"/>
                  <a:pt x="100" y="187"/>
                </a:cubicBezTo>
                <a:cubicBezTo>
                  <a:pt x="102" y="189"/>
                  <a:pt x="103" y="191"/>
                  <a:pt x="104" y="194"/>
                </a:cubicBezTo>
                <a:cubicBezTo>
                  <a:pt x="106" y="193"/>
                  <a:pt x="108" y="192"/>
                  <a:pt x="110" y="191"/>
                </a:cubicBezTo>
                <a:cubicBezTo>
                  <a:pt x="112" y="190"/>
                  <a:pt x="115" y="189"/>
                  <a:pt x="115" y="188"/>
                </a:cubicBezTo>
                <a:cubicBezTo>
                  <a:pt x="115" y="188"/>
                  <a:pt x="115" y="187"/>
                  <a:pt x="111" y="183"/>
                </a:cubicBezTo>
                <a:cubicBezTo>
                  <a:pt x="110" y="182"/>
                  <a:pt x="110" y="181"/>
                  <a:pt x="110" y="180"/>
                </a:cubicBezTo>
                <a:cubicBezTo>
                  <a:pt x="111" y="179"/>
                  <a:pt x="111" y="179"/>
                  <a:pt x="112" y="178"/>
                </a:cubicBezTo>
                <a:cubicBezTo>
                  <a:pt x="115" y="178"/>
                  <a:pt x="116" y="177"/>
                  <a:pt x="117" y="176"/>
                </a:cubicBezTo>
                <a:cubicBezTo>
                  <a:pt x="117" y="176"/>
                  <a:pt x="117" y="175"/>
                  <a:pt x="117" y="175"/>
                </a:cubicBezTo>
                <a:cubicBezTo>
                  <a:pt x="106" y="176"/>
                  <a:pt x="95" y="179"/>
                  <a:pt x="86" y="184"/>
                </a:cubicBezTo>
                <a:cubicBezTo>
                  <a:pt x="86" y="185"/>
                  <a:pt x="86" y="186"/>
                  <a:pt x="86" y="187"/>
                </a:cubicBezTo>
                <a:close/>
                <a:moveTo>
                  <a:pt x="214" y="101"/>
                </a:moveTo>
                <a:cubicBezTo>
                  <a:pt x="216" y="100"/>
                  <a:pt x="220" y="99"/>
                  <a:pt x="223" y="100"/>
                </a:cubicBezTo>
                <a:cubicBezTo>
                  <a:pt x="222" y="97"/>
                  <a:pt x="221" y="92"/>
                  <a:pt x="221" y="88"/>
                </a:cubicBezTo>
                <a:cubicBezTo>
                  <a:pt x="218" y="73"/>
                  <a:pt x="217" y="70"/>
                  <a:pt x="219" y="68"/>
                </a:cubicBezTo>
                <a:cubicBezTo>
                  <a:pt x="219" y="68"/>
                  <a:pt x="220" y="67"/>
                  <a:pt x="221" y="67"/>
                </a:cubicBezTo>
                <a:cubicBezTo>
                  <a:pt x="223" y="67"/>
                  <a:pt x="224" y="69"/>
                  <a:pt x="224" y="69"/>
                </a:cubicBezTo>
                <a:cubicBezTo>
                  <a:pt x="224" y="69"/>
                  <a:pt x="225" y="70"/>
                  <a:pt x="225" y="70"/>
                </a:cubicBezTo>
                <a:cubicBezTo>
                  <a:pt x="226" y="73"/>
                  <a:pt x="228" y="76"/>
                  <a:pt x="230" y="79"/>
                </a:cubicBezTo>
                <a:cubicBezTo>
                  <a:pt x="234" y="86"/>
                  <a:pt x="239" y="94"/>
                  <a:pt x="238" y="101"/>
                </a:cubicBezTo>
                <a:cubicBezTo>
                  <a:pt x="237" y="105"/>
                  <a:pt x="234" y="108"/>
                  <a:pt x="230" y="111"/>
                </a:cubicBezTo>
                <a:cubicBezTo>
                  <a:pt x="226" y="114"/>
                  <a:pt x="226" y="115"/>
                  <a:pt x="226" y="118"/>
                </a:cubicBezTo>
                <a:cubicBezTo>
                  <a:pt x="225" y="122"/>
                  <a:pt x="225" y="128"/>
                  <a:pt x="220" y="137"/>
                </a:cubicBezTo>
                <a:cubicBezTo>
                  <a:pt x="224" y="141"/>
                  <a:pt x="224" y="146"/>
                  <a:pt x="223" y="149"/>
                </a:cubicBezTo>
                <a:cubicBezTo>
                  <a:pt x="223" y="153"/>
                  <a:pt x="223" y="156"/>
                  <a:pt x="228" y="159"/>
                </a:cubicBezTo>
                <a:cubicBezTo>
                  <a:pt x="230" y="159"/>
                  <a:pt x="232" y="159"/>
                  <a:pt x="233" y="158"/>
                </a:cubicBezTo>
                <a:cubicBezTo>
                  <a:pt x="235" y="155"/>
                  <a:pt x="234" y="151"/>
                  <a:pt x="234" y="147"/>
                </a:cubicBezTo>
                <a:cubicBezTo>
                  <a:pt x="233" y="142"/>
                  <a:pt x="233" y="138"/>
                  <a:pt x="235" y="134"/>
                </a:cubicBezTo>
                <a:cubicBezTo>
                  <a:pt x="236" y="133"/>
                  <a:pt x="237" y="132"/>
                  <a:pt x="238" y="131"/>
                </a:cubicBezTo>
                <a:cubicBezTo>
                  <a:pt x="240" y="130"/>
                  <a:pt x="240" y="130"/>
                  <a:pt x="240" y="128"/>
                </a:cubicBezTo>
                <a:cubicBezTo>
                  <a:pt x="239" y="128"/>
                  <a:pt x="239" y="127"/>
                  <a:pt x="240" y="126"/>
                </a:cubicBezTo>
                <a:cubicBezTo>
                  <a:pt x="240" y="125"/>
                  <a:pt x="241" y="125"/>
                  <a:pt x="242" y="125"/>
                </a:cubicBezTo>
                <a:cubicBezTo>
                  <a:pt x="249" y="124"/>
                  <a:pt x="257" y="126"/>
                  <a:pt x="264" y="130"/>
                </a:cubicBezTo>
                <a:cubicBezTo>
                  <a:pt x="265" y="128"/>
                  <a:pt x="266" y="126"/>
                  <a:pt x="267" y="125"/>
                </a:cubicBezTo>
                <a:cubicBezTo>
                  <a:pt x="272" y="120"/>
                  <a:pt x="279" y="118"/>
                  <a:pt x="285" y="122"/>
                </a:cubicBezTo>
                <a:cubicBezTo>
                  <a:pt x="289" y="126"/>
                  <a:pt x="290" y="130"/>
                  <a:pt x="288" y="135"/>
                </a:cubicBezTo>
                <a:cubicBezTo>
                  <a:pt x="285" y="145"/>
                  <a:pt x="272" y="153"/>
                  <a:pt x="262" y="153"/>
                </a:cubicBezTo>
                <a:cubicBezTo>
                  <a:pt x="258" y="153"/>
                  <a:pt x="254" y="152"/>
                  <a:pt x="251" y="149"/>
                </a:cubicBezTo>
                <a:cubicBezTo>
                  <a:pt x="245" y="151"/>
                  <a:pt x="240" y="155"/>
                  <a:pt x="238" y="161"/>
                </a:cubicBezTo>
                <a:cubicBezTo>
                  <a:pt x="234" y="172"/>
                  <a:pt x="237" y="187"/>
                  <a:pt x="245" y="200"/>
                </a:cubicBezTo>
                <a:cubicBezTo>
                  <a:pt x="252" y="211"/>
                  <a:pt x="258" y="213"/>
                  <a:pt x="262" y="213"/>
                </a:cubicBezTo>
                <a:cubicBezTo>
                  <a:pt x="267" y="213"/>
                  <a:pt x="272" y="210"/>
                  <a:pt x="277" y="207"/>
                </a:cubicBezTo>
                <a:cubicBezTo>
                  <a:pt x="282" y="205"/>
                  <a:pt x="287" y="202"/>
                  <a:pt x="292" y="201"/>
                </a:cubicBezTo>
                <a:cubicBezTo>
                  <a:pt x="292" y="201"/>
                  <a:pt x="293" y="201"/>
                  <a:pt x="293" y="201"/>
                </a:cubicBezTo>
                <a:cubicBezTo>
                  <a:pt x="293" y="201"/>
                  <a:pt x="294" y="201"/>
                  <a:pt x="294" y="202"/>
                </a:cubicBezTo>
                <a:cubicBezTo>
                  <a:pt x="296" y="203"/>
                  <a:pt x="301" y="207"/>
                  <a:pt x="306" y="213"/>
                </a:cubicBezTo>
                <a:cubicBezTo>
                  <a:pt x="320" y="226"/>
                  <a:pt x="349" y="255"/>
                  <a:pt x="359" y="255"/>
                </a:cubicBezTo>
                <a:cubicBezTo>
                  <a:pt x="360" y="255"/>
                  <a:pt x="360" y="254"/>
                  <a:pt x="360" y="254"/>
                </a:cubicBezTo>
                <a:cubicBezTo>
                  <a:pt x="361" y="253"/>
                  <a:pt x="362" y="249"/>
                  <a:pt x="358" y="236"/>
                </a:cubicBezTo>
                <a:cubicBezTo>
                  <a:pt x="356" y="231"/>
                  <a:pt x="355" y="225"/>
                  <a:pt x="353" y="218"/>
                </a:cubicBezTo>
                <a:cubicBezTo>
                  <a:pt x="348" y="198"/>
                  <a:pt x="341" y="171"/>
                  <a:pt x="333" y="158"/>
                </a:cubicBezTo>
                <a:cubicBezTo>
                  <a:pt x="331" y="160"/>
                  <a:pt x="328" y="162"/>
                  <a:pt x="326" y="163"/>
                </a:cubicBezTo>
                <a:cubicBezTo>
                  <a:pt x="324" y="164"/>
                  <a:pt x="323" y="164"/>
                  <a:pt x="322" y="163"/>
                </a:cubicBezTo>
                <a:cubicBezTo>
                  <a:pt x="319" y="158"/>
                  <a:pt x="321" y="153"/>
                  <a:pt x="324" y="147"/>
                </a:cubicBezTo>
                <a:cubicBezTo>
                  <a:pt x="326" y="142"/>
                  <a:pt x="329" y="135"/>
                  <a:pt x="327" y="129"/>
                </a:cubicBezTo>
                <a:cubicBezTo>
                  <a:pt x="327" y="128"/>
                  <a:pt x="326" y="128"/>
                  <a:pt x="325" y="128"/>
                </a:cubicBezTo>
                <a:cubicBezTo>
                  <a:pt x="324" y="128"/>
                  <a:pt x="322" y="129"/>
                  <a:pt x="321" y="130"/>
                </a:cubicBezTo>
                <a:cubicBezTo>
                  <a:pt x="319" y="131"/>
                  <a:pt x="317" y="133"/>
                  <a:pt x="314" y="133"/>
                </a:cubicBezTo>
                <a:cubicBezTo>
                  <a:pt x="310" y="133"/>
                  <a:pt x="307" y="129"/>
                  <a:pt x="305" y="125"/>
                </a:cubicBezTo>
                <a:cubicBezTo>
                  <a:pt x="304" y="124"/>
                  <a:pt x="304" y="123"/>
                  <a:pt x="305" y="122"/>
                </a:cubicBezTo>
                <a:cubicBezTo>
                  <a:pt x="306" y="121"/>
                  <a:pt x="307" y="121"/>
                  <a:pt x="308" y="121"/>
                </a:cubicBezTo>
                <a:cubicBezTo>
                  <a:pt x="313" y="124"/>
                  <a:pt x="318" y="122"/>
                  <a:pt x="324" y="119"/>
                </a:cubicBezTo>
                <a:cubicBezTo>
                  <a:pt x="328" y="117"/>
                  <a:pt x="332" y="115"/>
                  <a:pt x="336" y="115"/>
                </a:cubicBezTo>
                <a:cubicBezTo>
                  <a:pt x="340" y="115"/>
                  <a:pt x="343" y="116"/>
                  <a:pt x="346" y="118"/>
                </a:cubicBezTo>
                <a:cubicBezTo>
                  <a:pt x="347" y="119"/>
                  <a:pt x="348" y="121"/>
                  <a:pt x="350" y="122"/>
                </a:cubicBezTo>
                <a:cubicBezTo>
                  <a:pt x="352" y="127"/>
                  <a:pt x="355" y="131"/>
                  <a:pt x="365" y="130"/>
                </a:cubicBezTo>
                <a:cubicBezTo>
                  <a:pt x="362" y="121"/>
                  <a:pt x="359" y="107"/>
                  <a:pt x="366" y="99"/>
                </a:cubicBezTo>
                <a:cubicBezTo>
                  <a:pt x="335" y="64"/>
                  <a:pt x="290" y="43"/>
                  <a:pt x="243" y="44"/>
                </a:cubicBezTo>
                <a:cubicBezTo>
                  <a:pt x="245" y="47"/>
                  <a:pt x="245" y="49"/>
                  <a:pt x="245" y="51"/>
                </a:cubicBezTo>
                <a:cubicBezTo>
                  <a:pt x="245" y="53"/>
                  <a:pt x="243" y="55"/>
                  <a:pt x="240" y="56"/>
                </a:cubicBezTo>
                <a:cubicBezTo>
                  <a:pt x="240" y="57"/>
                  <a:pt x="239" y="57"/>
                  <a:pt x="238" y="56"/>
                </a:cubicBezTo>
                <a:cubicBezTo>
                  <a:pt x="237" y="56"/>
                  <a:pt x="237" y="56"/>
                  <a:pt x="237" y="55"/>
                </a:cubicBezTo>
                <a:cubicBezTo>
                  <a:pt x="235" y="52"/>
                  <a:pt x="233" y="51"/>
                  <a:pt x="230" y="51"/>
                </a:cubicBezTo>
                <a:cubicBezTo>
                  <a:pt x="224" y="51"/>
                  <a:pt x="214" y="58"/>
                  <a:pt x="209" y="70"/>
                </a:cubicBezTo>
                <a:cubicBezTo>
                  <a:pt x="206" y="76"/>
                  <a:pt x="203" y="88"/>
                  <a:pt x="214" y="101"/>
                </a:cubicBezTo>
                <a:close/>
                <a:moveTo>
                  <a:pt x="189" y="286"/>
                </a:moveTo>
                <a:cubicBezTo>
                  <a:pt x="188" y="295"/>
                  <a:pt x="192" y="303"/>
                  <a:pt x="197" y="312"/>
                </a:cubicBezTo>
                <a:cubicBezTo>
                  <a:pt x="198" y="313"/>
                  <a:pt x="199" y="315"/>
                  <a:pt x="199" y="316"/>
                </a:cubicBezTo>
                <a:cubicBezTo>
                  <a:pt x="203" y="316"/>
                  <a:pt x="206" y="315"/>
                  <a:pt x="209" y="315"/>
                </a:cubicBezTo>
                <a:cubicBezTo>
                  <a:pt x="230" y="315"/>
                  <a:pt x="243" y="332"/>
                  <a:pt x="255" y="348"/>
                </a:cubicBezTo>
                <a:cubicBezTo>
                  <a:pt x="259" y="353"/>
                  <a:pt x="264" y="358"/>
                  <a:pt x="268" y="363"/>
                </a:cubicBezTo>
                <a:cubicBezTo>
                  <a:pt x="271" y="362"/>
                  <a:pt x="274" y="362"/>
                  <a:pt x="277" y="361"/>
                </a:cubicBezTo>
                <a:cubicBezTo>
                  <a:pt x="276" y="358"/>
                  <a:pt x="274" y="356"/>
                  <a:pt x="272" y="355"/>
                </a:cubicBezTo>
                <a:cubicBezTo>
                  <a:pt x="271" y="354"/>
                  <a:pt x="271" y="353"/>
                  <a:pt x="271" y="352"/>
                </a:cubicBezTo>
                <a:cubicBezTo>
                  <a:pt x="271" y="347"/>
                  <a:pt x="270" y="346"/>
                  <a:pt x="269" y="346"/>
                </a:cubicBezTo>
                <a:cubicBezTo>
                  <a:pt x="269" y="346"/>
                  <a:pt x="268" y="346"/>
                  <a:pt x="267" y="345"/>
                </a:cubicBezTo>
                <a:cubicBezTo>
                  <a:pt x="267" y="344"/>
                  <a:pt x="267" y="344"/>
                  <a:pt x="267" y="343"/>
                </a:cubicBezTo>
                <a:cubicBezTo>
                  <a:pt x="268" y="337"/>
                  <a:pt x="270" y="332"/>
                  <a:pt x="273" y="327"/>
                </a:cubicBezTo>
                <a:cubicBezTo>
                  <a:pt x="271" y="327"/>
                  <a:pt x="270" y="326"/>
                  <a:pt x="269" y="324"/>
                </a:cubicBezTo>
                <a:cubicBezTo>
                  <a:pt x="268" y="324"/>
                  <a:pt x="268" y="322"/>
                  <a:pt x="268" y="321"/>
                </a:cubicBezTo>
                <a:cubicBezTo>
                  <a:pt x="269" y="320"/>
                  <a:pt x="270" y="319"/>
                  <a:pt x="271" y="317"/>
                </a:cubicBezTo>
                <a:cubicBezTo>
                  <a:pt x="272" y="316"/>
                  <a:pt x="273" y="315"/>
                  <a:pt x="274" y="314"/>
                </a:cubicBezTo>
                <a:cubicBezTo>
                  <a:pt x="273" y="312"/>
                  <a:pt x="273" y="311"/>
                  <a:pt x="273" y="309"/>
                </a:cubicBezTo>
                <a:cubicBezTo>
                  <a:pt x="272" y="305"/>
                  <a:pt x="272" y="301"/>
                  <a:pt x="269" y="298"/>
                </a:cubicBezTo>
                <a:cubicBezTo>
                  <a:pt x="268" y="297"/>
                  <a:pt x="268" y="295"/>
                  <a:pt x="269" y="294"/>
                </a:cubicBezTo>
                <a:cubicBezTo>
                  <a:pt x="276" y="283"/>
                  <a:pt x="272" y="274"/>
                  <a:pt x="267" y="263"/>
                </a:cubicBezTo>
                <a:cubicBezTo>
                  <a:pt x="265" y="260"/>
                  <a:pt x="264" y="258"/>
                  <a:pt x="263" y="255"/>
                </a:cubicBezTo>
                <a:cubicBezTo>
                  <a:pt x="260" y="255"/>
                  <a:pt x="256" y="258"/>
                  <a:pt x="251" y="261"/>
                </a:cubicBezTo>
                <a:cubicBezTo>
                  <a:pt x="247" y="264"/>
                  <a:pt x="242" y="268"/>
                  <a:pt x="237" y="268"/>
                </a:cubicBezTo>
                <a:cubicBezTo>
                  <a:pt x="234" y="268"/>
                  <a:pt x="232" y="267"/>
                  <a:pt x="231" y="266"/>
                </a:cubicBezTo>
                <a:cubicBezTo>
                  <a:pt x="226" y="268"/>
                  <a:pt x="222" y="270"/>
                  <a:pt x="218" y="271"/>
                </a:cubicBezTo>
                <a:cubicBezTo>
                  <a:pt x="208" y="275"/>
                  <a:pt x="199" y="278"/>
                  <a:pt x="189" y="286"/>
                </a:cubicBezTo>
                <a:close/>
                <a:moveTo>
                  <a:pt x="144" y="206"/>
                </a:moveTo>
                <a:cubicBezTo>
                  <a:pt x="148" y="200"/>
                  <a:pt x="151" y="198"/>
                  <a:pt x="153" y="198"/>
                </a:cubicBezTo>
                <a:cubicBezTo>
                  <a:pt x="155" y="198"/>
                  <a:pt x="157" y="200"/>
                  <a:pt x="157" y="201"/>
                </a:cubicBezTo>
                <a:cubicBezTo>
                  <a:pt x="157" y="201"/>
                  <a:pt x="157" y="201"/>
                  <a:pt x="157" y="201"/>
                </a:cubicBezTo>
                <a:cubicBezTo>
                  <a:pt x="158" y="201"/>
                  <a:pt x="160" y="199"/>
                  <a:pt x="164" y="194"/>
                </a:cubicBezTo>
                <a:cubicBezTo>
                  <a:pt x="162" y="192"/>
                  <a:pt x="157" y="191"/>
                  <a:pt x="152" y="191"/>
                </a:cubicBezTo>
                <a:cubicBezTo>
                  <a:pt x="137" y="191"/>
                  <a:pt x="115" y="198"/>
                  <a:pt x="109" y="204"/>
                </a:cubicBezTo>
                <a:cubicBezTo>
                  <a:pt x="109" y="206"/>
                  <a:pt x="108" y="207"/>
                  <a:pt x="107" y="209"/>
                </a:cubicBezTo>
                <a:cubicBezTo>
                  <a:pt x="105" y="212"/>
                  <a:pt x="102" y="215"/>
                  <a:pt x="99" y="215"/>
                </a:cubicBezTo>
                <a:cubicBezTo>
                  <a:pt x="97" y="215"/>
                  <a:pt x="94" y="214"/>
                  <a:pt x="93" y="209"/>
                </a:cubicBezTo>
                <a:cubicBezTo>
                  <a:pt x="91" y="209"/>
                  <a:pt x="90" y="209"/>
                  <a:pt x="90" y="209"/>
                </a:cubicBezTo>
                <a:cubicBezTo>
                  <a:pt x="88" y="209"/>
                  <a:pt x="86" y="209"/>
                  <a:pt x="85" y="208"/>
                </a:cubicBezTo>
                <a:cubicBezTo>
                  <a:pt x="86" y="243"/>
                  <a:pt x="99" y="278"/>
                  <a:pt x="121" y="306"/>
                </a:cubicBezTo>
                <a:cubicBezTo>
                  <a:pt x="122" y="306"/>
                  <a:pt x="124" y="308"/>
                  <a:pt x="130" y="308"/>
                </a:cubicBezTo>
                <a:cubicBezTo>
                  <a:pt x="146" y="308"/>
                  <a:pt x="168" y="300"/>
                  <a:pt x="177" y="292"/>
                </a:cubicBezTo>
                <a:cubicBezTo>
                  <a:pt x="171" y="293"/>
                  <a:pt x="165" y="290"/>
                  <a:pt x="161" y="287"/>
                </a:cubicBezTo>
                <a:cubicBezTo>
                  <a:pt x="158" y="286"/>
                  <a:pt x="156" y="285"/>
                  <a:pt x="155" y="284"/>
                </a:cubicBezTo>
                <a:cubicBezTo>
                  <a:pt x="155" y="284"/>
                  <a:pt x="155" y="284"/>
                  <a:pt x="154" y="284"/>
                </a:cubicBezTo>
                <a:cubicBezTo>
                  <a:pt x="148" y="284"/>
                  <a:pt x="138" y="295"/>
                  <a:pt x="134" y="299"/>
                </a:cubicBezTo>
                <a:cubicBezTo>
                  <a:pt x="132" y="301"/>
                  <a:pt x="130" y="303"/>
                  <a:pt x="123" y="299"/>
                </a:cubicBezTo>
                <a:cubicBezTo>
                  <a:pt x="119" y="297"/>
                  <a:pt x="115" y="293"/>
                  <a:pt x="114" y="287"/>
                </a:cubicBezTo>
                <a:cubicBezTo>
                  <a:pt x="113" y="282"/>
                  <a:pt x="114" y="276"/>
                  <a:pt x="117" y="272"/>
                </a:cubicBezTo>
                <a:cubicBezTo>
                  <a:pt x="117" y="272"/>
                  <a:pt x="118" y="272"/>
                  <a:pt x="118" y="272"/>
                </a:cubicBezTo>
                <a:cubicBezTo>
                  <a:pt x="120" y="270"/>
                  <a:pt x="125" y="271"/>
                  <a:pt x="131" y="273"/>
                </a:cubicBezTo>
                <a:cubicBezTo>
                  <a:pt x="134" y="273"/>
                  <a:pt x="138" y="274"/>
                  <a:pt x="140" y="274"/>
                </a:cubicBezTo>
                <a:cubicBezTo>
                  <a:pt x="140" y="270"/>
                  <a:pt x="140" y="265"/>
                  <a:pt x="139" y="261"/>
                </a:cubicBezTo>
                <a:cubicBezTo>
                  <a:pt x="138" y="247"/>
                  <a:pt x="136" y="230"/>
                  <a:pt x="152" y="212"/>
                </a:cubicBezTo>
                <a:cubicBezTo>
                  <a:pt x="152" y="212"/>
                  <a:pt x="152" y="212"/>
                  <a:pt x="152" y="212"/>
                </a:cubicBezTo>
                <a:cubicBezTo>
                  <a:pt x="151" y="212"/>
                  <a:pt x="151" y="212"/>
                  <a:pt x="150" y="212"/>
                </a:cubicBezTo>
                <a:cubicBezTo>
                  <a:pt x="146" y="212"/>
                  <a:pt x="145" y="210"/>
                  <a:pt x="144" y="209"/>
                </a:cubicBezTo>
                <a:cubicBezTo>
                  <a:pt x="143" y="208"/>
                  <a:pt x="143" y="207"/>
                  <a:pt x="144" y="206"/>
                </a:cubicBezTo>
                <a:close/>
                <a:moveTo>
                  <a:pt x="120" y="104"/>
                </a:moveTo>
                <a:cubicBezTo>
                  <a:pt x="112" y="114"/>
                  <a:pt x="105" y="125"/>
                  <a:pt x="100" y="136"/>
                </a:cubicBezTo>
                <a:cubicBezTo>
                  <a:pt x="107" y="135"/>
                  <a:pt x="116" y="138"/>
                  <a:pt x="121" y="144"/>
                </a:cubicBezTo>
                <a:cubicBezTo>
                  <a:pt x="122" y="146"/>
                  <a:pt x="122" y="146"/>
                  <a:pt x="122" y="146"/>
                </a:cubicBezTo>
                <a:cubicBezTo>
                  <a:pt x="122" y="146"/>
                  <a:pt x="123" y="145"/>
                  <a:pt x="124" y="145"/>
                </a:cubicBezTo>
                <a:cubicBezTo>
                  <a:pt x="125" y="144"/>
                  <a:pt x="126" y="143"/>
                  <a:pt x="128" y="143"/>
                </a:cubicBezTo>
                <a:cubicBezTo>
                  <a:pt x="128" y="143"/>
                  <a:pt x="129" y="143"/>
                  <a:pt x="130" y="143"/>
                </a:cubicBezTo>
                <a:cubicBezTo>
                  <a:pt x="130" y="144"/>
                  <a:pt x="130" y="144"/>
                  <a:pt x="131" y="144"/>
                </a:cubicBezTo>
                <a:cubicBezTo>
                  <a:pt x="132" y="147"/>
                  <a:pt x="131" y="149"/>
                  <a:pt x="131" y="150"/>
                </a:cubicBezTo>
                <a:cubicBezTo>
                  <a:pt x="131" y="151"/>
                  <a:pt x="131" y="151"/>
                  <a:pt x="131" y="151"/>
                </a:cubicBezTo>
                <a:cubicBezTo>
                  <a:pt x="139" y="156"/>
                  <a:pt x="147" y="155"/>
                  <a:pt x="155" y="148"/>
                </a:cubicBezTo>
                <a:cubicBezTo>
                  <a:pt x="150" y="142"/>
                  <a:pt x="150" y="137"/>
                  <a:pt x="150" y="131"/>
                </a:cubicBezTo>
                <a:cubicBezTo>
                  <a:pt x="150" y="129"/>
                  <a:pt x="150" y="126"/>
                  <a:pt x="149" y="124"/>
                </a:cubicBezTo>
                <a:cubicBezTo>
                  <a:pt x="149" y="120"/>
                  <a:pt x="150" y="118"/>
                  <a:pt x="152" y="117"/>
                </a:cubicBezTo>
                <a:cubicBezTo>
                  <a:pt x="153" y="115"/>
                  <a:pt x="154" y="114"/>
                  <a:pt x="154" y="111"/>
                </a:cubicBezTo>
                <a:cubicBezTo>
                  <a:pt x="153" y="110"/>
                  <a:pt x="152" y="110"/>
                  <a:pt x="151" y="110"/>
                </a:cubicBezTo>
                <a:cubicBezTo>
                  <a:pt x="147" y="110"/>
                  <a:pt x="141" y="110"/>
                  <a:pt x="137" y="105"/>
                </a:cubicBezTo>
                <a:cubicBezTo>
                  <a:pt x="136" y="102"/>
                  <a:pt x="135" y="102"/>
                  <a:pt x="135" y="102"/>
                </a:cubicBezTo>
                <a:cubicBezTo>
                  <a:pt x="134" y="102"/>
                  <a:pt x="132" y="103"/>
                  <a:pt x="129" y="105"/>
                </a:cubicBezTo>
                <a:cubicBezTo>
                  <a:pt x="127" y="106"/>
                  <a:pt x="127" y="106"/>
                  <a:pt x="127" y="106"/>
                </a:cubicBezTo>
                <a:cubicBezTo>
                  <a:pt x="126" y="107"/>
                  <a:pt x="125" y="107"/>
                  <a:pt x="124" y="106"/>
                </a:cubicBezTo>
                <a:cubicBezTo>
                  <a:pt x="123" y="106"/>
                  <a:pt x="122" y="105"/>
                  <a:pt x="121" y="104"/>
                </a:cubicBezTo>
                <a:cubicBezTo>
                  <a:pt x="121" y="104"/>
                  <a:pt x="121" y="104"/>
                  <a:pt x="120" y="104"/>
                </a:cubicBezTo>
                <a:close/>
                <a:moveTo>
                  <a:pt x="417" y="354"/>
                </a:moveTo>
                <a:cubicBezTo>
                  <a:pt x="410" y="348"/>
                  <a:pt x="400" y="348"/>
                  <a:pt x="394" y="354"/>
                </a:cubicBezTo>
                <a:cubicBezTo>
                  <a:pt x="363" y="384"/>
                  <a:pt x="324" y="405"/>
                  <a:pt x="281" y="413"/>
                </a:cubicBezTo>
                <a:cubicBezTo>
                  <a:pt x="263" y="416"/>
                  <a:pt x="245" y="417"/>
                  <a:pt x="226" y="415"/>
                </a:cubicBezTo>
                <a:cubicBezTo>
                  <a:pt x="129" y="406"/>
                  <a:pt x="53" y="333"/>
                  <a:pt x="37" y="241"/>
                </a:cubicBezTo>
                <a:cubicBezTo>
                  <a:pt x="33" y="224"/>
                  <a:pt x="32" y="205"/>
                  <a:pt x="34" y="186"/>
                </a:cubicBezTo>
                <a:cubicBezTo>
                  <a:pt x="40" y="121"/>
                  <a:pt x="74" y="66"/>
                  <a:pt x="123" y="32"/>
                </a:cubicBezTo>
                <a:cubicBezTo>
                  <a:pt x="131" y="27"/>
                  <a:pt x="132" y="17"/>
                  <a:pt x="127" y="9"/>
                </a:cubicBezTo>
                <a:cubicBezTo>
                  <a:pt x="122" y="2"/>
                  <a:pt x="112" y="0"/>
                  <a:pt x="105" y="5"/>
                </a:cubicBezTo>
                <a:cubicBezTo>
                  <a:pt x="48" y="45"/>
                  <a:pt x="8" y="109"/>
                  <a:pt x="2" y="183"/>
                </a:cubicBezTo>
                <a:cubicBezTo>
                  <a:pt x="0" y="205"/>
                  <a:pt x="1" y="226"/>
                  <a:pt x="5" y="247"/>
                </a:cubicBezTo>
                <a:cubicBezTo>
                  <a:pt x="23" y="353"/>
                  <a:pt x="111" y="437"/>
                  <a:pt x="223" y="447"/>
                </a:cubicBezTo>
                <a:cubicBezTo>
                  <a:pt x="245" y="449"/>
                  <a:pt x="266" y="448"/>
                  <a:pt x="287" y="444"/>
                </a:cubicBezTo>
                <a:cubicBezTo>
                  <a:pt x="337" y="436"/>
                  <a:pt x="382" y="412"/>
                  <a:pt x="416" y="377"/>
                </a:cubicBezTo>
                <a:cubicBezTo>
                  <a:pt x="423" y="371"/>
                  <a:pt x="423" y="360"/>
                  <a:pt x="417" y="354"/>
                </a:cubicBezTo>
                <a:close/>
              </a:path>
            </a:pathLst>
          </a:custGeom>
          <a:solidFill>
            <a:srgbClr val="005D9D"/>
          </a:solidFill>
          <a:ln>
            <a:noFill/>
          </a:ln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856878" y="2313679"/>
            <a:ext cx="39728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600" dirty="0">
                <a:latin typeface="Microsoft YaHei" charset="-122"/>
                <a:ea typeface="Microsoft YaHei" charset="-122"/>
                <a:cs typeface="Microsoft YaHei" charset="-122"/>
              </a:rPr>
              <a:t>为了满足人类的可持续发展的</a:t>
            </a:r>
            <a:r>
              <a:rPr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需要，混合动力汽车减少了对化石能源的消耗。</a:t>
            </a:r>
            <a:endParaRPr lang="zh-HK" altLang="zh-HK" sz="1600" dirty="0">
              <a:solidFill>
                <a:schemeClr val="tx1">
                  <a:lumMod val="85000"/>
                  <a:lumOff val="1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856878" y="4902462"/>
            <a:ext cx="38565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在纯电动汽车尚难以普及的情况下，混合动力汽车有良好的发展趋势</a:t>
            </a:r>
            <a:endParaRPr lang="zh-HK" altLang="zh-HK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7697574" y="2348804"/>
            <a:ext cx="364227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在不同情况下合理分配电动机与发动机的输出关系。</a:t>
            </a:r>
            <a:endParaRPr lang="zh-HK" altLang="zh-HK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7697574" y="4936278"/>
            <a:ext cx="37637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在燃油经济性比较低的情况下使用电力驱动。</a:t>
            </a:r>
            <a:endParaRPr lang="zh-HK" altLang="zh-HK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385819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778869" y="2641600"/>
            <a:ext cx="1510045" cy="1510045"/>
          </a:xfrm>
          <a:prstGeom prst="ellipse">
            <a:avLst/>
          </a:prstGeom>
          <a:noFill/>
          <a:ln w="3175">
            <a:solidFill>
              <a:srgbClr val="005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349351" y="3167900"/>
            <a:ext cx="31085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设计概述</a:t>
            </a:r>
            <a:endParaRPr lang="zh-CN" altLang="en-US" sz="5400" b="1" spc="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66775" y="2727738"/>
            <a:ext cx="3182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Literature Review</a:t>
            </a:r>
          </a:p>
        </p:txBody>
      </p:sp>
      <p:grpSp>
        <p:nvGrpSpPr>
          <p:cNvPr id="12" name="组合 211"/>
          <p:cNvGrpSpPr>
            <a:grpSpLocks/>
          </p:cNvGrpSpPr>
          <p:nvPr/>
        </p:nvGrpSpPr>
        <p:grpSpPr bwMode="auto">
          <a:xfrm>
            <a:off x="4073638" y="2924573"/>
            <a:ext cx="839660" cy="935830"/>
            <a:chOff x="3196143" y="821604"/>
            <a:chExt cx="896937" cy="1000125"/>
          </a:xfrm>
          <a:solidFill>
            <a:srgbClr val="005D9D"/>
          </a:solidFill>
        </p:grpSpPr>
        <p:sp>
          <p:nvSpPr>
            <p:cNvPr id="13" name="Rectangle 22"/>
            <p:cNvSpPr>
              <a:spLocks noChangeArrowheads="1"/>
            </p:cNvSpPr>
            <p:nvPr/>
          </p:nvSpPr>
          <p:spPr bwMode="auto">
            <a:xfrm>
              <a:off x="3544354" y="1170413"/>
              <a:ext cx="451342" cy="42145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4" name="Rectangle 23"/>
            <p:cNvSpPr>
              <a:spLocks noChangeArrowheads="1"/>
            </p:cNvSpPr>
            <p:nvPr/>
          </p:nvSpPr>
          <p:spPr bwMode="auto">
            <a:xfrm>
              <a:off x="3547364" y="1275775"/>
              <a:ext cx="451342" cy="42145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5" name="Freeform 24"/>
            <p:cNvSpPr>
              <a:spLocks/>
            </p:cNvSpPr>
            <p:nvPr/>
          </p:nvSpPr>
          <p:spPr bwMode="auto">
            <a:xfrm>
              <a:off x="3454086" y="1059032"/>
              <a:ext cx="637897" cy="761611"/>
            </a:xfrm>
            <a:custGeom>
              <a:avLst/>
              <a:gdLst>
                <a:gd name="T0" fmla="*/ 0 w 402"/>
                <a:gd name="T1" fmla="*/ 0 h 480"/>
                <a:gd name="T2" fmla="*/ 0 w 402"/>
                <a:gd name="T3" fmla="*/ 14 h 480"/>
                <a:gd name="T4" fmla="*/ 38 w 402"/>
                <a:gd name="T5" fmla="*/ 106 h 480"/>
                <a:gd name="T6" fmla="*/ 38 w 402"/>
                <a:gd name="T7" fmla="*/ 37 h 480"/>
                <a:gd name="T8" fmla="*/ 365 w 402"/>
                <a:gd name="T9" fmla="*/ 37 h 480"/>
                <a:gd name="T10" fmla="*/ 365 w 402"/>
                <a:gd name="T11" fmla="*/ 442 h 480"/>
                <a:gd name="T12" fmla="*/ 111 w 402"/>
                <a:gd name="T13" fmla="*/ 442 h 480"/>
                <a:gd name="T14" fmla="*/ 111 w 402"/>
                <a:gd name="T15" fmla="*/ 445 h 480"/>
                <a:gd name="T16" fmla="*/ 109 w 402"/>
                <a:gd name="T17" fmla="*/ 442 h 480"/>
                <a:gd name="T18" fmla="*/ 38 w 402"/>
                <a:gd name="T19" fmla="*/ 442 h 480"/>
                <a:gd name="T20" fmla="*/ 38 w 402"/>
                <a:gd name="T21" fmla="*/ 374 h 480"/>
                <a:gd name="T22" fmla="*/ 7 w 402"/>
                <a:gd name="T23" fmla="*/ 345 h 480"/>
                <a:gd name="T24" fmla="*/ 7 w 402"/>
                <a:gd name="T25" fmla="*/ 345 h 480"/>
                <a:gd name="T26" fmla="*/ 5 w 402"/>
                <a:gd name="T27" fmla="*/ 343 h 480"/>
                <a:gd name="T28" fmla="*/ 0 w 402"/>
                <a:gd name="T29" fmla="*/ 338 h 480"/>
                <a:gd name="T30" fmla="*/ 0 w 402"/>
                <a:gd name="T31" fmla="*/ 480 h 480"/>
                <a:gd name="T32" fmla="*/ 402 w 402"/>
                <a:gd name="T33" fmla="*/ 480 h 480"/>
                <a:gd name="T34" fmla="*/ 402 w 402"/>
                <a:gd name="T35" fmla="*/ 0 h 480"/>
                <a:gd name="T36" fmla="*/ 0 w 402"/>
                <a:gd name="T37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2" h="480">
                  <a:moveTo>
                    <a:pt x="0" y="0"/>
                  </a:moveTo>
                  <a:lnTo>
                    <a:pt x="0" y="14"/>
                  </a:lnTo>
                  <a:lnTo>
                    <a:pt x="38" y="106"/>
                  </a:lnTo>
                  <a:lnTo>
                    <a:pt x="38" y="37"/>
                  </a:lnTo>
                  <a:lnTo>
                    <a:pt x="365" y="37"/>
                  </a:lnTo>
                  <a:lnTo>
                    <a:pt x="365" y="442"/>
                  </a:lnTo>
                  <a:lnTo>
                    <a:pt x="111" y="442"/>
                  </a:lnTo>
                  <a:lnTo>
                    <a:pt x="111" y="445"/>
                  </a:lnTo>
                  <a:lnTo>
                    <a:pt x="109" y="442"/>
                  </a:lnTo>
                  <a:lnTo>
                    <a:pt x="38" y="442"/>
                  </a:lnTo>
                  <a:lnTo>
                    <a:pt x="38" y="374"/>
                  </a:lnTo>
                  <a:lnTo>
                    <a:pt x="7" y="345"/>
                  </a:lnTo>
                  <a:lnTo>
                    <a:pt x="7" y="345"/>
                  </a:lnTo>
                  <a:lnTo>
                    <a:pt x="5" y="343"/>
                  </a:lnTo>
                  <a:lnTo>
                    <a:pt x="0" y="338"/>
                  </a:lnTo>
                  <a:lnTo>
                    <a:pt x="0" y="480"/>
                  </a:lnTo>
                  <a:lnTo>
                    <a:pt x="402" y="480"/>
                  </a:lnTo>
                  <a:lnTo>
                    <a:pt x="40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6" name="Freeform 25"/>
            <p:cNvSpPr>
              <a:spLocks/>
            </p:cNvSpPr>
            <p:nvPr/>
          </p:nvSpPr>
          <p:spPr bwMode="auto">
            <a:xfrm>
              <a:off x="3571436" y="1369094"/>
              <a:ext cx="424260" cy="42145"/>
            </a:xfrm>
            <a:custGeom>
              <a:avLst/>
              <a:gdLst>
                <a:gd name="T0" fmla="*/ 0 w 267"/>
                <a:gd name="T1" fmla="*/ 0 h 26"/>
                <a:gd name="T2" fmla="*/ 11 w 267"/>
                <a:gd name="T3" fmla="*/ 26 h 26"/>
                <a:gd name="T4" fmla="*/ 267 w 267"/>
                <a:gd name="T5" fmla="*/ 26 h 26"/>
                <a:gd name="T6" fmla="*/ 267 w 267"/>
                <a:gd name="T7" fmla="*/ 0 h 26"/>
                <a:gd name="T8" fmla="*/ 0 w 267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7" h="26">
                  <a:moveTo>
                    <a:pt x="0" y="0"/>
                  </a:moveTo>
                  <a:lnTo>
                    <a:pt x="11" y="26"/>
                  </a:lnTo>
                  <a:lnTo>
                    <a:pt x="267" y="26"/>
                  </a:lnTo>
                  <a:lnTo>
                    <a:pt x="26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7" name="Freeform 26"/>
            <p:cNvSpPr>
              <a:spLocks/>
            </p:cNvSpPr>
            <p:nvPr/>
          </p:nvSpPr>
          <p:spPr bwMode="auto">
            <a:xfrm>
              <a:off x="3616569" y="1474456"/>
              <a:ext cx="385145" cy="42145"/>
            </a:xfrm>
            <a:custGeom>
              <a:avLst/>
              <a:gdLst>
                <a:gd name="T0" fmla="*/ 14 w 244"/>
                <a:gd name="T1" fmla="*/ 26 h 26"/>
                <a:gd name="T2" fmla="*/ 244 w 244"/>
                <a:gd name="T3" fmla="*/ 26 h 26"/>
                <a:gd name="T4" fmla="*/ 244 w 244"/>
                <a:gd name="T5" fmla="*/ 0 h 26"/>
                <a:gd name="T6" fmla="*/ 0 w 244"/>
                <a:gd name="T7" fmla="*/ 0 h 26"/>
                <a:gd name="T8" fmla="*/ 14 w 244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26">
                  <a:moveTo>
                    <a:pt x="14" y="26"/>
                  </a:moveTo>
                  <a:lnTo>
                    <a:pt x="244" y="26"/>
                  </a:lnTo>
                  <a:lnTo>
                    <a:pt x="244" y="0"/>
                  </a:lnTo>
                  <a:lnTo>
                    <a:pt x="0" y="0"/>
                  </a:lnTo>
                  <a:lnTo>
                    <a:pt x="14" y="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8" name="Freeform 27"/>
            <p:cNvSpPr>
              <a:spLocks/>
            </p:cNvSpPr>
            <p:nvPr/>
          </p:nvSpPr>
          <p:spPr bwMode="auto">
            <a:xfrm>
              <a:off x="3634623" y="1558745"/>
              <a:ext cx="364083" cy="42145"/>
            </a:xfrm>
            <a:custGeom>
              <a:avLst/>
              <a:gdLst>
                <a:gd name="T0" fmla="*/ 2 w 229"/>
                <a:gd name="T1" fmla="*/ 0 h 26"/>
                <a:gd name="T2" fmla="*/ 0 w 229"/>
                <a:gd name="T3" fmla="*/ 26 h 26"/>
                <a:gd name="T4" fmla="*/ 229 w 229"/>
                <a:gd name="T5" fmla="*/ 26 h 26"/>
                <a:gd name="T6" fmla="*/ 229 w 229"/>
                <a:gd name="T7" fmla="*/ 0 h 26"/>
                <a:gd name="T8" fmla="*/ 2 w 229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" h="26">
                  <a:moveTo>
                    <a:pt x="2" y="0"/>
                  </a:moveTo>
                  <a:lnTo>
                    <a:pt x="0" y="26"/>
                  </a:lnTo>
                  <a:lnTo>
                    <a:pt x="229" y="26"/>
                  </a:lnTo>
                  <a:lnTo>
                    <a:pt x="22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9" name="Freeform 28"/>
            <p:cNvSpPr>
              <a:spLocks/>
            </p:cNvSpPr>
            <p:nvPr/>
          </p:nvSpPr>
          <p:spPr bwMode="auto">
            <a:xfrm>
              <a:off x="3475150" y="1534663"/>
              <a:ext cx="144429" cy="189649"/>
            </a:xfrm>
            <a:custGeom>
              <a:avLst/>
              <a:gdLst>
                <a:gd name="T0" fmla="*/ 86 w 90"/>
                <a:gd name="T1" fmla="*/ 119 h 119"/>
                <a:gd name="T2" fmla="*/ 90 w 90"/>
                <a:gd name="T3" fmla="*/ 0 h 119"/>
                <a:gd name="T4" fmla="*/ 0 w 90"/>
                <a:gd name="T5" fmla="*/ 36 h 119"/>
                <a:gd name="T6" fmla="*/ 86 w 90"/>
                <a:gd name="T7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119">
                  <a:moveTo>
                    <a:pt x="86" y="119"/>
                  </a:moveTo>
                  <a:lnTo>
                    <a:pt x="90" y="0"/>
                  </a:lnTo>
                  <a:lnTo>
                    <a:pt x="0" y="36"/>
                  </a:lnTo>
                  <a:lnTo>
                    <a:pt x="86" y="1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0" name="Freeform 29"/>
            <p:cNvSpPr>
              <a:spLocks/>
            </p:cNvSpPr>
            <p:nvPr/>
          </p:nvSpPr>
          <p:spPr bwMode="auto">
            <a:xfrm>
              <a:off x="3195317" y="821215"/>
              <a:ext cx="180537" cy="171589"/>
            </a:xfrm>
            <a:custGeom>
              <a:avLst/>
              <a:gdLst>
                <a:gd name="T0" fmla="*/ 40 w 48"/>
                <a:gd name="T1" fmla="*/ 12 h 46"/>
                <a:gd name="T2" fmla="*/ 20 w 48"/>
                <a:gd name="T3" fmla="*/ 4 h 46"/>
                <a:gd name="T4" fmla="*/ 11 w 48"/>
                <a:gd name="T5" fmla="*/ 7 h 46"/>
                <a:gd name="T6" fmla="*/ 3 w 48"/>
                <a:gd name="T7" fmla="*/ 28 h 46"/>
                <a:gd name="T8" fmla="*/ 10 w 48"/>
                <a:gd name="T9" fmla="*/ 46 h 46"/>
                <a:gd name="T10" fmla="*/ 48 w 48"/>
                <a:gd name="T11" fmla="*/ 31 h 46"/>
                <a:gd name="T12" fmla="*/ 40 w 48"/>
                <a:gd name="T13" fmla="*/ 1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6">
                  <a:moveTo>
                    <a:pt x="40" y="12"/>
                  </a:moveTo>
                  <a:cubicBezTo>
                    <a:pt x="37" y="4"/>
                    <a:pt x="28" y="0"/>
                    <a:pt x="20" y="4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3" y="11"/>
                    <a:pt x="0" y="20"/>
                    <a:pt x="3" y="28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48" y="31"/>
                    <a:pt x="48" y="31"/>
                    <a:pt x="48" y="31"/>
                  </a:cubicBezTo>
                  <a:lnTo>
                    <a:pt x="40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1" name="Freeform 30"/>
            <p:cNvSpPr>
              <a:spLocks/>
            </p:cNvSpPr>
            <p:nvPr/>
          </p:nvSpPr>
          <p:spPr bwMode="auto">
            <a:xfrm>
              <a:off x="3631615" y="1664106"/>
              <a:ext cx="370099" cy="42145"/>
            </a:xfrm>
            <a:custGeom>
              <a:avLst/>
              <a:gdLst>
                <a:gd name="T0" fmla="*/ 0 w 235"/>
                <a:gd name="T1" fmla="*/ 26 h 26"/>
                <a:gd name="T2" fmla="*/ 235 w 235"/>
                <a:gd name="T3" fmla="*/ 26 h 26"/>
                <a:gd name="T4" fmla="*/ 235 w 235"/>
                <a:gd name="T5" fmla="*/ 0 h 26"/>
                <a:gd name="T6" fmla="*/ 3 w 235"/>
                <a:gd name="T7" fmla="*/ 0 h 26"/>
                <a:gd name="T8" fmla="*/ 0 w 235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6">
                  <a:moveTo>
                    <a:pt x="0" y="26"/>
                  </a:moveTo>
                  <a:lnTo>
                    <a:pt x="235" y="26"/>
                  </a:lnTo>
                  <a:lnTo>
                    <a:pt x="235" y="0"/>
                  </a:lnTo>
                  <a:lnTo>
                    <a:pt x="3" y="0"/>
                  </a:lnTo>
                  <a:lnTo>
                    <a:pt x="0" y="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2" name="Freeform 31"/>
            <p:cNvSpPr>
              <a:spLocks noEditPoints="1"/>
            </p:cNvSpPr>
            <p:nvPr/>
          </p:nvSpPr>
          <p:spPr bwMode="auto">
            <a:xfrm>
              <a:off x="3240452" y="953669"/>
              <a:ext cx="376117" cy="629158"/>
            </a:xfrm>
            <a:custGeom>
              <a:avLst/>
              <a:gdLst>
                <a:gd name="T0" fmla="*/ 100 w 100"/>
                <a:gd name="T1" fmla="*/ 152 h 168"/>
                <a:gd name="T2" fmla="*/ 38 w 100"/>
                <a:gd name="T3" fmla="*/ 0 h 168"/>
                <a:gd name="T4" fmla="*/ 0 w 100"/>
                <a:gd name="T5" fmla="*/ 15 h 168"/>
                <a:gd name="T6" fmla="*/ 62 w 100"/>
                <a:gd name="T7" fmla="*/ 168 h 168"/>
                <a:gd name="T8" fmla="*/ 100 w 100"/>
                <a:gd name="T9" fmla="*/ 152 h 168"/>
                <a:gd name="T10" fmla="*/ 34 w 100"/>
                <a:gd name="T11" fmla="*/ 6 h 168"/>
                <a:gd name="T12" fmla="*/ 75 w 100"/>
                <a:gd name="T13" fmla="*/ 107 h 168"/>
                <a:gd name="T14" fmla="*/ 73 w 100"/>
                <a:gd name="T15" fmla="*/ 115 h 168"/>
                <a:gd name="T16" fmla="*/ 67 w 100"/>
                <a:gd name="T17" fmla="*/ 111 h 168"/>
                <a:gd name="T18" fmla="*/ 25 w 100"/>
                <a:gd name="T19" fmla="*/ 10 h 168"/>
                <a:gd name="T20" fmla="*/ 34 w 100"/>
                <a:gd name="T21" fmla="*/ 6 h 168"/>
                <a:gd name="T22" fmla="*/ 56 w 100"/>
                <a:gd name="T23" fmla="*/ 122 h 168"/>
                <a:gd name="T24" fmla="*/ 50 w 100"/>
                <a:gd name="T25" fmla="*/ 118 h 168"/>
                <a:gd name="T26" fmla="*/ 9 w 100"/>
                <a:gd name="T27" fmla="*/ 16 h 168"/>
                <a:gd name="T28" fmla="*/ 17 w 100"/>
                <a:gd name="T29" fmla="*/ 13 h 168"/>
                <a:gd name="T30" fmla="*/ 58 w 100"/>
                <a:gd name="T31" fmla="*/ 114 h 168"/>
                <a:gd name="T32" fmla="*/ 56 w 100"/>
                <a:gd name="T33" fmla="*/ 122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0" h="168">
                  <a:moveTo>
                    <a:pt x="100" y="152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62" y="168"/>
                    <a:pt x="62" y="168"/>
                    <a:pt x="62" y="168"/>
                  </a:cubicBezTo>
                  <a:lnTo>
                    <a:pt x="100" y="152"/>
                  </a:lnTo>
                  <a:close/>
                  <a:moveTo>
                    <a:pt x="34" y="6"/>
                  </a:moveTo>
                  <a:cubicBezTo>
                    <a:pt x="75" y="107"/>
                    <a:pt x="75" y="107"/>
                    <a:pt x="75" y="107"/>
                  </a:cubicBezTo>
                  <a:cubicBezTo>
                    <a:pt x="76" y="111"/>
                    <a:pt x="76" y="114"/>
                    <a:pt x="73" y="115"/>
                  </a:cubicBezTo>
                  <a:cubicBezTo>
                    <a:pt x="71" y="116"/>
                    <a:pt x="68" y="114"/>
                    <a:pt x="67" y="111"/>
                  </a:cubicBezTo>
                  <a:cubicBezTo>
                    <a:pt x="25" y="10"/>
                    <a:pt x="25" y="10"/>
                    <a:pt x="25" y="10"/>
                  </a:cubicBezTo>
                  <a:lnTo>
                    <a:pt x="34" y="6"/>
                  </a:lnTo>
                  <a:close/>
                  <a:moveTo>
                    <a:pt x="56" y="122"/>
                  </a:moveTo>
                  <a:cubicBezTo>
                    <a:pt x="54" y="123"/>
                    <a:pt x="51" y="121"/>
                    <a:pt x="50" y="118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58" y="114"/>
                    <a:pt x="58" y="114"/>
                    <a:pt x="58" y="114"/>
                  </a:cubicBezTo>
                  <a:cubicBezTo>
                    <a:pt x="60" y="118"/>
                    <a:pt x="59" y="121"/>
                    <a:pt x="56" y="1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605230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967740" y="678180"/>
            <a:ext cx="4023360" cy="137160"/>
            <a:chOff x="1005840" y="678180"/>
            <a:chExt cx="4023360" cy="13716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 flipH="1">
            <a:off x="7209790" y="678180"/>
            <a:ext cx="4023360" cy="137160"/>
            <a:chOff x="1005840" y="678180"/>
            <a:chExt cx="4023360" cy="13716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5110429" y="454372"/>
            <a:ext cx="1980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设计综述</a:t>
            </a:r>
            <a:endParaRPr lang="zh-CN" altLang="en-US" sz="3200" b="1" spc="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023388" y="1863093"/>
            <a:ext cx="1778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节能原理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17" name="组合 14"/>
          <p:cNvGrpSpPr/>
          <p:nvPr/>
        </p:nvGrpSpPr>
        <p:grpSpPr>
          <a:xfrm>
            <a:off x="1219297" y="1641953"/>
            <a:ext cx="834546" cy="747984"/>
            <a:chOff x="7843749" y="4320381"/>
            <a:chExt cx="596900" cy="534987"/>
          </a:xfrm>
          <a:solidFill>
            <a:srgbClr val="005D9D"/>
          </a:solidFill>
        </p:grpSpPr>
        <p:sp>
          <p:nvSpPr>
            <p:cNvPr id="18" name="Freeform 43"/>
            <p:cNvSpPr>
              <a:spLocks noEditPoints="1"/>
            </p:cNvSpPr>
            <p:nvPr/>
          </p:nvSpPr>
          <p:spPr bwMode="auto">
            <a:xfrm>
              <a:off x="7891374" y="4320381"/>
              <a:ext cx="217488" cy="293687"/>
            </a:xfrm>
            <a:custGeom>
              <a:avLst/>
              <a:gdLst>
                <a:gd name="T0" fmla="*/ 8 w 110"/>
                <a:gd name="T1" fmla="*/ 92 h 147"/>
                <a:gd name="T2" fmla="*/ 17 w 110"/>
                <a:gd name="T3" fmla="*/ 105 h 147"/>
                <a:gd name="T4" fmla="*/ 57 w 110"/>
                <a:gd name="T5" fmla="*/ 147 h 147"/>
                <a:gd name="T6" fmla="*/ 96 w 110"/>
                <a:gd name="T7" fmla="*/ 105 h 147"/>
                <a:gd name="T8" fmla="*/ 97 w 110"/>
                <a:gd name="T9" fmla="*/ 105 h 147"/>
                <a:gd name="T10" fmla="*/ 107 w 110"/>
                <a:gd name="T11" fmla="*/ 92 h 147"/>
                <a:gd name="T12" fmla="*/ 99 w 110"/>
                <a:gd name="T13" fmla="*/ 80 h 147"/>
                <a:gd name="T14" fmla="*/ 87 w 110"/>
                <a:gd name="T15" fmla="*/ 32 h 147"/>
                <a:gd name="T16" fmla="*/ 28 w 110"/>
                <a:gd name="T17" fmla="*/ 25 h 147"/>
                <a:gd name="T18" fmla="*/ 13 w 110"/>
                <a:gd name="T19" fmla="*/ 81 h 147"/>
                <a:gd name="T20" fmla="*/ 13 w 110"/>
                <a:gd name="T21" fmla="*/ 81 h 147"/>
                <a:gd name="T22" fmla="*/ 8 w 110"/>
                <a:gd name="T23" fmla="*/ 92 h 147"/>
                <a:gd name="T24" fmla="*/ 18 w 110"/>
                <a:gd name="T25" fmla="*/ 82 h 147"/>
                <a:gd name="T26" fmla="*/ 18 w 110"/>
                <a:gd name="T27" fmla="*/ 82 h 147"/>
                <a:gd name="T28" fmla="*/ 19 w 110"/>
                <a:gd name="T29" fmla="*/ 82 h 147"/>
                <a:gd name="T30" fmla="*/ 19 w 110"/>
                <a:gd name="T31" fmla="*/ 79 h 147"/>
                <a:gd name="T32" fmla="*/ 22 w 110"/>
                <a:gd name="T33" fmla="*/ 62 h 147"/>
                <a:gd name="T34" fmla="*/ 26 w 110"/>
                <a:gd name="T35" fmla="*/ 57 h 147"/>
                <a:gd name="T36" fmla="*/ 71 w 110"/>
                <a:gd name="T37" fmla="*/ 46 h 147"/>
                <a:gd name="T38" fmla="*/ 93 w 110"/>
                <a:gd name="T39" fmla="*/ 83 h 147"/>
                <a:gd name="T40" fmla="*/ 94 w 110"/>
                <a:gd name="T41" fmla="*/ 83 h 147"/>
                <a:gd name="T42" fmla="*/ 96 w 110"/>
                <a:gd name="T43" fmla="*/ 82 h 147"/>
                <a:gd name="T44" fmla="*/ 97 w 110"/>
                <a:gd name="T45" fmla="*/ 82 h 147"/>
                <a:gd name="T46" fmla="*/ 102 w 110"/>
                <a:gd name="T47" fmla="*/ 85 h 147"/>
                <a:gd name="T48" fmla="*/ 105 w 110"/>
                <a:gd name="T49" fmla="*/ 92 h 147"/>
                <a:gd name="T50" fmla="*/ 102 w 110"/>
                <a:gd name="T51" fmla="*/ 100 h 147"/>
                <a:gd name="T52" fmla="*/ 97 w 110"/>
                <a:gd name="T53" fmla="*/ 102 h 147"/>
                <a:gd name="T54" fmla="*/ 97 w 110"/>
                <a:gd name="T55" fmla="*/ 102 h 147"/>
                <a:gd name="T56" fmla="*/ 94 w 110"/>
                <a:gd name="T57" fmla="*/ 102 h 147"/>
                <a:gd name="T58" fmla="*/ 94 w 110"/>
                <a:gd name="T59" fmla="*/ 105 h 147"/>
                <a:gd name="T60" fmla="*/ 81 w 110"/>
                <a:gd name="T61" fmla="*/ 133 h 147"/>
                <a:gd name="T62" fmla="*/ 70 w 110"/>
                <a:gd name="T63" fmla="*/ 141 h 147"/>
                <a:gd name="T64" fmla="*/ 57 w 110"/>
                <a:gd name="T65" fmla="*/ 144 h 147"/>
                <a:gd name="T66" fmla="*/ 44 w 110"/>
                <a:gd name="T67" fmla="*/ 141 h 147"/>
                <a:gd name="T68" fmla="*/ 33 w 110"/>
                <a:gd name="T69" fmla="*/ 133 h 147"/>
                <a:gd name="T70" fmla="*/ 20 w 110"/>
                <a:gd name="T71" fmla="*/ 105 h 147"/>
                <a:gd name="T72" fmla="*/ 20 w 110"/>
                <a:gd name="T73" fmla="*/ 103 h 147"/>
                <a:gd name="T74" fmla="*/ 17 w 110"/>
                <a:gd name="T75" fmla="*/ 102 h 147"/>
                <a:gd name="T76" fmla="*/ 10 w 110"/>
                <a:gd name="T77" fmla="*/ 92 h 147"/>
                <a:gd name="T78" fmla="*/ 13 w 110"/>
                <a:gd name="T79" fmla="*/ 85 h 147"/>
                <a:gd name="T80" fmla="*/ 18 w 110"/>
                <a:gd name="T81" fmla="*/ 8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0" h="147">
                  <a:moveTo>
                    <a:pt x="8" y="92"/>
                  </a:moveTo>
                  <a:cubicBezTo>
                    <a:pt x="8" y="99"/>
                    <a:pt x="12" y="105"/>
                    <a:pt x="17" y="105"/>
                  </a:cubicBezTo>
                  <a:cubicBezTo>
                    <a:pt x="21" y="129"/>
                    <a:pt x="37" y="147"/>
                    <a:pt x="57" y="147"/>
                  </a:cubicBezTo>
                  <a:cubicBezTo>
                    <a:pt x="76" y="147"/>
                    <a:pt x="93" y="129"/>
                    <a:pt x="96" y="105"/>
                  </a:cubicBezTo>
                  <a:cubicBezTo>
                    <a:pt x="97" y="105"/>
                    <a:pt x="97" y="105"/>
                    <a:pt x="97" y="105"/>
                  </a:cubicBezTo>
                  <a:cubicBezTo>
                    <a:pt x="103" y="105"/>
                    <a:pt x="107" y="99"/>
                    <a:pt x="107" y="92"/>
                  </a:cubicBezTo>
                  <a:cubicBezTo>
                    <a:pt x="107" y="86"/>
                    <a:pt x="104" y="81"/>
                    <a:pt x="99" y="80"/>
                  </a:cubicBezTo>
                  <a:cubicBezTo>
                    <a:pt x="99" y="80"/>
                    <a:pt x="110" y="43"/>
                    <a:pt x="87" y="32"/>
                  </a:cubicBezTo>
                  <a:cubicBezTo>
                    <a:pt x="84" y="0"/>
                    <a:pt x="28" y="25"/>
                    <a:pt x="28" y="25"/>
                  </a:cubicBezTo>
                  <a:cubicBezTo>
                    <a:pt x="0" y="40"/>
                    <a:pt x="13" y="81"/>
                    <a:pt x="13" y="81"/>
                  </a:cubicBezTo>
                  <a:cubicBezTo>
                    <a:pt x="13" y="81"/>
                    <a:pt x="13" y="81"/>
                    <a:pt x="13" y="81"/>
                  </a:cubicBezTo>
                  <a:cubicBezTo>
                    <a:pt x="10" y="83"/>
                    <a:pt x="8" y="87"/>
                    <a:pt x="8" y="92"/>
                  </a:cubicBezTo>
                  <a:close/>
                  <a:moveTo>
                    <a:pt x="18" y="82"/>
                  </a:moveTo>
                  <a:cubicBezTo>
                    <a:pt x="18" y="82"/>
                    <a:pt x="18" y="82"/>
                    <a:pt x="18" y="82"/>
                  </a:cubicBezTo>
                  <a:cubicBezTo>
                    <a:pt x="19" y="82"/>
                    <a:pt x="19" y="82"/>
                    <a:pt x="19" y="82"/>
                  </a:cubicBezTo>
                  <a:cubicBezTo>
                    <a:pt x="19" y="79"/>
                    <a:pt x="19" y="79"/>
                    <a:pt x="19" y="79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4" y="59"/>
                    <a:pt x="26" y="57"/>
                    <a:pt x="26" y="57"/>
                  </a:cubicBezTo>
                  <a:cubicBezTo>
                    <a:pt x="51" y="59"/>
                    <a:pt x="71" y="46"/>
                    <a:pt x="71" y="46"/>
                  </a:cubicBezTo>
                  <a:cubicBezTo>
                    <a:pt x="88" y="33"/>
                    <a:pt x="93" y="83"/>
                    <a:pt x="93" y="83"/>
                  </a:cubicBezTo>
                  <a:cubicBezTo>
                    <a:pt x="94" y="83"/>
                    <a:pt x="94" y="83"/>
                    <a:pt x="94" y="83"/>
                  </a:cubicBezTo>
                  <a:cubicBezTo>
                    <a:pt x="96" y="82"/>
                    <a:pt x="96" y="82"/>
                    <a:pt x="96" y="82"/>
                  </a:cubicBezTo>
                  <a:cubicBezTo>
                    <a:pt x="96" y="82"/>
                    <a:pt x="97" y="82"/>
                    <a:pt x="97" y="82"/>
                  </a:cubicBezTo>
                  <a:cubicBezTo>
                    <a:pt x="99" y="82"/>
                    <a:pt x="101" y="83"/>
                    <a:pt x="102" y="85"/>
                  </a:cubicBezTo>
                  <a:cubicBezTo>
                    <a:pt x="104" y="87"/>
                    <a:pt x="105" y="89"/>
                    <a:pt x="105" y="92"/>
                  </a:cubicBezTo>
                  <a:cubicBezTo>
                    <a:pt x="105" y="95"/>
                    <a:pt x="104" y="98"/>
                    <a:pt x="102" y="100"/>
                  </a:cubicBezTo>
                  <a:cubicBezTo>
                    <a:pt x="101" y="101"/>
                    <a:pt x="99" y="102"/>
                    <a:pt x="97" y="102"/>
                  </a:cubicBezTo>
                  <a:cubicBezTo>
                    <a:pt x="97" y="102"/>
                    <a:pt x="97" y="102"/>
                    <a:pt x="97" y="102"/>
                  </a:cubicBezTo>
                  <a:cubicBezTo>
                    <a:pt x="94" y="102"/>
                    <a:pt x="94" y="102"/>
                    <a:pt x="94" y="102"/>
                  </a:cubicBezTo>
                  <a:cubicBezTo>
                    <a:pt x="94" y="105"/>
                    <a:pt x="94" y="105"/>
                    <a:pt x="94" y="105"/>
                  </a:cubicBezTo>
                  <a:cubicBezTo>
                    <a:pt x="92" y="116"/>
                    <a:pt x="87" y="126"/>
                    <a:pt x="81" y="133"/>
                  </a:cubicBezTo>
                  <a:cubicBezTo>
                    <a:pt x="77" y="136"/>
                    <a:pt x="74" y="139"/>
                    <a:pt x="70" y="141"/>
                  </a:cubicBezTo>
                  <a:cubicBezTo>
                    <a:pt x="66" y="143"/>
                    <a:pt x="61" y="144"/>
                    <a:pt x="57" y="144"/>
                  </a:cubicBezTo>
                  <a:cubicBezTo>
                    <a:pt x="53" y="144"/>
                    <a:pt x="48" y="143"/>
                    <a:pt x="44" y="141"/>
                  </a:cubicBezTo>
                  <a:cubicBezTo>
                    <a:pt x="40" y="139"/>
                    <a:pt x="36" y="136"/>
                    <a:pt x="33" y="133"/>
                  </a:cubicBezTo>
                  <a:cubicBezTo>
                    <a:pt x="26" y="126"/>
                    <a:pt x="22" y="116"/>
                    <a:pt x="20" y="105"/>
                  </a:cubicBezTo>
                  <a:cubicBezTo>
                    <a:pt x="20" y="103"/>
                    <a:pt x="20" y="103"/>
                    <a:pt x="20" y="103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4" y="102"/>
                    <a:pt x="10" y="98"/>
                    <a:pt x="10" y="92"/>
                  </a:cubicBezTo>
                  <a:cubicBezTo>
                    <a:pt x="10" y="89"/>
                    <a:pt x="11" y="87"/>
                    <a:pt x="13" y="85"/>
                  </a:cubicBezTo>
                  <a:cubicBezTo>
                    <a:pt x="14" y="83"/>
                    <a:pt x="16" y="82"/>
                    <a:pt x="18" y="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9" name="Freeform 44"/>
            <p:cNvSpPr>
              <a:spLocks noEditPoints="1"/>
            </p:cNvSpPr>
            <p:nvPr/>
          </p:nvSpPr>
          <p:spPr bwMode="auto">
            <a:xfrm>
              <a:off x="7937412" y="4466431"/>
              <a:ext cx="130175" cy="46037"/>
            </a:xfrm>
            <a:custGeom>
              <a:avLst/>
              <a:gdLst>
                <a:gd name="T0" fmla="*/ 6 w 65"/>
                <a:gd name="T1" fmla="*/ 23 h 23"/>
                <a:gd name="T2" fmla="*/ 23 w 65"/>
                <a:gd name="T3" fmla="*/ 23 h 23"/>
                <a:gd name="T4" fmla="*/ 29 w 65"/>
                <a:gd name="T5" fmla="*/ 17 h 23"/>
                <a:gd name="T6" fmla="*/ 29 w 65"/>
                <a:gd name="T7" fmla="*/ 11 h 23"/>
                <a:gd name="T8" fmla="*/ 35 w 65"/>
                <a:gd name="T9" fmla="*/ 11 h 23"/>
                <a:gd name="T10" fmla="*/ 35 w 65"/>
                <a:gd name="T11" fmla="*/ 17 h 23"/>
                <a:gd name="T12" fmla="*/ 41 w 65"/>
                <a:gd name="T13" fmla="*/ 23 h 23"/>
                <a:gd name="T14" fmla="*/ 59 w 65"/>
                <a:gd name="T15" fmla="*/ 23 h 23"/>
                <a:gd name="T16" fmla="*/ 65 w 65"/>
                <a:gd name="T17" fmla="*/ 17 h 23"/>
                <a:gd name="T18" fmla="*/ 65 w 65"/>
                <a:gd name="T19" fmla="*/ 6 h 23"/>
                <a:gd name="T20" fmla="*/ 59 w 65"/>
                <a:gd name="T21" fmla="*/ 0 h 23"/>
                <a:gd name="T22" fmla="*/ 41 w 65"/>
                <a:gd name="T23" fmla="*/ 0 h 23"/>
                <a:gd name="T24" fmla="*/ 35 w 65"/>
                <a:gd name="T25" fmla="*/ 6 h 23"/>
                <a:gd name="T26" fmla="*/ 35 w 65"/>
                <a:gd name="T27" fmla="*/ 10 h 23"/>
                <a:gd name="T28" fmla="*/ 29 w 65"/>
                <a:gd name="T29" fmla="*/ 10 h 23"/>
                <a:gd name="T30" fmla="*/ 29 w 65"/>
                <a:gd name="T31" fmla="*/ 6 h 23"/>
                <a:gd name="T32" fmla="*/ 23 w 65"/>
                <a:gd name="T33" fmla="*/ 0 h 23"/>
                <a:gd name="T34" fmla="*/ 6 w 65"/>
                <a:gd name="T35" fmla="*/ 0 h 23"/>
                <a:gd name="T36" fmla="*/ 0 w 65"/>
                <a:gd name="T37" fmla="*/ 6 h 23"/>
                <a:gd name="T38" fmla="*/ 0 w 65"/>
                <a:gd name="T39" fmla="*/ 17 h 23"/>
                <a:gd name="T40" fmla="*/ 6 w 65"/>
                <a:gd name="T41" fmla="*/ 23 h 23"/>
                <a:gd name="T42" fmla="*/ 37 w 65"/>
                <a:gd name="T43" fmla="*/ 6 h 23"/>
                <a:gd name="T44" fmla="*/ 41 w 65"/>
                <a:gd name="T45" fmla="*/ 1 h 23"/>
                <a:gd name="T46" fmla="*/ 59 w 65"/>
                <a:gd name="T47" fmla="*/ 1 h 23"/>
                <a:gd name="T48" fmla="*/ 63 w 65"/>
                <a:gd name="T49" fmla="*/ 6 h 23"/>
                <a:gd name="T50" fmla="*/ 63 w 65"/>
                <a:gd name="T51" fmla="*/ 17 h 23"/>
                <a:gd name="T52" fmla="*/ 59 w 65"/>
                <a:gd name="T53" fmla="*/ 21 h 23"/>
                <a:gd name="T54" fmla="*/ 41 w 65"/>
                <a:gd name="T55" fmla="*/ 21 h 23"/>
                <a:gd name="T56" fmla="*/ 37 w 65"/>
                <a:gd name="T57" fmla="*/ 17 h 23"/>
                <a:gd name="T58" fmla="*/ 37 w 65"/>
                <a:gd name="T59" fmla="*/ 6 h 23"/>
                <a:gd name="T60" fmla="*/ 1 w 65"/>
                <a:gd name="T61" fmla="*/ 6 h 23"/>
                <a:gd name="T62" fmla="*/ 6 w 65"/>
                <a:gd name="T63" fmla="*/ 1 h 23"/>
                <a:gd name="T64" fmla="*/ 23 w 65"/>
                <a:gd name="T65" fmla="*/ 1 h 23"/>
                <a:gd name="T66" fmla="*/ 28 w 65"/>
                <a:gd name="T67" fmla="*/ 6 h 23"/>
                <a:gd name="T68" fmla="*/ 28 w 65"/>
                <a:gd name="T69" fmla="*/ 10 h 23"/>
                <a:gd name="T70" fmla="*/ 28 w 65"/>
                <a:gd name="T71" fmla="*/ 11 h 23"/>
                <a:gd name="T72" fmla="*/ 28 w 65"/>
                <a:gd name="T73" fmla="*/ 17 h 23"/>
                <a:gd name="T74" fmla="*/ 23 w 65"/>
                <a:gd name="T75" fmla="*/ 21 h 23"/>
                <a:gd name="T76" fmla="*/ 6 w 65"/>
                <a:gd name="T77" fmla="*/ 21 h 23"/>
                <a:gd name="T78" fmla="*/ 1 w 65"/>
                <a:gd name="T79" fmla="*/ 17 h 23"/>
                <a:gd name="T80" fmla="*/ 1 w 65"/>
                <a:gd name="T81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" h="23">
                  <a:moveTo>
                    <a:pt x="6" y="23"/>
                  </a:moveTo>
                  <a:cubicBezTo>
                    <a:pt x="23" y="23"/>
                    <a:pt x="23" y="23"/>
                    <a:pt x="23" y="23"/>
                  </a:cubicBezTo>
                  <a:cubicBezTo>
                    <a:pt x="26" y="23"/>
                    <a:pt x="29" y="20"/>
                    <a:pt x="29" y="17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20"/>
                    <a:pt x="38" y="23"/>
                    <a:pt x="41" y="23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62" y="23"/>
                    <a:pt x="65" y="20"/>
                    <a:pt x="65" y="17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65" y="3"/>
                    <a:pt x="62" y="0"/>
                    <a:pt x="59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8" y="0"/>
                    <a:pt x="35" y="3"/>
                    <a:pt x="35" y="6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3"/>
                    <a:pt x="26" y="0"/>
                    <a:pt x="2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0"/>
                    <a:pt x="2" y="23"/>
                    <a:pt x="6" y="23"/>
                  </a:cubicBezTo>
                  <a:close/>
                  <a:moveTo>
                    <a:pt x="37" y="6"/>
                  </a:moveTo>
                  <a:cubicBezTo>
                    <a:pt x="37" y="3"/>
                    <a:pt x="39" y="1"/>
                    <a:pt x="41" y="1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61" y="1"/>
                    <a:pt x="63" y="3"/>
                    <a:pt x="63" y="6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3" y="19"/>
                    <a:pt x="61" y="21"/>
                    <a:pt x="59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39" y="21"/>
                    <a:pt x="37" y="19"/>
                    <a:pt x="37" y="17"/>
                  </a:cubicBezTo>
                  <a:lnTo>
                    <a:pt x="37" y="6"/>
                  </a:lnTo>
                  <a:close/>
                  <a:moveTo>
                    <a:pt x="1" y="6"/>
                  </a:moveTo>
                  <a:cubicBezTo>
                    <a:pt x="1" y="3"/>
                    <a:pt x="3" y="1"/>
                    <a:pt x="6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5" y="1"/>
                    <a:pt x="28" y="3"/>
                    <a:pt x="28" y="6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9"/>
                    <a:pt x="25" y="21"/>
                    <a:pt x="23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1" y="19"/>
                    <a:pt x="1" y="17"/>
                  </a:cubicBezTo>
                  <a:lnTo>
                    <a:pt x="1" y="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2" name="Freeform 45"/>
            <p:cNvSpPr>
              <a:spLocks/>
            </p:cNvSpPr>
            <p:nvPr/>
          </p:nvSpPr>
          <p:spPr bwMode="auto">
            <a:xfrm>
              <a:off x="8099337" y="4450556"/>
              <a:ext cx="341312" cy="398462"/>
            </a:xfrm>
            <a:custGeom>
              <a:avLst/>
              <a:gdLst>
                <a:gd name="T0" fmla="*/ 143 w 172"/>
                <a:gd name="T1" fmla="*/ 165 h 199"/>
                <a:gd name="T2" fmla="*/ 143 w 172"/>
                <a:gd name="T3" fmla="*/ 0 h 199"/>
                <a:gd name="T4" fmla="*/ 2 w 172"/>
                <a:gd name="T5" fmla="*/ 0 h 199"/>
                <a:gd name="T6" fmla="*/ 0 w 172"/>
                <a:gd name="T7" fmla="*/ 12 h 199"/>
                <a:gd name="T8" fmla="*/ 5 w 172"/>
                <a:gd name="T9" fmla="*/ 17 h 199"/>
                <a:gd name="T10" fmla="*/ 126 w 172"/>
                <a:gd name="T11" fmla="*/ 17 h 199"/>
                <a:gd name="T12" fmla="*/ 126 w 172"/>
                <a:gd name="T13" fmla="*/ 165 h 199"/>
                <a:gd name="T14" fmla="*/ 39 w 172"/>
                <a:gd name="T15" fmla="*/ 165 h 199"/>
                <a:gd name="T16" fmla="*/ 39 w 172"/>
                <a:gd name="T17" fmla="*/ 176 h 199"/>
                <a:gd name="T18" fmla="*/ 39 w 172"/>
                <a:gd name="T19" fmla="*/ 176 h 199"/>
                <a:gd name="T20" fmla="*/ 10 w 172"/>
                <a:gd name="T21" fmla="*/ 199 h 199"/>
                <a:gd name="T22" fmla="*/ 172 w 172"/>
                <a:gd name="T23" fmla="*/ 199 h 199"/>
                <a:gd name="T24" fmla="*/ 172 w 172"/>
                <a:gd name="T25" fmla="*/ 165 h 199"/>
                <a:gd name="T26" fmla="*/ 143 w 172"/>
                <a:gd name="T27" fmla="*/ 165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2" h="199">
                  <a:moveTo>
                    <a:pt x="143" y="165"/>
                  </a:moveTo>
                  <a:cubicBezTo>
                    <a:pt x="143" y="0"/>
                    <a:pt x="143" y="0"/>
                    <a:pt x="14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5"/>
                    <a:pt x="1" y="9"/>
                    <a:pt x="0" y="12"/>
                  </a:cubicBezTo>
                  <a:cubicBezTo>
                    <a:pt x="2" y="13"/>
                    <a:pt x="4" y="15"/>
                    <a:pt x="5" y="17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26" y="165"/>
                    <a:pt x="126" y="165"/>
                    <a:pt x="126" y="165"/>
                  </a:cubicBezTo>
                  <a:cubicBezTo>
                    <a:pt x="39" y="165"/>
                    <a:pt x="39" y="165"/>
                    <a:pt x="39" y="165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37" y="186"/>
                    <a:pt x="25" y="194"/>
                    <a:pt x="10" y="199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72" y="165"/>
                    <a:pt x="172" y="165"/>
                    <a:pt x="172" y="165"/>
                  </a:cubicBezTo>
                  <a:lnTo>
                    <a:pt x="143" y="16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3" name="Freeform 46"/>
            <p:cNvSpPr>
              <a:spLocks/>
            </p:cNvSpPr>
            <p:nvPr/>
          </p:nvSpPr>
          <p:spPr bwMode="auto">
            <a:xfrm>
              <a:off x="7843749" y="4612481"/>
              <a:ext cx="322263" cy="242887"/>
            </a:xfrm>
            <a:custGeom>
              <a:avLst/>
              <a:gdLst>
                <a:gd name="T0" fmla="*/ 163 w 163"/>
                <a:gd name="T1" fmla="*/ 91 h 122"/>
                <a:gd name="T2" fmla="*/ 163 w 163"/>
                <a:gd name="T3" fmla="*/ 90 h 122"/>
                <a:gd name="T4" fmla="*/ 163 w 163"/>
                <a:gd name="T5" fmla="*/ 90 h 122"/>
                <a:gd name="T6" fmla="*/ 163 w 163"/>
                <a:gd name="T7" fmla="*/ 39 h 122"/>
                <a:gd name="T8" fmla="*/ 163 w 163"/>
                <a:gd name="T9" fmla="*/ 39 h 122"/>
                <a:gd name="T10" fmla="*/ 126 w 163"/>
                <a:gd name="T11" fmla="*/ 0 h 122"/>
                <a:gd name="T12" fmla="*/ 91 w 163"/>
                <a:gd name="T13" fmla="*/ 59 h 122"/>
                <a:gd name="T14" fmla="*/ 87 w 163"/>
                <a:gd name="T15" fmla="*/ 33 h 122"/>
                <a:gd name="T16" fmla="*/ 91 w 163"/>
                <a:gd name="T17" fmla="*/ 24 h 122"/>
                <a:gd name="T18" fmla="*/ 81 w 163"/>
                <a:gd name="T19" fmla="*/ 14 h 122"/>
                <a:gd name="T20" fmla="*/ 71 w 163"/>
                <a:gd name="T21" fmla="*/ 24 h 122"/>
                <a:gd name="T22" fmla="*/ 76 w 163"/>
                <a:gd name="T23" fmla="*/ 33 h 122"/>
                <a:gd name="T24" fmla="*/ 72 w 163"/>
                <a:gd name="T25" fmla="*/ 59 h 122"/>
                <a:gd name="T26" fmla="*/ 37 w 163"/>
                <a:gd name="T27" fmla="*/ 0 h 122"/>
                <a:gd name="T28" fmla="*/ 0 w 163"/>
                <a:gd name="T29" fmla="*/ 39 h 122"/>
                <a:gd name="T30" fmla="*/ 0 w 163"/>
                <a:gd name="T31" fmla="*/ 39 h 122"/>
                <a:gd name="T32" fmla="*/ 0 w 163"/>
                <a:gd name="T33" fmla="*/ 90 h 122"/>
                <a:gd name="T34" fmla="*/ 0 w 163"/>
                <a:gd name="T35" fmla="*/ 90 h 122"/>
                <a:gd name="T36" fmla="*/ 0 w 163"/>
                <a:gd name="T37" fmla="*/ 91 h 122"/>
                <a:gd name="T38" fmla="*/ 81 w 163"/>
                <a:gd name="T39" fmla="*/ 122 h 122"/>
                <a:gd name="T40" fmla="*/ 163 w 163"/>
                <a:gd name="T41" fmla="*/ 9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3" h="122">
                  <a:moveTo>
                    <a:pt x="163" y="91"/>
                  </a:moveTo>
                  <a:cubicBezTo>
                    <a:pt x="163" y="90"/>
                    <a:pt x="163" y="90"/>
                    <a:pt x="163" y="90"/>
                  </a:cubicBezTo>
                  <a:cubicBezTo>
                    <a:pt x="163" y="90"/>
                    <a:pt x="163" y="90"/>
                    <a:pt x="163" y="90"/>
                  </a:cubicBezTo>
                  <a:cubicBezTo>
                    <a:pt x="163" y="39"/>
                    <a:pt x="163" y="39"/>
                    <a:pt x="163" y="39"/>
                  </a:cubicBezTo>
                  <a:cubicBezTo>
                    <a:pt x="163" y="39"/>
                    <a:pt x="163" y="39"/>
                    <a:pt x="163" y="39"/>
                  </a:cubicBezTo>
                  <a:cubicBezTo>
                    <a:pt x="160" y="23"/>
                    <a:pt x="146" y="9"/>
                    <a:pt x="126" y="0"/>
                  </a:cubicBezTo>
                  <a:cubicBezTo>
                    <a:pt x="91" y="59"/>
                    <a:pt x="91" y="59"/>
                    <a:pt x="91" y="59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9" y="31"/>
                    <a:pt x="91" y="28"/>
                    <a:pt x="91" y="24"/>
                  </a:cubicBezTo>
                  <a:cubicBezTo>
                    <a:pt x="91" y="19"/>
                    <a:pt x="87" y="14"/>
                    <a:pt x="81" y="14"/>
                  </a:cubicBezTo>
                  <a:cubicBezTo>
                    <a:pt x="76" y="14"/>
                    <a:pt x="71" y="19"/>
                    <a:pt x="71" y="24"/>
                  </a:cubicBezTo>
                  <a:cubicBezTo>
                    <a:pt x="71" y="28"/>
                    <a:pt x="73" y="31"/>
                    <a:pt x="76" y="33"/>
                  </a:cubicBezTo>
                  <a:cubicBezTo>
                    <a:pt x="72" y="59"/>
                    <a:pt x="72" y="59"/>
                    <a:pt x="72" y="59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7" y="9"/>
                    <a:pt x="3" y="23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1"/>
                  </a:cubicBezTo>
                  <a:cubicBezTo>
                    <a:pt x="0" y="108"/>
                    <a:pt x="36" y="122"/>
                    <a:pt x="81" y="122"/>
                  </a:cubicBezTo>
                  <a:cubicBezTo>
                    <a:pt x="127" y="122"/>
                    <a:pt x="163" y="108"/>
                    <a:pt x="163" y="9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4" name="Rectangle 47"/>
            <p:cNvSpPr>
              <a:spLocks noChangeArrowheads="1"/>
            </p:cNvSpPr>
            <p:nvPr/>
          </p:nvSpPr>
          <p:spPr bwMode="auto">
            <a:xfrm>
              <a:off x="8142199" y="4531518"/>
              <a:ext cx="179388" cy="20638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5" name="Rectangle 48"/>
            <p:cNvSpPr>
              <a:spLocks noChangeArrowheads="1"/>
            </p:cNvSpPr>
            <p:nvPr/>
          </p:nvSpPr>
          <p:spPr bwMode="auto">
            <a:xfrm>
              <a:off x="8142199" y="4577556"/>
              <a:ext cx="179388" cy="19050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6" name="Rectangle 49"/>
            <p:cNvSpPr>
              <a:spLocks noChangeArrowheads="1"/>
            </p:cNvSpPr>
            <p:nvPr/>
          </p:nvSpPr>
          <p:spPr bwMode="auto">
            <a:xfrm>
              <a:off x="8192999" y="4622006"/>
              <a:ext cx="128588" cy="22225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7" name="Rectangle 50"/>
            <p:cNvSpPr>
              <a:spLocks noChangeArrowheads="1"/>
            </p:cNvSpPr>
            <p:nvPr/>
          </p:nvSpPr>
          <p:spPr bwMode="auto">
            <a:xfrm>
              <a:off x="8192999" y="4668043"/>
              <a:ext cx="128588" cy="20638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8" name="Rectangle 51"/>
            <p:cNvSpPr>
              <a:spLocks noChangeArrowheads="1"/>
            </p:cNvSpPr>
            <p:nvPr/>
          </p:nvSpPr>
          <p:spPr bwMode="auto">
            <a:xfrm>
              <a:off x="8192999" y="4714081"/>
              <a:ext cx="128588" cy="20637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350250" y="2830882"/>
            <a:ext cx="83323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zh-CN" altLang="en-US" dirty="0" smtClean="0"/>
              <a:t>恢复电池能量和充电。在汽车的减速过程中，可以将部分汽车的动能转化为电能储存。</a:t>
            </a:r>
            <a:endParaRPr kumimoji="1" lang="en-US" altLang="zh-CN" dirty="0" smtClean="0"/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zh-CN" altLang="en-US" dirty="0" smtClean="0"/>
              <a:t>适时关闭引擎。在一定条件下，使用电动马达作为代替性动力来源已降低消耗。</a:t>
            </a:r>
            <a:endParaRPr kumimoji="1" lang="en-US" altLang="zh-CN" dirty="0" smtClean="0"/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kumimoji="1" lang="zh-CN" altLang="en-US" dirty="0" smtClean="0"/>
              <a:t>能源策略控制。使用电机控制机可以精确控制能量输出，提高燃油经济性。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8699178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967740" y="678180"/>
            <a:ext cx="4023360" cy="137160"/>
            <a:chOff x="1005840" y="678180"/>
            <a:chExt cx="4023360" cy="13716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 flipH="1">
            <a:off x="7209790" y="678180"/>
            <a:ext cx="4023360" cy="137160"/>
            <a:chOff x="1005840" y="678180"/>
            <a:chExt cx="4023360" cy="13716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5110429" y="454372"/>
            <a:ext cx="1980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设计概述</a:t>
            </a:r>
            <a:endParaRPr lang="zh-CN" altLang="en-US" sz="3200" b="1" spc="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075189" y="3416320"/>
            <a:ext cx="1778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设计路线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17" name="组合 14"/>
          <p:cNvGrpSpPr/>
          <p:nvPr/>
        </p:nvGrpSpPr>
        <p:grpSpPr>
          <a:xfrm>
            <a:off x="2271098" y="3195180"/>
            <a:ext cx="834546" cy="747984"/>
            <a:chOff x="7843749" y="4320381"/>
            <a:chExt cx="596900" cy="534987"/>
          </a:xfrm>
          <a:solidFill>
            <a:srgbClr val="005D9D"/>
          </a:solidFill>
        </p:grpSpPr>
        <p:sp>
          <p:nvSpPr>
            <p:cNvPr id="18" name="Freeform 43"/>
            <p:cNvSpPr>
              <a:spLocks noEditPoints="1"/>
            </p:cNvSpPr>
            <p:nvPr/>
          </p:nvSpPr>
          <p:spPr bwMode="auto">
            <a:xfrm>
              <a:off x="7891374" y="4320381"/>
              <a:ext cx="217488" cy="293687"/>
            </a:xfrm>
            <a:custGeom>
              <a:avLst/>
              <a:gdLst>
                <a:gd name="T0" fmla="*/ 8 w 110"/>
                <a:gd name="T1" fmla="*/ 92 h 147"/>
                <a:gd name="T2" fmla="*/ 17 w 110"/>
                <a:gd name="T3" fmla="*/ 105 h 147"/>
                <a:gd name="T4" fmla="*/ 57 w 110"/>
                <a:gd name="T5" fmla="*/ 147 h 147"/>
                <a:gd name="T6" fmla="*/ 96 w 110"/>
                <a:gd name="T7" fmla="*/ 105 h 147"/>
                <a:gd name="T8" fmla="*/ 97 w 110"/>
                <a:gd name="T9" fmla="*/ 105 h 147"/>
                <a:gd name="T10" fmla="*/ 107 w 110"/>
                <a:gd name="T11" fmla="*/ 92 h 147"/>
                <a:gd name="T12" fmla="*/ 99 w 110"/>
                <a:gd name="T13" fmla="*/ 80 h 147"/>
                <a:gd name="T14" fmla="*/ 87 w 110"/>
                <a:gd name="T15" fmla="*/ 32 h 147"/>
                <a:gd name="T16" fmla="*/ 28 w 110"/>
                <a:gd name="T17" fmla="*/ 25 h 147"/>
                <a:gd name="T18" fmla="*/ 13 w 110"/>
                <a:gd name="T19" fmla="*/ 81 h 147"/>
                <a:gd name="T20" fmla="*/ 13 w 110"/>
                <a:gd name="T21" fmla="*/ 81 h 147"/>
                <a:gd name="T22" fmla="*/ 8 w 110"/>
                <a:gd name="T23" fmla="*/ 92 h 147"/>
                <a:gd name="T24" fmla="*/ 18 w 110"/>
                <a:gd name="T25" fmla="*/ 82 h 147"/>
                <a:gd name="T26" fmla="*/ 18 w 110"/>
                <a:gd name="T27" fmla="*/ 82 h 147"/>
                <a:gd name="T28" fmla="*/ 19 w 110"/>
                <a:gd name="T29" fmla="*/ 82 h 147"/>
                <a:gd name="T30" fmla="*/ 19 w 110"/>
                <a:gd name="T31" fmla="*/ 79 h 147"/>
                <a:gd name="T32" fmla="*/ 22 w 110"/>
                <a:gd name="T33" fmla="*/ 62 h 147"/>
                <a:gd name="T34" fmla="*/ 26 w 110"/>
                <a:gd name="T35" fmla="*/ 57 h 147"/>
                <a:gd name="T36" fmla="*/ 71 w 110"/>
                <a:gd name="T37" fmla="*/ 46 h 147"/>
                <a:gd name="T38" fmla="*/ 93 w 110"/>
                <a:gd name="T39" fmla="*/ 83 h 147"/>
                <a:gd name="T40" fmla="*/ 94 w 110"/>
                <a:gd name="T41" fmla="*/ 83 h 147"/>
                <a:gd name="T42" fmla="*/ 96 w 110"/>
                <a:gd name="T43" fmla="*/ 82 h 147"/>
                <a:gd name="T44" fmla="*/ 97 w 110"/>
                <a:gd name="T45" fmla="*/ 82 h 147"/>
                <a:gd name="T46" fmla="*/ 102 w 110"/>
                <a:gd name="T47" fmla="*/ 85 h 147"/>
                <a:gd name="T48" fmla="*/ 105 w 110"/>
                <a:gd name="T49" fmla="*/ 92 h 147"/>
                <a:gd name="T50" fmla="*/ 102 w 110"/>
                <a:gd name="T51" fmla="*/ 100 h 147"/>
                <a:gd name="T52" fmla="*/ 97 w 110"/>
                <a:gd name="T53" fmla="*/ 102 h 147"/>
                <a:gd name="T54" fmla="*/ 97 w 110"/>
                <a:gd name="T55" fmla="*/ 102 h 147"/>
                <a:gd name="T56" fmla="*/ 94 w 110"/>
                <a:gd name="T57" fmla="*/ 102 h 147"/>
                <a:gd name="T58" fmla="*/ 94 w 110"/>
                <a:gd name="T59" fmla="*/ 105 h 147"/>
                <a:gd name="T60" fmla="*/ 81 w 110"/>
                <a:gd name="T61" fmla="*/ 133 h 147"/>
                <a:gd name="T62" fmla="*/ 70 w 110"/>
                <a:gd name="T63" fmla="*/ 141 h 147"/>
                <a:gd name="T64" fmla="*/ 57 w 110"/>
                <a:gd name="T65" fmla="*/ 144 h 147"/>
                <a:gd name="T66" fmla="*/ 44 w 110"/>
                <a:gd name="T67" fmla="*/ 141 h 147"/>
                <a:gd name="T68" fmla="*/ 33 w 110"/>
                <a:gd name="T69" fmla="*/ 133 h 147"/>
                <a:gd name="T70" fmla="*/ 20 w 110"/>
                <a:gd name="T71" fmla="*/ 105 h 147"/>
                <a:gd name="T72" fmla="*/ 20 w 110"/>
                <a:gd name="T73" fmla="*/ 103 h 147"/>
                <a:gd name="T74" fmla="*/ 17 w 110"/>
                <a:gd name="T75" fmla="*/ 102 h 147"/>
                <a:gd name="T76" fmla="*/ 10 w 110"/>
                <a:gd name="T77" fmla="*/ 92 h 147"/>
                <a:gd name="T78" fmla="*/ 13 w 110"/>
                <a:gd name="T79" fmla="*/ 85 h 147"/>
                <a:gd name="T80" fmla="*/ 18 w 110"/>
                <a:gd name="T81" fmla="*/ 8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0" h="147">
                  <a:moveTo>
                    <a:pt x="8" y="92"/>
                  </a:moveTo>
                  <a:cubicBezTo>
                    <a:pt x="8" y="99"/>
                    <a:pt x="12" y="105"/>
                    <a:pt x="17" y="105"/>
                  </a:cubicBezTo>
                  <a:cubicBezTo>
                    <a:pt x="21" y="129"/>
                    <a:pt x="37" y="147"/>
                    <a:pt x="57" y="147"/>
                  </a:cubicBezTo>
                  <a:cubicBezTo>
                    <a:pt x="76" y="147"/>
                    <a:pt x="93" y="129"/>
                    <a:pt x="96" y="105"/>
                  </a:cubicBezTo>
                  <a:cubicBezTo>
                    <a:pt x="97" y="105"/>
                    <a:pt x="97" y="105"/>
                    <a:pt x="97" y="105"/>
                  </a:cubicBezTo>
                  <a:cubicBezTo>
                    <a:pt x="103" y="105"/>
                    <a:pt x="107" y="99"/>
                    <a:pt x="107" y="92"/>
                  </a:cubicBezTo>
                  <a:cubicBezTo>
                    <a:pt x="107" y="86"/>
                    <a:pt x="104" y="81"/>
                    <a:pt x="99" y="80"/>
                  </a:cubicBezTo>
                  <a:cubicBezTo>
                    <a:pt x="99" y="80"/>
                    <a:pt x="110" y="43"/>
                    <a:pt x="87" y="32"/>
                  </a:cubicBezTo>
                  <a:cubicBezTo>
                    <a:pt x="84" y="0"/>
                    <a:pt x="28" y="25"/>
                    <a:pt x="28" y="25"/>
                  </a:cubicBezTo>
                  <a:cubicBezTo>
                    <a:pt x="0" y="40"/>
                    <a:pt x="13" y="81"/>
                    <a:pt x="13" y="81"/>
                  </a:cubicBezTo>
                  <a:cubicBezTo>
                    <a:pt x="13" y="81"/>
                    <a:pt x="13" y="81"/>
                    <a:pt x="13" y="81"/>
                  </a:cubicBezTo>
                  <a:cubicBezTo>
                    <a:pt x="10" y="83"/>
                    <a:pt x="8" y="87"/>
                    <a:pt x="8" y="92"/>
                  </a:cubicBezTo>
                  <a:close/>
                  <a:moveTo>
                    <a:pt x="18" y="82"/>
                  </a:moveTo>
                  <a:cubicBezTo>
                    <a:pt x="18" y="82"/>
                    <a:pt x="18" y="82"/>
                    <a:pt x="18" y="82"/>
                  </a:cubicBezTo>
                  <a:cubicBezTo>
                    <a:pt x="19" y="82"/>
                    <a:pt x="19" y="82"/>
                    <a:pt x="19" y="82"/>
                  </a:cubicBezTo>
                  <a:cubicBezTo>
                    <a:pt x="19" y="79"/>
                    <a:pt x="19" y="79"/>
                    <a:pt x="19" y="79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4" y="59"/>
                    <a:pt x="26" y="57"/>
                    <a:pt x="26" y="57"/>
                  </a:cubicBezTo>
                  <a:cubicBezTo>
                    <a:pt x="51" y="59"/>
                    <a:pt x="71" y="46"/>
                    <a:pt x="71" y="46"/>
                  </a:cubicBezTo>
                  <a:cubicBezTo>
                    <a:pt x="88" y="33"/>
                    <a:pt x="93" y="83"/>
                    <a:pt x="93" y="83"/>
                  </a:cubicBezTo>
                  <a:cubicBezTo>
                    <a:pt x="94" y="83"/>
                    <a:pt x="94" y="83"/>
                    <a:pt x="94" y="83"/>
                  </a:cubicBezTo>
                  <a:cubicBezTo>
                    <a:pt x="96" y="82"/>
                    <a:pt x="96" y="82"/>
                    <a:pt x="96" y="82"/>
                  </a:cubicBezTo>
                  <a:cubicBezTo>
                    <a:pt x="96" y="82"/>
                    <a:pt x="97" y="82"/>
                    <a:pt x="97" y="82"/>
                  </a:cubicBezTo>
                  <a:cubicBezTo>
                    <a:pt x="99" y="82"/>
                    <a:pt x="101" y="83"/>
                    <a:pt x="102" y="85"/>
                  </a:cubicBezTo>
                  <a:cubicBezTo>
                    <a:pt x="104" y="87"/>
                    <a:pt x="105" y="89"/>
                    <a:pt x="105" y="92"/>
                  </a:cubicBezTo>
                  <a:cubicBezTo>
                    <a:pt x="105" y="95"/>
                    <a:pt x="104" y="98"/>
                    <a:pt x="102" y="100"/>
                  </a:cubicBezTo>
                  <a:cubicBezTo>
                    <a:pt x="101" y="101"/>
                    <a:pt x="99" y="102"/>
                    <a:pt x="97" y="102"/>
                  </a:cubicBezTo>
                  <a:cubicBezTo>
                    <a:pt x="97" y="102"/>
                    <a:pt x="97" y="102"/>
                    <a:pt x="97" y="102"/>
                  </a:cubicBezTo>
                  <a:cubicBezTo>
                    <a:pt x="94" y="102"/>
                    <a:pt x="94" y="102"/>
                    <a:pt x="94" y="102"/>
                  </a:cubicBezTo>
                  <a:cubicBezTo>
                    <a:pt x="94" y="105"/>
                    <a:pt x="94" y="105"/>
                    <a:pt x="94" y="105"/>
                  </a:cubicBezTo>
                  <a:cubicBezTo>
                    <a:pt x="92" y="116"/>
                    <a:pt x="87" y="126"/>
                    <a:pt x="81" y="133"/>
                  </a:cubicBezTo>
                  <a:cubicBezTo>
                    <a:pt x="77" y="136"/>
                    <a:pt x="74" y="139"/>
                    <a:pt x="70" y="141"/>
                  </a:cubicBezTo>
                  <a:cubicBezTo>
                    <a:pt x="66" y="143"/>
                    <a:pt x="61" y="144"/>
                    <a:pt x="57" y="144"/>
                  </a:cubicBezTo>
                  <a:cubicBezTo>
                    <a:pt x="53" y="144"/>
                    <a:pt x="48" y="143"/>
                    <a:pt x="44" y="141"/>
                  </a:cubicBezTo>
                  <a:cubicBezTo>
                    <a:pt x="40" y="139"/>
                    <a:pt x="36" y="136"/>
                    <a:pt x="33" y="133"/>
                  </a:cubicBezTo>
                  <a:cubicBezTo>
                    <a:pt x="26" y="126"/>
                    <a:pt x="22" y="116"/>
                    <a:pt x="20" y="105"/>
                  </a:cubicBezTo>
                  <a:cubicBezTo>
                    <a:pt x="20" y="103"/>
                    <a:pt x="20" y="103"/>
                    <a:pt x="20" y="103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4" y="102"/>
                    <a:pt x="10" y="98"/>
                    <a:pt x="10" y="92"/>
                  </a:cubicBezTo>
                  <a:cubicBezTo>
                    <a:pt x="10" y="89"/>
                    <a:pt x="11" y="87"/>
                    <a:pt x="13" y="85"/>
                  </a:cubicBezTo>
                  <a:cubicBezTo>
                    <a:pt x="14" y="83"/>
                    <a:pt x="16" y="82"/>
                    <a:pt x="18" y="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9" name="Freeform 44"/>
            <p:cNvSpPr>
              <a:spLocks noEditPoints="1"/>
            </p:cNvSpPr>
            <p:nvPr/>
          </p:nvSpPr>
          <p:spPr bwMode="auto">
            <a:xfrm>
              <a:off x="7937412" y="4466431"/>
              <a:ext cx="130175" cy="46037"/>
            </a:xfrm>
            <a:custGeom>
              <a:avLst/>
              <a:gdLst>
                <a:gd name="T0" fmla="*/ 6 w 65"/>
                <a:gd name="T1" fmla="*/ 23 h 23"/>
                <a:gd name="T2" fmla="*/ 23 w 65"/>
                <a:gd name="T3" fmla="*/ 23 h 23"/>
                <a:gd name="T4" fmla="*/ 29 w 65"/>
                <a:gd name="T5" fmla="*/ 17 h 23"/>
                <a:gd name="T6" fmla="*/ 29 w 65"/>
                <a:gd name="T7" fmla="*/ 11 h 23"/>
                <a:gd name="T8" fmla="*/ 35 w 65"/>
                <a:gd name="T9" fmla="*/ 11 h 23"/>
                <a:gd name="T10" fmla="*/ 35 w 65"/>
                <a:gd name="T11" fmla="*/ 17 h 23"/>
                <a:gd name="T12" fmla="*/ 41 w 65"/>
                <a:gd name="T13" fmla="*/ 23 h 23"/>
                <a:gd name="T14" fmla="*/ 59 w 65"/>
                <a:gd name="T15" fmla="*/ 23 h 23"/>
                <a:gd name="T16" fmla="*/ 65 w 65"/>
                <a:gd name="T17" fmla="*/ 17 h 23"/>
                <a:gd name="T18" fmla="*/ 65 w 65"/>
                <a:gd name="T19" fmla="*/ 6 h 23"/>
                <a:gd name="T20" fmla="*/ 59 w 65"/>
                <a:gd name="T21" fmla="*/ 0 h 23"/>
                <a:gd name="T22" fmla="*/ 41 w 65"/>
                <a:gd name="T23" fmla="*/ 0 h 23"/>
                <a:gd name="T24" fmla="*/ 35 w 65"/>
                <a:gd name="T25" fmla="*/ 6 h 23"/>
                <a:gd name="T26" fmla="*/ 35 w 65"/>
                <a:gd name="T27" fmla="*/ 10 h 23"/>
                <a:gd name="T28" fmla="*/ 29 w 65"/>
                <a:gd name="T29" fmla="*/ 10 h 23"/>
                <a:gd name="T30" fmla="*/ 29 w 65"/>
                <a:gd name="T31" fmla="*/ 6 h 23"/>
                <a:gd name="T32" fmla="*/ 23 w 65"/>
                <a:gd name="T33" fmla="*/ 0 h 23"/>
                <a:gd name="T34" fmla="*/ 6 w 65"/>
                <a:gd name="T35" fmla="*/ 0 h 23"/>
                <a:gd name="T36" fmla="*/ 0 w 65"/>
                <a:gd name="T37" fmla="*/ 6 h 23"/>
                <a:gd name="T38" fmla="*/ 0 w 65"/>
                <a:gd name="T39" fmla="*/ 17 h 23"/>
                <a:gd name="T40" fmla="*/ 6 w 65"/>
                <a:gd name="T41" fmla="*/ 23 h 23"/>
                <a:gd name="T42" fmla="*/ 37 w 65"/>
                <a:gd name="T43" fmla="*/ 6 h 23"/>
                <a:gd name="T44" fmla="*/ 41 w 65"/>
                <a:gd name="T45" fmla="*/ 1 h 23"/>
                <a:gd name="T46" fmla="*/ 59 w 65"/>
                <a:gd name="T47" fmla="*/ 1 h 23"/>
                <a:gd name="T48" fmla="*/ 63 w 65"/>
                <a:gd name="T49" fmla="*/ 6 h 23"/>
                <a:gd name="T50" fmla="*/ 63 w 65"/>
                <a:gd name="T51" fmla="*/ 17 h 23"/>
                <a:gd name="T52" fmla="*/ 59 w 65"/>
                <a:gd name="T53" fmla="*/ 21 h 23"/>
                <a:gd name="T54" fmla="*/ 41 w 65"/>
                <a:gd name="T55" fmla="*/ 21 h 23"/>
                <a:gd name="T56" fmla="*/ 37 w 65"/>
                <a:gd name="T57" fmla="*/ 17 h 23"/>
                <a:gd name="T58" fmla="*/ 37 w 65"/>
                <a:gd name="T59" fmla="*/ 6 h 23"/>
                <a:gd name="T60" fmla="*/ 1 w 65"/>
                <a:gd name="T61" fmla="*/ 6 h 23"/>
                <a:gd name="T62" fmla="*/ 6 w 65"/>
                <a:gd name="T63" fmla="*/ 1 h 23"/>
                <a:gd name="T64" fmla="*/ 23 w 65"/>
                <a:gd name="T65" fmla="*/ 1 h 23"/>
                <a:gd name="T66" fmla="*/ 28 w 65"/>
                <a:gd name="T67" fmla="*/ 6 h 23"/>
                <a:gd name="T68" fmla="*/ 28 w 65"/>
                <a:gd name="T69" fmla="*/ 10 h 23"/>
                <a:gd name="T70" fmla="*/ 28 w 65"/>
                <a:gd name="T71" fmla="*/ 11 h 23"/>
                <a:gd name="T72" fmla="*/ 28 w 65"/>
                <a:gd name="T73" fmla="*/ 17 h 23"/>
                <a:gd name="T74" fmla="*/ 23 w 65"/>
                <a:gd name="T75" fmla="*/ 21 h 23"/>
                <a:gd name="T76" fmla="*/ 6 w 65"/>
                <a:gd name="T77" fmla="*/ 21 h 23"/>
                <a:gd name="T78" fmla="*/ 1 w 65"/>
                <a:gd name="T79" fmla="*/ 17 h 23"/>
                <a:gd name="T80" fmla="*/ 1 w 65"/>
                <a:gd name="T81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" h="23">
                  <a:moveTo>
                    <a:pt x="6" y="23"/>
                  </a:moveTo>
                  <a:cubicBezTo>
                    <a:pt x="23" y="23"/>
                    <a:pt x="23" y="23"/>
                    <a:pt x="23" y="23"/>
                  </a:cubicBezTo>
                  <a:cubicBezTo>
                    <a:pt x="26" y="23"/>
                    <a:pt x="29" y="20"/>
                    <a:pt x="29" y="17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20"/>
                    <a:pt x="38" y="23"/>
                    <a:pt x="41" y="23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62" y="23"/>
                    <a:pt x="65" y="20"/>
                    <a:pt x="65" y="17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65" y="3"/>
                    <a:pt x="62" y="0"/>
                    <a:pt x="59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8" y="0"/>
                    <a:pt x="35" y="3"/>
                    <a:pt x="35" y="6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3"/>
                    <a:pt x="26" y="0"/>
                    <a:pt x="2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0"/>
                    <a:pt x="2" y="23"/>
                    <a:pt x="6" y="23"/>
                  </a:cubicBezTo>
                  <a:close/>
                  <a:moveTo>
                    <a:pt x="37" y="6"/>
                  </a:moveTo>
                  <a:cubicBezTo>
                    <a:pt x="37" y="3"/>
                    <a:pt x="39" y="1"/>
                    <a:pt x="41" y="1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61" y="1"/>
                    <a:pt x="63" y="3"/>
                    <a:pt x="63" y="6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3" y="19"/>
                    <a:pt x="61" y="21"/>
                    <a:pt x="59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39" y="21"/>
                    <a:pt x="37" y="19"/>
                    <a:pt x="37" y="17"/>
                  </a:cubicBezTo>
                  <a:lnTo>
                    <a:pt x="37" y="6"/>
                  </a:lnTo>
                  <a:close/>
                  <a:moveTo>
                    <a:pt x="1" y="6"/>
                  </a:moveTo>
                  <a:cubicBezTo>
                    <a:pt x="1" y="3"/>
                    <a:pt x="3" y="1"/>
                    <a:pt x="6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5" y="1"/>
                    <a:pt x="28" y="3"/>
                    <a:pt x="28" y="6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9"/>
                    <a:pt x="25" y="21"/>
                    <a:pt x="23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1" y="19"/>
                    <a:pt x="1" y="17"/>
                  </a:cubicBezTo>
                  <a:lnTo>
                    <a:pt x="1" y="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2" name="Freeform 45"/>
            <p:cNvSpPr>
              <a:spLocks/>
            </p:cNvSpPr>
            <p:nvPr/>
          </p:nvSpPr>
          <p:spPr bwMode="auto">
            <a:xfrm>
              <a:off x="8099337" y="4450556"/>
              <a:ext cx="341312" cy="398462"/>
            </a:xfrm>
            <a:custGeom>
              <a:avLst/>
              <a:gdLst>
                <a:gd name="T0" fmla="*/ 143 w 172"/>
                <a:gd name="T1" fmla="*/ 165 h 199"/>
                <a:gd name="T2" fmla="*/ 143 w 172"/>
                <a:gd name="T3" fmla="*/ 0 h 199"/>
                <a:gd name="T4" fmla="*/ 2 w 172"/>
                <a:gd name="T5" fmla="*/ 0 h 199"/>
                <a:gd name="T6" fmla="*/ 0 w 172"/>
                <a:gd name="T7" fmla="*/ 12 h 199"/>
                <a:gd name="T8" fmla="*/ 5 w 172"/>
                <a:gd name="T9" fmla="*/ 17 h 199"/>
                <a:gd name="T10" fmla="*/ 126 w 172"/>
                <a:gd name="T11" fmla="*/ 17 h 199"/>
                <a:gd name="T12" fmla="*/ 126 w 172"/>
                <a:gd name="T13" fmla="*/ 165 h 199"/>
                <a:gd name="T14" fmla="*/ 39 w 172"/>
                <a:gd name="T15" fmla="*/ 165 h 199"/>
                <a:gd name="T16" fmla="*/ 39 w 172"/>
                <a:gd name="T17" fmla="*/ 176 h 199"/>
                <a:gd name="T18" fmla="*/ 39 w 172"/>
                <a:gd name="T19" fmla="*/ 176 h 199"/>
                <a:gd name="T20" fmla="*/ 10 w 172"/>
                <a:gd name="T21" fmla="*/ 199 h 199"/>
                <a:gd name="T22" fmla="*/ 172 w 172"/>
                <a:gd name="T23" fmla="*/ 199 h 199"/>
                <a:gd name="T24" fmla="*/ 172 w 172"/>
                <a:gd name="T25" fmla="*/ 165 h 199"/>
                <a:gd name="T26" fmla="*/ 143 w 172"/>
                <a:gd name="T27" fmla="*/ 165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2" h="199">
                  <a:moveTo>
                    <a:pt x="143" y="165"/>
                  </a:moveTo>
                  <a:cubicBezTo>
                    <a:pt x="143" y="0"/>
                    <a:pt x="143" y="0"/>
                    <a:pt x="14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5"/>
                    <a:pt x="1" y="9"/>
                    <a:pt x="0" y="12"/>
                  </a:cubicBezTo>
                  <a:cubicBezTo>
                    <a:pt x="2" y="13"/>
                    <a:pt x="4" y="15"/>
                    <a:pt x="5" y="17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26" y="165"/>
                    <a:pt x="126" y="165"/>
                    <a:pt x="126" y="165"/>
                  </a:cubicBezTo>
                  <a:cubicBezTo>
                    <a:pt x="39" y="165"/>
                    <a:pt x="39" y="165"/>
                    <a:pt x="39" y="165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37" y="186"/>
                    <a:pt x="25" y="194"/>
                    <a:pt x="10" y="199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72" y="165"/>
                    <a:pt x="172" y="165"/>
                    <a:pt x="172" y="165"/>
                  </a:cubicBezTo>
                  <a:lnTo>
                    <a:pt x="143" y="16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3" name="Freeform 46"/>
            <p:cNvSpPr>
              <a:spLocks/>
            </p:cNvSpPr>
            <p:nvPr/>
          </p:nvSpPr>
          <p:spPr bwMode="auto">
            <a:xfrm>
              <a:off x="7843749" y="4612481"/>
              <a:ext cx="322263" cy="242887"/>
            </a:xfrm>
            <a:custGeom>
              <a:avLst/>
              <a:gdLst>
                <a:gd name="T0" fmla="*/ 163 w 163"/>
                <a:gd name="T1" fmla="*/ 91 h 122"/>
                <a:gd name="T2" fmla="*/ 163 w 163"/>
                <a:gd name="T3" fmla="*/ 90 h 122"/>
                <a:gd name="T4" fmla="*/ 163 w 163"/>
                <a:gd name="T5" fmla="*/ 90 h 122"/>
                <a:gd name="T6" fmla="*/ 163 w 163"/>
                <a:gd name="T7" fmla="*/ 39 h 122"/>
                <a:gd name="T8" fmla="*/ 163 w 163"/>
                <a:gd name="T9" fmla="*/ 39 h 122"/>
                <a:gd name="T10" fmla="*/ 126 w 163"/>
                <a:gd name="T11" fmla="*/ 0 h 122"/>
                <a:gd name="T12" fmla="*/ 91 w 163"/>
                <a:gd name="T13" fmla="*/ 59 h 122"/>
                <a:gd name="T14" fmla="*/ 87 w 163"/>
                <a:gd name="T15" fmla="*/ 33 h 122"/>
                <a:gd name="T16" fmla="*/ 91 w 163"/>
                <a:gd name="T17" fmla="*/ 24 h 122"/>
                <a:gd name="T18" fmla="*/ 81 w 163"/>
                <a:gd name="T19" fmla="*/ 14 h 122"/>
                <a:gd name="T20" fmla="*/ 71 w 163"/>
                <a:gd name="T21" fmla="*/ 24 h 122"/>
                <a:gd name="T22" fmla="*/ 76 w 163"/>
                <a:gd name="T23" fmla="*/ 33 h 122"/>
                <a:gd name="T24" fmla="*/ 72 w 163"/>
                <a:gd name="T25" fmla="*/ 59 h 122"/>
                <a:gd name="T26" fmla="*/ 37 w 163"/>
                <a:gd name="T27" fmla="*/ 0 h 122"/>
                <a:gd name="T28" fmla="*/ 0 w 163"/>
                <a:gd name="T29" fmla="*/ 39 h 122"/>
                <a:gd name="T30" fmla="*/ 0 w 163"/>
                <a:gd name="T31" fmla="*/ 39 h 122"/>
                <a:gd name="T32" fmla="*/ 0 w 163"/>
                <a:gd name="T33" fmla="*/ 90 h 122"/>
                <a:gd name="T34" fmla="*/ 0 w 163"/>
                <a:gd name="T35" fmla="*/ 90 h 122"/>
                <a:gd name="T36" fmla="*/ 0 w 163"/>
                <a:gd name="T37" fmla="*/ 91 h 122"/>
                <a:gd name="T38" fmla="*/ 81 w 163"/>
                <a:gd name="T39" fmla="*/ 122 h 122"/>
                <a:gd name="T40" fmla="*/ 163 w 163"/>
                <a:gd name="T41" fmla="*/ 9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3" h="122">
                  <a:moveTo>
                    <a:pt x="163" y="91"/>
                  </a:moveTo>
                  <a:cubicBezTo>
                    <a:pt x="163" y="90"/>
                    <a:pt x="163" y="90"/>
                    <a:pt x="163" y="90"/>
                  </a:cubicBezTo>
                  <a:cubicBezTo>
                    <a:pt x="163" y="90"/>
                    <a:pt x="163" y="90"/>
                    <a:pt x="163" y="90"/>
                  </a:cubicBezTo>
                  <a:cubicBezTo>
                    <a:pt x="163" y="39"/>
                    <a:pt x="163" y="39"/>
                    <a:pt x="163" y="39"/>
                  </a:cubicBezTo>
                  <a:cubicBezTo>
                    <a:pt x="163" y="39"/>
                    <a:pt x="163" y="39"/>
                    <a:pt x="163" y="39"/>
                  </a:cubicBezTo>
                  <a:cubicBezTo>
                    <a:pt x="160" y="23"/>
                    <a:pt x="146" y="9"/>
                    <a:pt x="126" y="0"/>
                  </a:cubicBezTo>
                  <a:cubicBezTo>
                    <a:pt x="91" y="59"/>
                    <a:pt x="91" y="59"/>
                    <a:pt x="91" y="59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9" y="31"/>
                    <a:pt x="91" y="28"/>
                    <a:pt x="91" y="24"/>
                  </a:cubicBezTo>
                  <a:cubicBezTo>
                    <a:pt x="91" y="19"/>
                    <a:pt x="87" y="14"/>
                    <a:pt x="81" y="14"/>
                  </a:cubicBezTo>
                  <a:cubicBezTo>
                    <a:pt x="76" y="14"/>
                    <a:pt x="71" y="19"/>
                    <a:pt x="71" y="24"/>
                  </a:cubicBezTo>
                  <a:cubicBezTo>
                    <a:pt x="71" y="28"/>
                    <a:pt x="73" y="31"/>
                    <a:pt x="76" y="33"/>
                  </a:cubicBezTo>
                  <a:cubicBezTo>
                    <a:pt x="72" y="59"/>
                    <a:pt x="72" y="59"/>
                    <a:pt x="72" y="59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7" y="9"/>
                    <a:pt x="3" y="23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1"/>
                  </a:cubicBezTo>
                  <a:cubicBezTo>
                    <a:pt x="0" y="108"/>
                    <a:pt x="36" y="122"/>
                    <a:pt x="81" y="122"/>
                  </a:cubicBezTo>
                  <a:cubicBezTo>
                    <a:pt x="127" y="122"/>
                    <a:pt x="163" y="108"/>
                    <a:pt x="163" y="9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4" name="Rectangle 47"/>
            <p:cNvSpPr>
              <a:spLocks noChangeArrowheads="1"/>
            </p:cNvSpPr>
            <p:nvPr/>
          </p:nvSpPr>
          <p:spPr bwMode="auto">
            <a:xfrm>
              <a:off x="8142199" y="4531518"/>
              <a:ext cx="179388" cy="20638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5" name="Rectangle 48"/>
            <p:cNvSpPr>
              <a:spLocks noChangeArrowheads="1"/>
            </p:cNvSpPr>
            <p:nvPr/>
          </p:nvSpPr>
          <p:spPr bwMode="auto">
            <a:xfrm>
              <a:off x="8142199" y="4577556"/>
              <a:ext cx="179388" cy="19050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6" name="Rectangle 49"/>
            <p:cNvSpPr>
              <a:spLocks noChangeArrowheads="1"/>
            </p:cNvSpPr>
            <p:nvPr/>
          </p:nvSpPr>
          <p:spPr bwMode="auto">
            <a:xfrm>
              <a:off x="8192999" y="4622006"/>
              <a:ext cx="128588" cy="22225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7" name="Rectangle 50"/>
            <p:cNvSpPr>
              <a:spLocks noChangeArrowheads="1"/>
            </p:cNvSpPr>
            <p:nvPr/>
          </p:nvSpPr>
          <p:spPr bwMode="auto">
            <a:xfrm>
              <a:off x="8192999" y="4668043"/>
              <a:ext cx="128588" cy="20638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8" name="Rectangle 51"/>
            <p:cNvSpPr>
              <a:spLocks noChangeArrowheads="1"/>
            </p:cNvSpPr>
            <p:nvPr/>
          </p:nvSpPr>
          <p:spPr bwMode="auto">
            <a:xfrm>
              <a:off x="8192999" y="4714081"/>
              <a:ext cx="128588" cy="20637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</p:grpSp>
      <p:pic>
        <p:nvPicPr>
          <p:cNvPr id="21" name="图片 20" descr="马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423" y="1206996"/>
            <a:ext cx="4914900" cy="51955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195564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967740" y="678180"/>
            <a:ext cx="4023360" cy="137160"/>
            <a:chOff x="1005840" y="678180"/>
            <a:chExt cx="4023360" cy="137160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 flipH="1">
            <a:off x="7209790" y="678180"/>
            <a:ext cx="4023360" cy="137160"/>
            <a:chOff x="1005840" y="678180"/>
            <a:chExt cx="4023360" cy="13716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005840" y="746760"/>
              <a:ext cx="3886200" cy="0"/>
            </a:xfrm>
            <a:prstGeom prst="line">
              <a:avLst/>
            </a:prstGeom>
            <a:ln w="3175">
              <a:solidFill>
                <a:srgbClr val="005D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4892040" y="678180"/>
              <a:ext cx="137160" cy="137160"/>
            </a:xfrm>
            <a:prstGeom prst="ellipse">
              <a:avLst/>
            </a:prstGeom>
            <a:solidFill>
              <a:srgbClr val="005D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5110429" y="454372"/>
            <a:ext cx="1980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spc="3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设计概述</a:t>
            </a:r>
            <a:endParaRPr lang="zh-CN" altLang="en-US" sz="3200" b="1" spc="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075189" y="3416320"/>
            <a:ext cx="1778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设计原型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17" name="组合 14"/>
          <p:cNvGrpSpPr/>
          <p:nvPr/>
        </p:nvGrpSpPr>
        <p:grpSpPr>
          <a:xfrm>
            <a:off x="2271098" y="3195180"/>
            <a:ext cx="834546" cy="747984"/>
            <a:chOff x="7843749" y="4320381"/>
            <a:chExt cx="596900" cy="534987"/>
          </a:xfrm>
          <a:solidFill>
            <a:srgbClr val="005D9D"/>
          </a:solidFill>
        </p:grpSpPr>
        <p:sp>
          <p:nvSpPr>
            <p:cNvPr id="18" name="Freeform 43"/>
            <p:cNvSpPr>
              <a:spLocks noEditPoints="1"/>
            </p:cNvSpPr>
            <p:nvPr/>
          </p:nvSpPr>
          <p:spPr bwMode="auto">
            <a:xfrm>
              <a:off x="7891374" y="4320381"/>
              <a:ext cx="217488" cy="293687"/>
            </a:xfrm>
            <a:custGeom>
              <a:avLst/>
              <a:gdLst>
                <a:gd name="T0" fmla="*/ 8 w 110"/>
                <a:gd name="T1" fmla="*/ 92 h 147"/>
                <a:gd name="T2" fmla="*/ 17 w 110"/>
                <a:gd name="T3" fmla="*/ 105 h 147"/>
                <a:gd name="T4" fmla="*/ 57 w 110"/>
                <a:gd name="T5" fmla="*/ 147 h 147"/>
                <a:gd name="T6" fmla="*/ 96 w 110"/>
                <a:gd name="T7" fmla="*/ 105 h 147"/>
                <a:gd name="T8" fmla="*/ 97 w 110"/>
                <a:gd name="T9" fmla="*/ 105 h 147"/>
                <a:gd name="T10" fmla="*/ 107 w 110"/>
                <a:gd name="T11" fmla="*/ 92 h 147"/>
                <a:gd name="T12" fmla="*/ 99 w 110"/>
                <a:gd name="T13" fmla="*/ 80 h 147"/>
                <a:gd name="T14" fmla="*/ 87 w 110"/>
                <a:gd name="T15" fmla="*/ 32 h 147"/>
                <a:gd name="T16" fmla="*/ 28 w 110"/>
                <a:gd name="T17" fmla="*/ 25 h 147"/>
                <a:gd name="T18" fmla="*/ 13 w 110"/>
                <a:gd name="T19" fmla="*/ 81 h 147"/>
                <a:gd name="T20" fmla="*/ 13 w 110"/>
                <a:gd name="T21" fmla="*/ 81 h 147"/>
                <a:gd name="T22" fmla="*/ 8 w 110"/>
                <a:gd name="T23" fmla="*/ 92 h 147"/>
                <a:gd name="T24" fmla="*/ 18 w 110"/>
                <a:gd name="T25" fmla="*/ 82 h 147"/>
                <a:gd name="T26" fmla="*/ 18 w 110"/>
                <a:gd name="T27" fmla="*/ 82 h 147"/>
                <a:gd name="T28" fmla="*/ 19 w 110"/>
                <a:gd name="T29" fmla="*/ 82 h 147"/>
                <a:gd name="T30" fmla="*/ 19 w 110"/>
                <a:gd name="T31" fmla="*/ 79 h 147"/>
                <a:gd name="T32" fmla="*/ 22 w 110"/>
                <a:gd name="T33" fmla="*/ 62 h 147"/>
                <a:gd name="T34" fmla="*/ 26 w 110"/>
                <a:gd name="T35" fmla="*/ 57 h 147"/>
                <a:gd name="T36" fmla="*/ 71 w 110"/>
                <a:gd name="T37" fmla="*/ 46 h 147"/>
                <a:gd name="T38" fmla="*/ 93 w 110"/>
                <a:gd name="T39" fmla="*/ 83 h 147"/>
                <a:gd name="T40" fmla="*/ 94 w 110"/>
                <a:gd name="T41" fmla="*/ 83 h 147"/>
                <a:gd name="T42" fmla="*/ 96 w 110"/>
                <a:gd name="T43" fmla="*/ 82 h 147"/>
                <a:gd name="T44" fmla="*/ 97 w 110"/>
                <a:gd name="T45" fmla="*/ 82 h 147"/>
                <a:gd name="T46" fmla="*/ 102 w 110"/>
                <a:gd name="T47" fmla="*/ 85 h 147"/>
                <a:gd name="T48" fmla="*/ 105 w 110"/>
                <a:gd name="T49" fmla="*/ 92 h 147"/>
                <a:gd name="T50" fmla="*/ 102 w 110"/>
                <a:gd name="T51" fmla="*/ 100 h 147"/>
                <a:gd name="T52" fmla="*/ 97 w 110"/>
                <a:gd name="T53" fmla="*/ 102 h 147"/>
                <a:gd name="T54" fmla="*/ 97 w 110"/>
                <a:gd name="T55" fmla="*/ 102 h 147"/>
                <a:gd name="T56" fmla="*/ 94 w 110"/>
                <a:gd name="T57" fmla="*/ 102 h 147"/>
                <a:gd name="T58" fmla="*/ 94 w 110"/>
                <a:gd name="T59" fmla="*/ 105 h 147"/>
                <a:gd name="T60" fmla="*/ 81 w 110"/>
                <a:gd name="T61" fmla="*/ 133 h 147"/>
                <a:gd name="T62" fmla="*/ 70 w 110"/>
                <a:gd name="T63" fmla="*/ 141 h 147"/>
                <a:gd name="T64" fmla="*/ 57 w 110"/>
                <a:gd name="T65" fmla="*/ 144 h 147"/>
                <a:gd name="T66" fmla="*/ 44 w 110"/>
                <a:gd name="T67" fmla="*/ 141 h 147"/>
                <a:gd name="T68" fmla="*/ 33 w 110"/>
                <a:gd name="T69" fmla="*/ 133 h 147"/>
                <a:gd name="T70" fmla="*/ 20 w 110"/>
                <a:gd name="T71" fmla="*/ 105 h 147"/>
                <a:gd name="T72" fmla="*/ 20 w 110"/>
                <a:gd name="T73" fmla="*/ 103 h 147"/>
                <a:gd name="T74" fmla="*/ 17 w 110"/>
                <a:gd name="T75" fmla="*/ 102 h 147"/>
                <a:gd name="T76" fmla="*/ 10 w 110"/>
                <a:gd name="T77" fmla="*/ 92 h 147"/>
                <a:gd name="T78" fmla="*/ 13 w 110"/>
                <a:gd name="T79" fmla="*/ 85 h 147"/>
                <a:gd name="T80" fmla="*/ 18 w 110"/>
                <a:gd name="T81" fmla="*/ 8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0" h="147">
                  <a:moveTo>
                    <a:pt x="8" y="92"/>
                  </a:moveTo>
                  <a:cubicBezTo>
                    <a:pt x="8" y="99"/>
                    <a:pt x="12" y="105"/>
                    <a:pt x="17" y="105"/>
                  </a:cubicBezTo>
                  <a:cubicBezTo>
                    <a:pt x="21" y="129"/>
                    <a:pt x="37" y="147"/>
                    <a:pt x="57" y="147"/>
                  </a:cubicBezTo>
                  <a:cubicBezTo>
                    <a:pt x="76" y="147"/>
                    <a:pt x="93" y="129"/>
                    <a:pt x="96" y="105"/>
                  </a:cubicBezTo>
                  <a:cubicBezTo>
                    <a:pt x="97" y="105"/>
                    <a:pt x="97" y="105"/>
                    <a:pt x="97" y="105"/>
                  </a:cubicBezTo>
                  <a:cubicBezTo>
                    <a:pt x="103" y="105"/>
                    <a:pt x="107" y="99"/>
                    <a:pt x="107" y="92"/>
                  </a:cubicBezTo>
                  <a:cubicBezTo>
                    <a:pt x="107" y="86"/>
                    <a:pt x="104" y="81"/>
                    <a:pt x="99" y="80"/>
                  </a:cubicBezTo>
                  <a:cubicBezTo>
                    <a:pt x="99" y="80"/>
                    <a:pt x="110" y="43"/>
                    <a:pt x="87" y="32"/>
                  </a:cubicBezTo>
                  <a:cubicBezTo>
                    <a:pt x="84" y="0"/>
                    <a:pt x="28" y="25"/>
                    <a:pt x="28" y="25"/>
                  </a:cubicBezTo>
                  <a:cubicBezTo>
                    <a:pt x="0" y="40"/>
                    <a:pt x="13" y="81"/>
                    <a:pt x="13" y="81"/>
                  </a:cubicBezTo>
                  <a:cubicBezTo>
                    <a:pt x="13" y="81"/>
                    <a:pt x="13" y="81"/>
                    <a:pt x="13" y="81"/>
                  </a:cubicBezTo>
                  <a:cubicBezTo>
                    <a:pt x="10" y="83"/>
                    <a:pt x="8" y="87"/>
                    <a:pt x="8" y="92"/>
                  </a:cubicBezTo>
                  <a:close/>
                  <a:moveTo>
                    <a:pt x="18" y="82"/>
                  </a:moveTo>
                  <a:cubicBezTo>
                    <a:pt x="18" y="82"/>
                    <a:pt x="18" y="82"/>
                    <a:pt x="18" y="82"/>
                  </a:cubicBezTo>
                  <a:cubicBezTo>
                    <a:pt x="19" y="82"/>
                    <a:pt x="19" y="82"/>
                    <a:pt x="19" y="82"/>
                  </a:cubicBezTo>
                  <a:cubicBezTo>
                    <a:pt x="19" y="79"/>
                    <a:pt x="19" y="79"/>
                    <a:pt x="19" y="79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4" y="59"/>
                    <a:pt x="26" y="57"/>
                    <a:pt x="26" y="57"/>
                  </a:cubicBezTo>
                  <a:cubicBezTo>
                    <a:pt x="51" y="59"/>
                    <a:pt x="71" y="46"/>
                    <a:pt x="71" y="46"/>
                  </a:cubicBezTo>
                  <a:cubicBezTo>
                    <a:pt x="88" y="33"/>
                    <a:pt x="93" y="83"/>
                    <a:pt x="93" y="83"/>
                  </a:cubicBezTo>
                  <a:cubicBezTo>
                    <a:pt x="94" y="83"/>
                    <a:pt x="94" y="83"/>
                    <a:pt x="94" y="83"/>
                  </a:cubicBezTo>
                  <a:cubicBezTo>
                    <a:pt x="96" y="82"/>
                    <a:pt x="96" y="82"/>
                    <a:pt x="96" y="82"/>
                  </a:cubicBezTo>
                  <a:cubicBezTo>
                    <a:pt x="96" y="82"/>
                    <a:pt x="97" y="82"/>
                    <a:pt x="97" y="82"/>
                  </a:cubicBezTo>
                  <a:cubicBezTo>
                    <a:pt x="99" y="82"/>
                    <a:pt x="101" y="83"/>
                    <a:pt x="102" y="85"/>
                  </a:cubicBezTo>
                  <a:cubicBezTo>
                    <a:pt x="104" y="87"/>
                    <a:pt x="105" y="89"/>
                    <a:pt x="105" y="92"/>
                  </a:cubicBezTo>
                  <a:cubicBezTo>
                    <a:pt x="105" y="95"/>
                    <a:pt x="104" y="98"/>
                    <a:pt x="102" y="100"/>
                  </a:cubicBezTo>
                  <a:cubicBezTo>
                    <a:pt x="101" y="101"/>
                    <a:pt x="99" y="102"/>
                    <a:pt x="97" y="102"/>
                  </a:cubicBezTo>
                  <a:cubicBezTo>
                    <a:pt x="97" y="102"/>
                    <a:pt x="97" y="102"/>
                    <a:pt x="97" y="102"/>
                  </a:cubicBezTo>
                  <a:cubicBezTo>
                    <a:pt x="94" y="102"/>
                    <a:pt x="94" y="102"/>
                    <a:pt x="94" y="102"/>
                  </a:cubicBezTo>
                  <a:cubicBezTo>
                    <a:pt x="94" y="105"/>
                    <a:pt x="94" y="105"/>
                    <a:pt x="94" y="105"/>
                  </a:cubicBezTo>
                  <a:cubicBezTo>
                    <a:pt x="92" y="116"/>
                    <a:pt x="87" y="126"/>
                    <a:pt x="81" y="133"/>
                  </a:cubicBezTo>
                  <a:cubicBezTo>
                    <a:pt x="77" y="136"/>
                    <a:pt x="74" y="139"/>
                    <a:pt x="70" y="141"/>
                  </a:cubicBezTo>
                  <a:cubicBezTo>
                    <a:pt x="66" y="143"/>
                    <a:pt x="61" y="144"/>
                    <a:pt x="57" y="144"/>
                  </a:cubicBezTo>
                  <a:cubicBezTo>
                    <a:pt x="53" y="144"/>
                    <a:pt x="48" y="143"/>
                    <a:pt x="44" y="141"/>
                  </a:cubicBezTo>
                  <a:cubicBezTo>
                    <a:pt x="40" y="139"/>
                    <a:pt x="36" y="136"/>
                    <a:pt x="33" y="133"/>
                  </a:cubicBezTo>
                  <a:cubicBezTo>
                    <a:pt x="26" y="126"/>
                    <a:pt x="22" y="116"/>
                    <a:pt x="20" y="105"/>
                  </a:cubicBezTo>
                  <a:cubicBezTo>
                    <a:pt x="20" y="103"/>
                    <a:pt x="20" y="103"/>
                    <a:pt x="20" y="103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4" y="102"/>
                    <a:pt x="10" y="98"/>
                    <a:pt x="10" y="92"/>
                  </a:cubicBezTo>
                  <a:cubicBezTo>
                    <a:pt x="10" y="89"/>
                    <a:pt x="11" y="87"/>
                    <a:pt x="13" y="85"/>
                  </a:cubicBezTo>
                  <a:cubicBezTo>
                    <a:pt x="14" y="83"/>
                    <a:pt x="16" y="82"/>
                    <a:pt x="18" y="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9" name="Freeform 44"/>
            <p:cNvSpPr>
              <a:spLocks noEditPoints="1"/>
            </p:cNvSpPr>
            <p:nvPr/>
          </p:nvSpPr>
          <p:spPr bwMode="auto">
            <a:xfrm>
              <a:off x="7937412" y="4466431"/>
              <a:ext cx="130175" cy="46037"/>
            </a:xfrm>
            <a:custGeom>
              <a:avLst/>
              <a:gdLst>
                <a:gd name="T0" fmla="*/ 6 w 65"/>
                <a:gd name="T1" fmla="*/ 23 h 23"/>
                <a:gd name="T2" fmla="*/ 23 w 65"/>
                <a:gd name="T3" fmla="*/ 23 h 23"/>
                <a:gd name="T4" fmla="*/ 29 w 65"/>
                <a:gd name="T5" fmla="*/ 17 h 23"/>
                <a:gd name="T6" fmla="*/ 29 w 65"/>
                <a:gd name="T7" fmla="*/ 11 h 23"/>
                <a:gd name="T8" fmla="*/ 35 w 65"/>
                <a:gd name="T9" fmla="*/ 11 h 23"/>
                <a:gd name="T10" fmla="*/ 35 w 65"/>
                <a:gd name="T11" fmla="*/ 17 h 23"/>
                <a:gd name="T12" fmla="*/ 41 w 65"/>
                <a:gd name="T13" fmla="*/ 23 h 23"/>
                <a:gd name="T14" fmla="*/ 59 w 65"/>
                <a:gd name="T15" fmla="*/ 23 h 23"/>
                <a:gd name="T16" fmla="*/ 65 w 65"/>
                <a:gd name="T17" fmla="*/ 17 h 23"/>
                <a:gd name="T18" fmla="*/ 65 w 65"/>
                <a:gd name="T19" fmla="*/ 6 h 23"/>
                <a:gd name="T20" fmla="*/ 59 w 65"/>
                <a:gd name="T21" fmla="*/ 0 h 23"/>
                <a:gd name="T22" fmla="*/ 41 w 65"/>
                <a:gd name="T23" fmla="*/ 0 h 23"/>
                <a:gd name="T24" fmla="*/ 35 w 65"/>
                <a:gd name="T25" fmla="*/ 6 h 23"/>
                <a:gd name="T26" fmla="*/ 35 w 65"/>
                <a:gd name="T27" fmla="*/ 10 h 23"/>
                <a:gd name="T28" fmla="*/ 29 w 65"/>
                <a:gd name="T29" fmla="*/ 10 h 23"/>
                <a:gd name="T30" fmla="*/ 29 w 65"/>
                <a:gd name="T31" fmla="*/ 6 h 23"/>
                <a:gd name="T32" fmla="*/ 23 w 65"/>
                <a:gd name="T33" fmla="*/ 0 h 23"/>
                <a:gd name="T34" fmla="*/ 6 w 65"/>
                <a:gd name="T35" fmla="*/ 0 h 23"/>
                <a:gd name="T36" fmla="*/ 0 w 65"/>
                <a:gd name="T37" fmla="*/ 6 h 23"/>
                <a:gd name="T38" fmla="*/ 0 w 65"/>
                <a:gd name="T39" fmla="*/ 17 h 23"/>
                <a:gd name="T40" fmla="*/ 6 w 65"/>
                <a:gd name="T41" fmla="*/ 23 h 23"/>
                <a:gd name="T42" fmla="*/ 37 w 65"/>
                <a:gd name="T43" fmla="*/ 6 h 23"/>
                <a:gd name="T44" fmla="*/ 41 w 65"/>
                <a:gd name="T45" fmla="*/ 1 h 23"/>
                <a:gd name="T46" fmla="*/ 59 w 65"/>
                <a:gd name="T47" fmla="*/ 1 h 23"/>
                <a:gd name="T48" fmla="*/ 63 w 65"/>
                <a:gd name="T49" fmla="*/ 6 h 23"/>
                <a:gd name="T50" fmla="*/ 63 w 65"/>
                <a:gd name="T51" fmla="*/ 17 h 23"/>
                <a:gd name="T52" fmla="*/ 59 w 65"/>
                <a:gd name="T53" fmla="*/ 21 h 23"/>
                <a:gd name="T54" fmla="*/ 41 w 65"/>
                <a:gd name="T55" fmla="*/ 21 h 23"/>
                <a:gd name="T56" fmla="*/ 37 w 65"/>
                <a:gd name="T57" fmla="*/ 17 h 23"/>
                <a:gd name="T58" fmla="*/ 37 w 65"/>
                <a:gd name="T59" fmla="*/ 6 h 23"/>
                <a:gd name="T60" fmla="*/ 1 w 65"/>
                <a:gd name="T61" fmla="*/ 6 h 23"/>
                <a:gd name="T62" fmla="*/ 6 w 65"/>
                <a:gd name="T63" fmla="*/ 1 h 23"/>
                <a:gd name="T64" fmla="*/ 23 w 65"/>
                <a:gd name="T65" fmla="*/ 1 h 23"/>
                <a:gd name="T66" fmla="*/ 28 w 65"/>
                <a:gd name="T67" fmla="*/ 6 h 23"/>
                <a:gd name="T68" fmla="*/ 28 w 65"/>
                <a:gd name="T69" fmla="*/ 10 h 23"/>
                <a:gd name="T70" fmla="*/ 28 w 65"/>
                <a:gd name="T71" fmla="*/ 11 h 23"/>
                <a:gd name="T72" fmla="*/ 28 w 65"/>
                <a:gd name="T73" fmla="*/ 17 h 23"/>
                <a:gd name="T74" fmla="*/ 23 w 65"/>
                <a:gd name="T75" fmla="*/ 21 h 23"/>
                <a:gd name="T76" fmla="*/ 6 w 65"/>
                <a:gd name="T77" fmla="*/ 21 h 23"/>
                <a:gd name="T78" fmla="*/ 1 w 65"/>
                <a:gd name="T79" fmla="*/ 17 h 23"/>
                <a:gd name="T80" fmla="*/ 1 w 65"/>
                <a:gd name="T81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" h="23">
                  <a:moveTo>
                    <a:pt x="6" y="23"/>
                  </a:moveTo>
                  <a:cubicBezTo>
                    <a:pt x="23" y="23"/>
                    <a:pt x="23" y="23"/>
                    <a:pt x="23" y="23"/>
                  </a:cubicBezTo>
                  <a:cubicBezTo>
                    <a:pt x="26" y="23"/>
                    <a:pt x="29" y="20"/>
                    <a:pt x="29" y="17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20"/>
                    <a:pt x="38" y="23"/>
                    <a:pt x="41" y="23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62" y="23"/>
                    <a:pt x="65" y="20"/>
                    <a:pt x="65" y="17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65" y="3"/>
                    <a:pt x="62" y="0"/>
                    <a:pt x="59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8" y="0"/>
                    <a:pt x="35" y="3"/>
                    <a:pt x="35" y="6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3"/>
                    <a:pt x="26" y="0"/>
                    <a:pt x="2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0"/>
                    <a:pt x="2" y="23"/>
                    <a:pt x="6" y="23"/>
                  </a:cubicBezTo>
                  <a:close/>
                  <a:moveTo>
                    <a:pt x="37" y="6"/>
                  </a:moveTo>
                  <a:cubicBezTo>
                    <a:pt x="37" y="3"/>
                    <a:pt x="39" y="1"/>
                    <a:pt x="41" y="1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61" y="1"/>
                    <a:pt x="63" y="3"/>
                    <a:pt x="63" y="6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3" y="19"/>
                    <a:pt x="61" y="21"/>
                    <a:pt x="59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39" y="21"/>
                    <a:pt x="37" y="19"/>
                    <a:pt x="37" y="17"/>
                  </a:cubicBezTo>
                  <a:lnTo>
                    <a:pt x="37" y="6"/>
                  </a:lnTo>
                  <a:close/>
                  <a:moveTo>
                    <a:pt x="1" y="6"/>
                  </a:moveTo>
                  <a:cubicBezTo>
                    <a:pt x="1" y="3"/>
                    <a:pt x="3" y="1"/>
                    <a:pt x="6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5" y="1"/>
                    <a:pt x="28" y="3"/>
                    <a:pt x="28" y="6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9"/>
                    <a:pt x="25" y="21"/>
                    <a:pt x="23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1" y="19"/>
                    <a:pt x="1" y="17"/>
                  </a:cubicBezTo>
                  <a:lnTo>
                    <a:pt x="1" y="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2" name="Freeform 45"/>
            <p:cNvSpPr>
              <a:spLocks/>
            </p:cNvSpPr>
            <p:nvPr/>
          </p:nvSpPr>
          <p:spPr bwMode="auto">
            <a:xfrm>
              <a:off x="8099337" y="4450556"/>
              <a:ext cx="341312" cy="398462"/>
            </a:xfrm>
            <a:custGeom>
              <a:avLst/>
              <a:gdLst>
                <a:gd name="T0" fmla="*/ 143 w 172"/>
                <a:gd name="T1" fmla="*/ 165 h 199"/>
                <a:gd name="T2" fmla="*/ 143 w 172"/>
                <a:gd name="T3" fmla="*/ 0 h 199"/>
                <a:gd name="T4" fmla="*/ 2 w 172"/>
                <a:gd name="T5" fmla="*/ 0 h 199"/>
                <a:gd name="T6" fmla="*/ 0 w 172"/>
                <a:gd name="T7" fmla="*/ 12 h 199"/>
                <a:gd name="T8" fmla="*/ 5 w 172"/>
                <a:gd name="T9" fmla="*/ 17 h 199"/>
                <a:gd name="T10" fmla="*/ 126 w 172"/>
                <a:gd name="T11" fmla="*/ 17 h 199"/>
                <a:gd name="T12" fmla="*/ 126 w 172"/>
                <a:gd name="T13" fmla="*/ 165 h 199"/>
                <a:gd name="T14" fmla="*/ 39 w 172"/>
                <a:gd name="T15" fmla="*/ 165 h 199"/>
                <a:gd name="T16" fmla="*/ 39 w 172"/>
                <a:gd name="T17" fmla="*/ 176 h 199"/>
                <a:gd name="T18" fmla="*/ 39 w 172"/>
                <a:gd name="T19" fmla="*/ 176 h 199"/>
                <a:gd name="T20" fmla="*/ 10 w 172"/>
                <a:gd name="T21" fmla="*/ 199 h 199"/>
                <a:gd name="T22" fmla="*/ 172 w 172"/>
                <a:gd name="T23" fmla="*/ 199 h 199"/>
                <a:gd name="T24" fmla="*/ 172 w 172"/>
                <a:gd name="T25" fmla="*/ 165 h 199"/>
                <a:gd name="T26" fmla="*/ 143 w 172"/>
                <a:gd name="T27" fmla="*/ 165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2" h="199">
                  <a:moveTo>
                    <a:pt x="143" y="165"/>
                  </a:moveTo>
                  <a:cubicBezTo>
                    <a:pt x="143" y="0"/>
                    <a:pt x="143" y="0"/>
                    <a:pt x="14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5"/>
                    <a:pt x="1" y="9"/>
                    <a:pt x="0" y="12"/>
                  </a:cubicBezTo>
                  <a:cubicBezTo>
                    <a:pt x="2" y="13"/>
                    <a:pt x="4" y="15"/>
                    <a:pt x="5" y="17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26" y="165"/>
                    <a:pt x="126" y="165"/>
                    <a:pt x="126" y="165"/>
                  </a:cubicBezTo>
                  <a:cubicBezTo>
                    <a:pt x="39" y="165"/>
                    <a:pt x="39" y="165"/>
                    <a:pt x="39" y="165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37" y="186"/>
                    <a:pt x="25" y="194"/>
                    <a:pt x="10" y="199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72" y="165"/>
                    <a:pt x="172" y="165"/>
                    <a:pt x="172" y="165"/>
                  </a:cubicBezTo>
                  <a:lnTo>
                    <a:pt x="143" y="16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3" name="Freeform 46"/>
            <p:cNvSpPr>
              <a:spLocks/>
            </p:cNvSpPr>
            <p:nvPr/>
          </p:nvSpPr>
          <p:spPr bwMode="auto">
            <a:xfrm>
              <a:off x="7843749" y="4612481"/>
              <a:ext cx="322263" cy="242887"/>
            </a:xfrm>
            <a:custGeom>
              <a:avLst/>
              <a:gdLst>
                <a:gd name="T0" fmla="*/ 163 w 163"/>
                <a:gd name="T1" fmla="*/ 91 h 122"/>
                <a:gd name="T2" fmla="*/ 163 w 163"/>
                <a:gd name="T3" fmla="*/ 90 h 122"/>
                <a:gd name="T4" fmla="*/ 163 w 163"/>
                <a:gd name="T5" fmla="*/ 90 h 122"/>
                <a:gd name="T6" fmla="*/ 163 w 163"/>
                <a:gd name="T7" fmla="*/ 39 h 122"/>
                <a:gd name="T8" fmla="*/ 163 w 163"/>
                <a:gd name="T9" fmla="*/ 39 h 122"/>
                <a:gd name="T10" fmla="*/ 126 w 163"/>
                <a:gd name="T11" fmla="*/ 0 h 122"/>
                <a:gd name="T12" fmla="*/ 91 w 163"/>
                <a:gd name="T13" fmla="*/ 59 h 122"/>
                <a:gd name="T14" fmla="*/ 87 w 163"/>
                <a:gd name="T15" fmla="*/ 33 h 122"/>
                <a:gd name="T16" fmla="*/ 91 w 163"/>
                <a:gd name="T17" fmla="*/ 24 h 122"/>
                <a:gd name="T18" fmla="*/ 81 w 163"/>
                <a:gd name="T19" fmla="*/ 14 h 122"/>
                <a:gd name="T20" fmla="*/ 71 w 163"/>
                <a:gd name="T21" fmla="*/ 24 h 122"/>
                <a:gd name="T22" fmla="*/ 76 w 163"/>
                <a:gd name="T23" fmla="*/ 33 h 122"/>
                <a:gd name="T24" fmla="*/ 72 w 163"/>
                <a:gd name="T25" fmla="*/ 59 h 122"/>
                <a:gd name="T26" fmla="*/ 37 w 163"/>
                <a:gd name="T27" fmla="*/ 0 h 122"/>
                <a:gd name="T28" fmla="*/ 0 w 163"/>
                <a:gd name="T29" fmla="*/ 39 h 122"/>
                <a:gd name="T30" fmla="*/ 0 w 163"/>
                <a:gd name="T31" fmla="*/ 39 h 122"/>
                <a:gd name="T32" fmla="*/ 0 w 163"/>
                <a:gd name="T33" fmla="*/ 90 h 122"/>
                <a:gd name="T34" fmla="*/ 0 w 163"/>
                <a:gd name="T35" fmla="*/ 90 h 122"/>
                <a:gd name="T36" fmla="*/ 0 w 163"/>
                <a:gd name="T37" fmla="*/ 91 h 122"/>
                <a:gd name="T38" fmla="*/ 81 w 163"/>
                <a:gd name="T39" fmla="*/ 122 h 122"/>
                <a:gd name="T40" fmla="*/ 163 w 163"/>
                <a:gd name="T41" fmla="*/ 9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3" h="122">
                  <a:moveTo>
                    <a:pt x="163" y="91"/>
                  </a:moveTo>
                  <a:cubicBezTo>
                    <a:pt x="163" y="90"/>
                    <a:pt x="163" y="90"/>
                    <a:pt x="163" y="90"/>
                  </a:cubicBezTo>
                  <a:cubicBezTo>
                    <a:pt x="163" y="90"/>
                    <a:pt x="163" y="90"/>
                    <a:pt x="163" y="90"/>
                  </a:cubicBezTo>
                  <a:cubicBezTo>
                    <a:pt x="163" y="39"/>
                    <a:pt x="163" y="39"/>
                    <a:pt x="163" y="39"/>
                  </a:cubicBezTo>
                  <a:cubicBezTo>
                    <a:pt x="163" y="39"/>
                    <a:pt x="163" y="39"/>
                    <a:pt x="163" y="39"/>
                  </a:cubicBezTo>
                  <a:cubicBezTo>
                    <a:pt x="160" y="23"/>
                    <a:pt x="146" y="9"/>
                    <a:pt x="126" y="0"/>
                  </a:cubicBezTo>
                  <a:cubicBezTo>
                    <a:pt x="91" y="59"/>
                    <a:pt x="91" y="59"/>
                    <a:pt x="91" y="59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9" y="31"/>
                    <a:pt x="91" y="28"/>
                    <a:pt x="91" y="24"/>
                  </a:cubicBezTo>
                  <a:cubicBezTo>
                    <a:pt x="91" y="19"/>
                    <a:pt x="87" y="14"/>
                    <a:pt x="81" y="14"/>
                  </a:cubicBezTo>
                  <a:cubicBezTo>
                    <a:pt x="76" y="14"/>
                    <a:pt x="71" y="19"/>
                    <a:pt x="71" y="24"/>
                  </a:cubicBezTo>
                  <a:cubicBezTo>
                    <a:pt x="71" y="28"/>
                    <a:pt x="73" y="31"/>
                    <a:pt x="76" y="33"/>
                  </a:cubicBezTo>
                  <a:cubicBezTo>
                    <a:pt x="72" y="59"/>
                    <a:pt x="72" y="59"/>
                    <a:pt x="72" y="59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7" y="9"/>
                    <a:pt x="3" y="23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1"/>
                  </a:cubicBezTo>
                  <a:cubicBezTo>
                    <a:pt x="0" y="108"/>
                    <a:pt x="36" y="122"/>
                    <a:pt x="81" y="122"/>
                  </a:cubicBezTo>
                  <a:cubicBezTo>
                    <a:pt x="127" y="122"/>
                    <a:pt x="163" y="108"/>
                    <a:pt x="163" y="9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4" name="Rectangle 47"/>
            <p:cNvSpPr>
              <a:spLocks noChangeArrowheads="1"/>
            </p:cNvSpPr>
            <p:nvPr/>
          </p:nvSpPr>
          <p:spPr bwMode="auto">
            <a:xfrm>
              <a:off x="8142199" y="4531518"/>
              <a:ext cx="179388" cy="20638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5" name="Rectangle 48"/>
            <p:cNvSpPr>
              <a:spLocks noChangeArrowheads="1"/>
            </p:cNvSpPr>
            <p:nvPr/>
          </p:nvSpPr>
          <p:spPr bwMode="auto">
            <a:xfrm>
              <a:off x="8142199" y="4577556"/>
              <a:ext cx="179388" cy="19050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6" name="Rectangle 49"/>
            <p:cNvSpPr>
              <a:spLocks noChangeArrowheads="1"/>
            </p:cNvSpPr>
            <p:nvPr/>
          </p:nvSpPr>
          <p:spPr bwMode="auto">
            <a:xfrm>
              <a:off x="8192999" y="4622006"/>
              <a:ext cx="128588" cy="22225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7" name="Rectangle 50"/>
            <p:cNvSpPr>
              <a:spLocks noChangeArrowheads="1"/>
            </p:cNvSpPr>
            <p:nvPr/>
          </p:nvSpPr>
          <p:spPr bwMode="auto">
            <a:xfrm>
              <a:off x="8192999" y="4668043"/>
              <a:ext cx="128588" cy="20638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8" name="Rectangle 51"/>
            <p:cNvSpPr>
              <a:spLocks noChangeArrowheads="1"/>
            </p:cNvSpPr>
            <p:nvPr/>
          </p:nvSpPr>
          <p:spPr bwMode="auto">
            <a:xfrm>
              <a:off x="8192999" y="4714081"/>
              <a:ext cx="128588" cy="20637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</p:grpSp>
      <p:pic>
        <p:nvPicPr>
          <p:cNvPr id="29" name="Picture 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211" y="1677312"/>
            <a:ext cx="5778578" cy="4194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9670987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 panose="020F0302020204030204"/>
        <a:ea typeface="方正正纤黑简体"/>
        <a:cs typeface=""/>
      </a:majorFont>
      <a:minorFont>
        <a:latin typeface="Arial" panose="020F0502020204030204"/>
        <a:ea typeface="方正正纤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644</Words>
  <Application>Microsoft Macintosh PowerPoint</Application>
  <PresentationFormat>宽屏</PresentationFormat>
  <Paragraphs>103</Paragraphs>
  <Slides>19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Broadway</vt:lpstr>
      <vt:lpstr>Calibri</vt:lpstr>
      <vt:lpstr>Microsoft YaHei</vt:lpstr>
      <vt:lpstr>Times New Roman</vt:lpstr>
      <vt:lpstr>Wingdings</vt:lpstr>
      <vt:lpstr>方正正纤黑简体</vt:lpstr>
      <vt:lpstr>宋体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张童</dc:creator>
  <cp:lastModifiedBy>玩具</cp:lastModifiedBy>
  <cp:revision>66</cp:revision>
  <dcterms:created xsi:type="dcterms:W3CDTF">2016-04-28T00:01:56Z</dcterms:created>
  <dcterms:modified xsi:type="dcterms:W3CDTF">2017-06-12T06:45:57Z</dcterms:modified>
</cp:coreProperties>
</file>