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1C9D2-3175-4793-BED7-0125A93A0BEA}" v="352" dt="2019-01-23T04:08:26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석 김" userId="aaba260cfe45dc5c" providerId="LiveId" clId="{0291C9D2-3175-4793-BED7-0125A93A0BEA}"/>
    <pc:docChg chg="undo custSel addSld delSld modSld sldOrd">
      <pc:chgData name="영석 김" userId="aaba260cfe45dc5c" providerId="LiveId" clId="{0291C9D2-3175-4793-BED7-0125A93A0BEA}" dt="2019-01-23T04:08:46.889" v="3082" actId="14100"/>
      <pc:docMkLst>
        <pc:docMk/>
      </pc:docMkLst>
      <pc:sldChg chg="addSp delSp modSp add">
        <pc:chgData name="영석 김" userId="aaba260cfe45dc5c" providerId="LiveId" clId="{0291C9D2-3175-4793-BED7-0125A93A0BEA}" dt="2019-01-17T15:12:00.487" v="109" actId="1035"/>
        <pc:sldMkLst>
          <pc:docMk/>
          <pc:sldMk cId="2499506201" sldId="257"/>
        </pc:sldMkLst>
        <pc:spChg chg="del">
          <ac:chgData name="영석 김" userId="aaba260cfe45dc5c" providerId="LiveId" clId="{0291C9D2-3175-4793-BED7-0125A93A0BEA}" dt="2019-01-17T15:10:15.732" v="52" actId="478"/>
          <ac:spMkLst>
            <pc:docMk/>
            <pc:sldMk cId="2499506201" sldId="257"/>
            <ac:spMk id="2" creationId="{FE801967-C414-4AF0-B358-92F9BCE94247}"/>
          </ac:spMkLst>
        </pc:spChg>
        <pc:spChg chg="add del mod">
          <ac:chgData name="영석 김" userId="aaba260cfe45dc5c" providerId="LiveId" clId="{0291C9D2-3175-4793-BED7-0125A93A0BEA}" dt="2019-01-17T15:11:23.711" v="69" actId="14100"/>
          <ac:spMkLst>
            <pc:docMk/>
            <pc:sldMk cId="2499506201" sldId="257"/>
            <ac:spMk id="3" creationId="{AB4B8762-3131-4531-9BC1-5ABB285F0BCE}"/>
          </ac:spMkLst>
        </pc:spChg>
        <pc:picChg chg="add mod">
          <ac:chgData name="영석 김" userId="aaba260cfe45dc5c" providerId="LiveId" clId="{0291C9D2-3175-4793-BED7-0125A93A0BEA}" dt="2019-01-17T15:06:39.907" v="2"/>
          <ac:picMkLst>
            <pc:docMk/>
            <pc:sldMk cId="2499506201" sldId="257"/>
            <ac:picMk id="4" creationId="{06EB117D-7A6B-419C-B100-895A1BF6BE25}"/>
          </ac:picMkLst>
        </pc:picChg>
        <pc:picChg chg="add mod">
          <ac:chgData name="영석 김" userId="aaba260cfe45dc5c" providerId="LiveId" clId="{0291C9D2-3175-4793-BED7-0125A93A0BEA}" dt="2019-01-17T15:12:00.487" v="109" actId="1035"/>
          <ac:picMkLst>
            <pc:docMk/>
            <pc:sldMk cId="2499506201" sldId="257"/>
            <ac:picMk id="5" creationId="{D0D3A946-094C-41C6-A42C-6CC75C296DAB}"/>
          </ac:picMkLst>
        </pc:picChg>
      </pc:sldChg>
      <pc:sldChg chg="addSp delSp modSp add">
        <pc:chgData name="영석 김" userId="aaba260cfe45dc5c" providerId="LiveId" clId="{0291C9D2-3175-4793-BED7-0125A93A0BEA}" dt="2019-01-21T22:56:00.643" v="2961" actId="1038"/>
        <pc:sldMkLst>
          <pc:docMk/>
          <pc:sldMk cId="1444162370" sldId="258"/>
        </pc:sldMkLst>
        <pc:spChg chg="mod">
          <ac:chgData name="영석 김" userId="aaba260cfe45dc5c" providerId="LiveId" clId="{0291C9D2-3175-4793-BED7-0125A93A0BEA}" dt="2019-01-21T22:42:41.337" v="2669" actId="1035"/>
          <ac:spMkLst>
            <pc:docMk/>
            <pc:sldMk cId="1444162370" sldId="258"/>
            <ac:spMk id="2" creationId="{D4A31E66-C932-40F7-8F80-302AADCAFA55}"/>
          </ac:spMkLst>
        </pc:spChg>
        <pc:spChg chg="del">
          <ac:chgData name="영석 김" userId="aaba260cfe45dc5c" providerId="LiveId" clId="{0291C9D2-3175-4793-BED7-0125A93A0BEA}" dt="2019-01-21T21:58:38.672" v="1696" actId="3680"/>
          <ac:spMkLst>
            <pc:docMk/>
            <pc:sldMk cId="1444162370" sldId="258"/>
            <ac:spMk id="3" creationId="{73EB2487-AE6A-490E-888B-F6281E35B6AE}"/>
          </ac:spMkLst>
        </pc:spChg>
        <pc:spChg chg="add mod">
          <ac:chgData name="영석 김" userId="aaba260cfe45dc5c" providerId="LiveId" clId="{0291C9D2-3175-4793-BED7-0125A93A0BEA}" dt="2019-01-21T22:56:00.643" v="2961" actId="1038"/>
          <ac:spMkLst>
            <pc:docMk/>
            <pc:sldMk cId="1444162370" sldId="258"/>
            <ac:spMk id="5" creationId="{F01F0588-DC3F-4BFD-8BDD-E3A0C1F9013D}"/>
          </ac:spMkLst>
        </pc:spChg>
        <pc:graphicFrameChg chg="add mod modGraphic">
          <ac:chgData name="영석 김" userId="aaba260cfe45dc5c" providerId="LiveId" clId="{0291C9D2-3175-4793-BED7-0125A93A0BEA}" dt="2019-01-21T22:42:54.412" v="2691" actId="1035"/>
          <ac:graphicFrameMkLst>
            <pc:docMk/>
            <pc:sldMk cId="1444162370" sldId="258"/>
            <ac:graphicFrameMk id="4" creationId="{EF2AFFFB-E410-4028-9A34-DEF0F6F689A5}"/>
          </ac:graphicFrameMkLst>
        </pc:graphicFrameChg>
      </pc:sldChg>
      <pc:sldChg chg="modSp add">
        <pc:chgData name="영석 김" userId="aaba260cfe45dc5c" providerId="LiveId" clId="{0291C9D2-3175-4793-BED7-0125A93A0BEA}" dt="2019-01-21T22:57:27.862" v="2975" actId="14100"/>
        <pc:sldMkLst>
          <pc:docMk/>
          <pc:sldMk cId="1002752291" sldId="260"/>
        </pc:sldMkLst>
        <pc:spChg chg="mod">
          <ac:chgData name="영석 김" userId="aaba260cfe45dc5c" providerId="LiveId" clId="{0291C9D2-3175-4793-BED7-0125A93A0BEA}" dt="2019-01-18T00:20:43.657" v="553" actId="1036"/>
          <ac:spMkLst>
            <pc:docMk/>
            <pc:sldMk cId="1002752291" sldId="260"/>
            <ac:spMk id="2" creationId="{123AA926-78B0-4AF2-BA01-84243D725F12}"/>
          </ac:spMkLst>
        </pc:spChg>
        <pc:spChg chg="mod">
          <ac:chgData name="영석 김" userId="aaba260cfe45dc5c" providerId="LiveId" clId="{0291C9D2-3175-4793-BED7-0125A93A0BEA}" dt="2019-01-21T22:57:27.862" v="2975" actId="14100"/>
          <ac:spMkLst>
            <pc:docMk/>
            <pc:sldMk cId="1002752291" sldId="260"/>
            <ac:spMk id="3" creationId="{B5F4A717-643A-4E21-B165-7558FA7B1AD1}"/>
          </ac:spMkLst>
        </pc:spChg>
      </pc:sldChg>
      <pc:sldChg chg="modSp add ord">
        <pc:chgData name="영석 김" userId="aaba260cfe45dc5c" providerId="LiveId" clId="{0291C9D2-3175-4793-BED7-0125A93A0BEA}" dt="2019-01-21T23:01:33.999" v="3031" actId="20577"/>
        <pc:sldMkLst>
          <pc:docMk/>
          <pc:sldMk cId="1076262044" sldId="261"/>
        </pc:sldMkLst>
        <pc:spChg chg="mod">
          <ac:chgData name="영석 김" userId="aaba260cfe45dc5c" providerId="LiveId" clId="{0291C9D2-3175-4793-BED7-0125A93A0BEA}" dt="2019-01-21T22:56:12.030" v="2965" actId="1035"/>
          <ac:spMkLst>
            <pc:docMk/>
            <pc:sldMk cId="1076262044" sldId="261"/>
            <ac:spMk id="2" creationId="{10B26A07-3B40-434D-B0AB-A01BFCEE890D}"/>
          </ac:spMkLst>
        </pc:spChg>
        <pc:spChg chg="mod">
          <ac:chgData name="영석 김" userId="aaba260cfe45dc5c" providerId="LiveId" clId="{0291C9D2-3175-4793-BED7-0125A93A0BEA}" dt="2019-01-21T23:01:33.999" v="3031" actId="20577"/>
          <ac:spMkLst>
            <pc:docMk/>
            <pc:sldMk cId="1076262044" sldId="261"/>
            <ac:spMk id="3" creationId="{574FADB5-A5C0-4D70-B05B-2A8493759EC2}"/>
          </ac:spMkLst>
        </pc:spChg>
      </pc:sldChg>
      <pc:sldChg chg="addSp delSp modSp add">
        <pc:chgData name="영석 김" userId="aaba260cfe45dc5c" providerId="LiveId" clId="{0291C9D2-3175-4793-BED7-0125A93A0BEA}" dt="2019-01-23T04:08:46.889" v="3082" actId="14100"/>
        <pc:sldMkLst>
          <pc:docMk/>
          <pc:sldMk cId="2730070418" sldId="263"/>
        </pc:sldMkLst>
        <pc:spChg chg="mod">
          <ac:chgData name="영석 김" userId="aaba260cfe45dc5c" providerId="LiveId" clId="{0291C9D2-3175-4793-BED7-0125A93A0BEA}" dt="2019-01-21T16:07:25.565" v="1347" actId="1035"/>
          <ac:spMkLst>
            <pc:docMk/>
            <pc:sldMk cId="2730070418" sldId="263"/>
            <ac:spMk id="2" creationId="{7848A129-C05C-498C-A8DC-D0FE3897C381}"/>
          </ac:spMkLst>
        </pc:spChg>
        <pc:spChg chg="del">
          <ac:chgData name="영석 김" userId="aaba260cfe45dc5c" providerId="LiveId" clId="{0291C9D2-3175-4793-BED7-0125A93A0BEA}" dt="2019-01-21T16:06:42.305" v="1276"/>
          <ac:spMkLst>
            <pc:docMk/>
            <pc:sldMk cId="2730070418" sldId="263"/>
            <ac:spMk id="3" creationId="{8D76FF40-D482-4780-B567-03FF6C6D1E26}"/>
          </ac:spMkLst>
        </pc:spChg>
        <pc:spChg chg="add del mod">
          <ac:chgData name="영석 김" userId="aaba260cfe45dc5c" providerId="LiveId" clId="{0291C9D2-3175-4793-BED7-0125A93A0BEA}" dt="2019-01-23T03:50:01.980" v="3041"/>
          <ac:spMkLst>
            <pc:docMk/>
            <pc:sldMk cId="2730070418" sldId="263"/>
            <ac:spMk id="4" creationId="{27BDDB1A-E0B2-4C71-9B6A-437E090A33A3}"/>
          </ac:spMkLst>
        </pc:spChg>
        <pc:spChg chg="add del mod">
          <ac:chgData name="영석 김" userId="aaba260cfe45dc5c" providerId="LiveId" clId="{0291C9D2-3175-4793-BED7-0125A93A0BEA}" dt="2019-01-23T04:08:26.779" v="3050"/>
          <ac:spMkLst>
            <pc:docMk/>
            <pc:sldMk cId="2730070418" sldId="263"/>
            <ac:spMk id="4" creationId="{D27DB22B-22BE-4AD1-81EA-A56886232C2C}"/>
          </ac:spMkLst>
        </pc:spChg>
        <pc:spChg chg="add del mod">
          <ac:chgData name="영석 김" userId="aaba260cfe45dc5c" providerId="LiveId" clId="{0291C9D2-3175-4793-BED7-0125A93A0BEA}" dt="2019-01-21T16:08:34.915" v="1350"/>
          <ac:spMkLst>
            <pc:docMk/>
            <pc:sldMk cId="2730070418" sldId="263"/>
            <ac:spMk id="7" creationId="{2F766949-3874-4C57-ACFB-E5E2827AFD45}"/>
          </ac:spMkLst>
        </pc:spChg>
        <pc:spChg chg="add mod">
          <ac:chgData name="영석 김" userId="aaba260cfe45dc5c" providerId="LiveId" clId="{0291C9D2-3175-4793-BED7-0125A93A0BEA}" dt="2019-01-21T22:59:11.246" v="2977" actId="255"/>
          <ac:spMkLst>
            <pc:docMk/>
            <pc:sldMk cId="2730070418" sldId="263"/>
            <ac:spMk id="10" creationId="{9FDE6D40-4C61-4321-B20C-242A6EDF3E48}"/>
          </ac:spMkLst>
        </pc:spChg>
        <pc:picChg chg="add del mod">
          <ac:chgData name="영석 김" userId="aaba260cfe45dc5c" providerId="LiveId" clId="{0291C9D2-3175-4793-BED7-0125A93A0BEA}" dt="2019-01-21T16:07:46.797" v="1349" actId="478"/>
          <ac:picMkLst>
            <pc:docMk/>
            <pc:sldMk cId="2730070418" sldId="263"/>
            <ac:picMk id="5" creationId="{4546FA10-799B-40A5-A071-2B7E126C8879}"/>
          </ac:picMkLst>
        </pc:picChg>
        <pc:picChg chg="add del mod">
          <ac:chgData name="영석 김" userId="aaba260cfe45dc5c" providerId="LiveId" clId="{0291C9D2-3175-4793-BED7-0125A93A0BEA}" dt="2019-01-23T04:08:25.622" v="3049" actId="478"/>
          <ac:picMkLst>
            <pc:docMk/>
            <pc:sldMk cId="2730070418" sldId="263"/>
            <ac:picMk id="6" creationId="{0C9E8868-55F5-429C-87AA-235C9C4F5D3B}"/>
          </ac:picMkLst>
        </pc:picChg>
        <pc:picChg chg="add mod">
          <ac:chgData name="영석 김" userId="aaba260cfe45dc5c" providerId="LiveId" clId="{0291C9D2-3175-4793-BED7-0125A93A0BEA}" dt="2019-01-23T04:08:46.889" v="3082" actId="14100"/>
          <ac:picMkLst>
            <pc:docMk/>
            <pc:sldMk cId="2730070418" sldId="263"/>
            <ac:picMk id="7" creationId="{209D83A9-0BF0-4C27-807E-7C079EABBE4C}"/>
          </ac:picMkLst>
        </pc:picChg>
        <pc:picChg chg="add del mod">
          <ac:chgData name="영석 김" userId="aaba260cfe45dc5c" providerId="LiveId" clId="{0291C9D2-3175-4793-BED7-0125A93A0BEA}" dt="2019-01-23T03:49:20.518" v="3032" actId="478"/>
          <ac:picMkLst>
            <pc:docMk/>
            <pc:sldMk cId="2730070418" sldId="263"/>
            <ac:picMk id="9" creationId="{8D93A6ED-D7C9-4A44-9B2E-12F76441D766}"/>
          </ac:picMkLst>
        </pc:picChg>
        <pc:picChg chg="add del">
          <ac:chgData name="영석 김" userId="aaba260cfe45dc5c" providerId="LiveId" clId="{0291C9D2-3175-4793-BED7-0125A93A0BEA}" dt="2019-01-23T03:49:24.781" v="3034"/>
          <ac:picMkLst>
            <pc:docMk/>
            <pc:sldMk cId="2730070418" sldId="263"/>
            <ac:picMk id="1026" creationId="{7E35CE7C-4116-4039-8234-A7A3F2E17A06}"/>
          </ac:picMkLst>
        </pc:picChg>
        <pc:picChg chg="add del mod">
          <ac:chgData name="영석 김" userId="aaba260cfe45dc5c" providerId="LiveId" clId="{0291C9D2-3175-4793-BED7-0125A93A0BEA}" dt="2019-01-23T03:49:51.668" v="3040"/>
          <ac:picMkLst>
            <pc:docMk/>
            <pc:sldMk cId="2730070418" sldId="263"/>
            <ac:picMk id="1028" creationId="{64822690-AF7B-4F6B-891D-176910DCFF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6E303-DB32-4703-9CA2-80E56881C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ED3CD-4412-41E5-ABB7-22F69D4E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FD976-5712-4B8E-B516-26733B39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346B5-81E8-4A00-850D-13CC0152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E0239-E866-45C6-9CA9-B92EB626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87BA-A163-448D-8CC3-462480E2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C87E8-7B52-4763-B9C1-46B74BED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F93A3-FFDA-4C1E-8F86-9EA84A8F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0440-FE54-4BD8-B3F3-BC1203C1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EF8F3-5A3B-4D66-B760-11E5A3E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B71BB-F25E-4DAB-A75E-5358A5400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00DFA-1CAF-4469-9B5C-02C50566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45644-35EC-4FC4-8E5A-E6F9DBE6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813DE-003B-4E22-BB6B-13AB6500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00C8D-E7AE-4105-BA0C-4DC67717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1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A589E-1F63-4359-9976-5C951372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8DFA8-A8EA-4399-96C2-833B6F39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ECE20-3CD1-4767-A064-0841741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56E60-063F-446E-808F-45721DBB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0A9F3-6C93-4AB8-954E-629F4A62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7B69-CBD0-452D-940C-2BA82EDE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67235-EE76-48A0-8ADA-5E967F21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7DF06-7B00-4326-9BFA-F0CF9A9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F6E4D-DB0C-4167-B6C4-D755E874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0D30C-8B37-427A-B463-7B0BAA3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5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C968C-E5CC-4BF6-AA6A-1C7027CA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3992-18DF-440F-8A5B-B3666C363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349E9-4602-4379-8075-DA2AC930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C910B-8BC9-47A8-9B42-9490C42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A47A2-3164-4135-9C29-3590AE25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11F30-3EB9-4034-9581-EB58524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32056-31A0-41A9-8032-97CB47F7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5DB0D-74FA-4A00-8BEC-FEFE7B9D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DDF97-F132-42A1-A38F-37C214289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92ADDA-C12D-4864-BB24-80FDDCAED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5F73E6-4EC0-410C-8175-D094EE00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515CED-1468-4BEB-9D66-01FBE3D7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C57C0D-EF0B-4B59-9209-578BB8E1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D9108-1E59-4B04-B721-66225F0A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68F4D-3305-4BC1-8203-6E4EB32A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5CD05-7420-41CA-9503-2A9811C4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81D4E-0D1E-4C06-82BC-AB9A58C8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89EC4-9ED7-4C4B-ABC0-6BD7F3AC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7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EB48AD-2695-4502-B7F7-E0CFEFA7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576C3-7060-4626-8241-10B77608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1C1E2-FBFF-4BFF-B83D-B154BC0D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BD568-28C6-4070-9D67-011CCE1D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27591-AEE5-4B80-BBC3-0B439A39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949A0-D68E-4EA8-A61C-6D03B733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AF1F8-A1CE-4DD3-B437-111E14F4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82ABA-0726-4046-8412-B67EF5F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C8DD3-CC40-484C-908F-A8CDCCDE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4A06-0B7D-4788-8F61-6DFCEAC1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5F4DBF-94FC-4A8F-BFC1-22E288F71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6EE39-EB81-4BA2-853A-C84A0E381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B6429-F008-411E-80CB-46A67ABC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F4BAB-5263-4BD1-9092-295094E0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667B3-C1D7-41B4-88BE-93C7BCA1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F6686-28AA-45B4-8243-13A2336D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C7EBD-8D76-4509-8098-AA062E3B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62A92-58D1-46F8-9F79-A023C00F0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CF38-C276-4BF7-9D26-1A099A6115C8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6D53-83EB-4205-BF29-2B4038D61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2FB3D-2F21-4D15-90C5-27FE4388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85C-B393-4987-A5AA-2B7E4818D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17346-E44B-4E61-8A80-20FABE73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Worksheet-4 Solution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EB26E-1AB3-4633-80A8-EBF0F403A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(From Lecture 4 given on 01/16/2019)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9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B8762-3131-4531-9BC1-5ABB285F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5045765" cy="5103537"/>
          </a:xfrm>
        </p:spPr>
        <p:txBody>
          <a:bodyPr/>
          <a:lstStyle/>
          <a:p>
            <a:r>
              <a:rPr lang="en-US" altLang="ko-KR" dirty="0"/>
              <a:t>Q1</a:t>
            </a:r>
            <a:br>
              <a:rPr lang="en-US" altLang="ko-KR" dirty="0"/>
            </a:br>
            <a:r>
              <a:rPr lang="en-US" altLang="ko-KR" dirty="0"/>
              <a:t>Compute </a:t>
            </a:r>
            <a:r>
              <a:rPr lang="en-US" altLang="ko-KR" b="1" dirty="0"/>
              <a:t>dominator set</a:t>
            </a:r>
            <a:r>
              <a:rPr lang="en-US" altLang="ko-KR" dirty="0"/>
              <a:t>s </a:t>
            </a:r>
            <a:br>
              <a:rPr lang="en-US" altLang="ko-KR" dirty="0"/>
            </a:br>
            <a:r>
              <a:rPr lang="en-US" altLang="ko-KR" dirty="0"/>
              <a:t>for each node in the CFG.</a:t>
            </a:r>
          </a:p>
          <a:p>
            <a:endParaRPr lang="en-US" altLang="ko-KR" dirty="0"/>
          </a:p>
          <a:p>
            <a:r>
              <a:rPr lang="en-US" altLang="ko-KR" dirty="0"/>
              <a:t>Q2</a:t>
            </a:r>
            <a:br>
              <a:rPr lang="en-US" altLang="ko-KR" dirty="0"/>
            </a:br>
            <a:r>
              <a:rPr lang="en-US" altLang="ko-KR" dirty="0"/>
              <a:t>Draw the </a:t>
            </a:r>
            <a:r>
              <a:rPr lang="en-US" altLang="ko-KR" b="1" dirty="0"/>
              <a:t>dominator tree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of the CFG.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3A946-094C-41C6-A42C-6CC75C296D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39" y="198784"/>
            <a:ext cx="5171661" cy="65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1E66-C932-40F7-8F80-302AADCA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10"/>
            <a:ext cx="10515600" cy="1325563"/>
          </a:xfrm>
        </p:spPr>
        <p:txBody>
          <a:bodyPr/>
          <a:lstStyle/>
          <a:p>
            <a:r>
              <a:rPr lang="en-US" altLang="ko-KR" dirty="0"/>
              <a:t>Q1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F2AFFFB-E410-4028-9A34-DEF0F6F68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02833"/>
              </p:ext>
            </p:extLst>
          </p:nvPr>
        </p:nvGraphicFramePr>
        <p:xfrm>
          <a:off x="331305" y="1282149"/>
          <a:ext cx="6506817" cy="520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66">
                  <a:extLst>
                    <a:ext uri="{9D8B030D-6E8A-4147-A177-3AD203B41FA5}">
                      <a16:colId xmlns:a16="http://schemas.microsoft.com/office/drawing/2014/main" val="1033142742"/>
                    </a:ext>
                  </a:extLst>
                </a:gridCol>
                <a:gridCol w="4767751">
                  <a:extLst>
                    <a:ext uri="{9D8B030D-6E8A-4147-A177-3AD203B41FA5}">
                      <a16:colId xmlns:a16="http://schemas.microsoft.com/office/drawing/2014/main" val="2443724017"/>
                    </a:ext>
                  </a:extLst>
                </a:gridCol>
              </a:tblGrid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 of basic blocks that dominate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08775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95162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sz="1800" dirty="0"/>
                        <a:t>, 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3250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36720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3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3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65426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4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3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4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35428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5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5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68226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6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5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6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7158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7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5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7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4973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r>
                        <a:rPr lang="en-US" altLang="ko-KR" sz="1800" dirty="0"/>
                        <a:t>m(B</a:t>
                      </a:r>
                      <a:r>
                        <a:rPr lang="en-US" altLang="ko-KR" sz="1200" dirty="0"/>
                        <a:t>8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0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5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sz="1800" dirty="0"/>
                        <a:t>B</a:t>
                      </a:r>
                      <a:r>
                        <a:rPr lang="en-US" altLang="ko-KR" sz="1200" dirty="0"/>
                        <a:t>8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835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1F0588-DC3F-4BFD-8BDD-E3A0C1F9013D}"/>
              </a:ext>
            </a:extLst>
          </p:cNvPr>
          <p:cNvSpPr txBox="1"/>
          <p:nvPr/>
        </p:nvSpPr>
        <p:spPr>
          <a:xfrm>
            <a:off x="7235685" y="2186609"/>
            <a:ext cx="46018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By carefully examining the control flow graph and using the definition of dominators,</a:t>
            </a:r>
            <a:br>
              <a:rPr lang="en-US" altLang="ko-KR" sz="2800" dirty="0"/>
            </a:br>
            <a:r>
              <a:rPr lang="en-US" altLang="ko-KR" sz="2800" dirty="0"/>
              <a:t>it wasn’t too hard </a:t>
            </a:r>
            <a:br>
              <a:rPr lang="en-US" altLang="ko-KR" sz="2800" dirty="0"/>
            </a:br>
            <a:r>
              <a:rPr lang="en-US" altLang="ko-KR" sz="2800" dirty="0"/>
              <a:t>to figure out </a:t>
            </a:r>
            <a:br>
              <a:rPr lang="en-US" altLang="ko-KR" sz="2800" dirty="0"/>
            </a:br>
            <a:r>
              <a:rPr lang="en-US" altLang="ko-KR" sz="2800" dirty="0"/>
              <a:t>dominator sets by hand.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416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26A07-3B40-434D-B0AB-A01BFCEE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0"/>
            <a:ext cx="10515600" cy="1325563"/>
          </a:xfrm>
        </p:spPr>
        <p:txBody>
          <a:bodyPr/>
          <a:lstStyle/>
          <a:p>
            <a:r>
              <a:rPr lang="en-US" altLang="ko-KR" dirty="0"/>
              <a:t>Formal way for solving Q1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4FADB5-A5C0-4D70-B05B-2A8493759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2877"/>
                <a:ext cx="10515600" cy="56878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Iterative method (similar to what we did for IN &amp; OUT sets)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Initialization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Dom(B</a:t>
                </a:r>
                <a:r>
                  <a:rPr lang="en-US" altLang="ko-KR" sz="1800" dirty="0"/>
                  <a:t>0</a:t>
                </a:r>
                <a:r>
                  <a:rPr lang="en-US" altLang="ko-KR" dirty="0"/>
                  <a:t>) = {B</a:t>
                </a:r>
                <a:r>
                  <a:rPr lang="en-US" altLang="ko-KR" sz="1800" dirty="0"/>
                  <a:t>0</a:t>
                </a:r>
                <a:r>
                  <a:rPr lang="en-US" altLang="ko-KR" dirty="0"/>
                  <a:t>},  Dom(B</a:t>
                </a:r>
                <a:r>
                  <a:rPr lang="en-US" altLang="ko-KR" sz="1800" dirty="0"/>
                  <a:t>k</a:t>
                </a:r>
                <a:r>
                  <a:rPr lang="en-US" altLang="ko-KR" dirty="0"/>
                  <a:t>) = Set of all basic blocks (k != 0)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Iterate until all dominator sets reach </a:t>
                </a:r>
                <a:r>
                  <a:rPr lang="en-US" altLang="ko-KR" b="1" dirty="0"/>
                  <a:t>fixed point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While( not converged ) {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    iterate through every basic block and </a:t>
                </a:r>
                <a:br>
                  <a:rPr lang="en-US" altLang="ko-KR" dirty="0"/>
                </a:br>
                <a:r>
                  <a:rPr lang="en-US" altLang="ko-KR" dirty="0"/>
                  <a:t>    update dominator sets using the formula below.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𝑫𝒐𝒎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𝑫𝒐𝒎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en-US" altLang="ko-KR" dirty="0"/>
                  <a:t>}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4FADB5-A5C0-4D70-B05B-2A8493759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2877"/>
                <a:ext cx="10515600" cy="5687801"/>
              </a:xfrm>
              <a:blipFill>
                <a:blip r:embed="rId2"/>
                <a:stretch>
                  <a:fillRect l="-1391" t="-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2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A129-C05C-498C-A8DC-D0FE389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54"/>
            <a:ext cx="10515600" cy="1325563"/>
          </a:xfrm>
        </p:spPr>
        <p:txBody>
          <a:bodyPr/>
          <a:lstStyle/>
          <a:p>
            <a:r>
              <a:rPr lang="en-US" altLang="ko-KR" dirty="0"/>
              <a:t>Q2 Solution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6D40-4C61-4321-B20C-242A6EDF3E48}"/>
              </a:ext>
            </a:extLst>
          </p:cNvPr>
          <p:cNvSpPr txBox="1"/>
          <p:nvPr/>
        </p:nvSpPr>
        <p:spPr>
          <a:xfrm>
            <a:off x="6271591" y="829616"/>
            <a:ext cx="5824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 each non-entry node B in the dominator tree,</a:t>
            </a:r>
            <a:br>
              <a:rPr lang="en-US" altLang="ko-KR" sz="2800" dirty="0"/>
            </a:br>
            <a:r>
              <a:rPr lang="en-US" altLang="ko-KR" sz="2800" b="1" dirty="0"/>
              <a:t>Parent(B) = </a:t>
            </a:r>
            <a:r>
              <a:rPr lang="en-US" altLang="ko-KR" sz="2800" b="1" dirty="0" err="1"/>
              <a:t>IDom</a:t>
            </a:r>
            <a:r>
              <a:rPr lang="en-US" altLang="ko-KR" sz="2800" b="1" dirty="0"/>
              <a:t>(B)</a:t>
            </a:r>
            <a:br>
              <a:rPr lang="en-US" altLang="ko-KR" sz="2800" b="1" dirty="0"/>
            </a:br>
            <a:br>
              <a:rPr lang="en-US" altLang="ko-KR" sz="2800" b="1" dirty="0"/>
            </a:br>
            <a:r>
              <a:rPr lang="en-US" altLang="ko-KR" sz="2800" dirty="0"/>
              <a:t>(</a:t>
            </a:r>
            <a:r>
              <a:rPr lang="en-US" altLang="ko-KR" sz="2800" b="1" dirty="0" err="1"/>
              <a:t>IDom</a:t>
            </a:r>
            <a:r>
              <a:rPr lang="en-US" altLang="ko-KR" sz="2800" dirty="0"/>
              <a:t> = Immediate Dominator)</a:t>
            </a:r>
            <a:endParaRPr lang="ko-KR" altLang="en-US" sz="28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9D83A9-0BF0-4C27-807E-7C079EABB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680376"/>
            <a:ext cx="9539690" cy="6108052"/>
          </a:xfrm>
        </p:spPr>
      </p:pic>
    </p:spTree>
    <p:extLst>
      <p:ext uri="{BB962C8B-B14F-4D97-AF65-F5344CB8AC3E}">
        <p14:creationId xmlns:p14="http://schemas.microsoft.com/office/powerpoint/2010/main" val="273007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AA926-78B0-4AF2-BA01-84243D7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24"/>
            <a:ext cx="10515600" cy="1325563"/>
          </a:xfrm>
        </p:spPr>
        <p:txBody>
          <a:bodyPr/>
          <a:lstStyle/>
          <a:p>
            <a:r>
              <a:rPr lang="en-US" altLang="ko-KR" dirty="0"/>
              <a:t>Comments on students’ answers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4A717-643A-4E21-B165-7558FA7B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451113"/>
            <a:ext cx="11708296" cy="5188226"/>
          </a:xfrm>
        </p:spPr>
        <p:txBody>
          <a:bodyPr/>
          <a:lstStyle/>
          <a:p>
            <a:r>
              <a:rPr lang="en-US" altLang="ko-KR" sz="3600" dirty="0"/>
              <a:t>Most of the students got the answers right.</a:t>
            </a:r>
          </a:p>
          <a:p>
            <a:r>
              <a:rPr lang="en-US" altLang="ko-KR" sz="3600" dirty="0"/>
              <a:t>Common mistakes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3600" dirty="0"/>
              <a:t>Some students didn’t add </a:t>
            </a:r>
            <a:r>
              <a:rPr lang="en-US" altLang="ko-KR" sz="3600" b="1" dirty="0"/>
              <a:t>B</a:t>
            </a:r>
            <a:r>
              <a:rPr lang="en-US" altLang="ko-KR" sz="3600" dirty="0"/>
              <a:t> to </a:t>
            </a:r>
            <a:r>
              <a:rPr lang="en-US" altLang="ko-KR" sz="3600" b="1" dirty="0"/>
              <a:t>Dom(B)</a:t>
            </a:r>
            <a:r>
              <a:rPr lang="en-US" altLang="ko-KR" sz="3600" dirty="0"/>
              <a:t>. </a:t>
            </a:r>
            <a:br>
              <a:rPr lang="en-US" altLang="ko-KR" sz="3600" dirty="0"/>
            </a:br>
            <a:r>
              <a:rPr lang="en-US" altLang="ko-KR" sz="3600" dirty="0"/>
              <a:t>(for each basic block B in the CFG)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3600" dirty="0"/>
              <a:t>Some students computed dominator sets correctly, </a:t>
            </a:r>
            <a:br>
              <a:rPr lang="en-US" altLang="ko-KR" sz="3600" dirty="0"/>
            </a:br>
            <a:r>
              <a:rPr lang="en-US" altLang="ko-KR" sz="3600" dirty="0"/>
              <a:t>but failed to draw the correct dominator tree.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3600" dirty="0"/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5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189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Worksheet-4 Solution</vt:lpstr>
      <vt:lpstr>PowerPoint 프레젠테이션</vt:lpstr>
      <vt:lpstr>Q1 Solution</vt:lpstr>
      <vt:lpstr>Formal way for solving Q1</vt:lpstr>
      <vt:lpstr>Q2 Solution</vt:lpstr>
      <vt:lpstr>Comments on students’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Worksheet-4 Solution</dc:title>
  <dc:creator>영석 김</dc:creator>
  <cp:lastModifiedBy>영석 김</cp:lastModifiedBy>
  <cp:revision>1</cp:revision>
  <dcterms:created xsi:type="dcterms:W3CDTF">2019-01-17T14:49:19Z</dcterms:created>
  <dcterms:modified xsi:type="dcterms:W3CDTF">2019-01-23T04:08:48Z</dcterms:modified>
</cp:coreProperties>
</file>