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433" r:id="rId4"/>
    <p:sldId id="467" r:id="rId5"/>
    <p:sldId id="472" r:id="rId6"/>
    <p:sldId id="473" r:id="rId7"/>
    <p:sldId id="474" r:id="rId8"/>
    <p:sldId id="458" r:id="rId9"/>
    <p:sldId id="470" r:id="rId10"/>
  </p:sldIdLst>
  <p:sldSz cx="9144000" cy="6858000" type="screen4x3"/>
  <p:notesSz cx="7099300" cy="10234613"/>
  <p:defaultTextStyle>
    <a:defPPr>
      <a:defRPr lang="en-GB"/>
    </a:defPPr>
    <a:lvl1pPr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800" y="-47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fld id="{F27BFFED-3084-4975-B047-1F1B7BE310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1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159FBDD-74C9-45D3-A6A7-C5C380F0865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8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89C37F-1DA9-426A-992A-9EC24C2D2442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05537C-DE6B-4CE5-BBB1-C2037320EA6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28322A-6398-4FBA-B605-01A7167631E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9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6F8D92A-58D7-4D9E-A219-59D023FFB54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90BD9F26-F633-4E67-8455-BCA35EDA142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22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F2E7C8-5347-4DF7-8B95-D561BCFF0F2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6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B0BAFC-E289-493C-BE53-848E06A71DA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399777B-0093-4988-B249-0816A2A41F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77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805746-6299-4C2D-8AD7-C56C541939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3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9AE36A-4653-4888-A8AA-1424EE757E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E4AA44-4755-4136-ABBE-EFFCA092C07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95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6EDA16-E568-4B2A-98A8-A3E24BD1E4A7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71B500-A011-48F8-A348-13A9CCEA3EF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8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80419B-E63E-4D3E-818E-E09C05E61C8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4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1BBD6D-AB0E-4817-8143-BEFA884DD6E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62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67B3E0D-4912-4E48-B4C9-B6162696C21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98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7513" y="44450"/>
            <a:ext cx="2195512" cy="61912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35725" cy="61912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F283A3-BEBD-4F58-9F77-68C31272FAE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89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707772DC-2AE7-406F-A285-06E2E737462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0520C045-D46B-49BD-9D16-FF58D48A952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95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B976B01A-A6E3-4E6F-8D49-8B249A28F41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3B5BF4-2DD8-45A6-AF1E-66757F7D9DD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E8396D-4453-487B-AB8C-DC2C840DB0A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84A916-0D4B-4F85-8478-589A1E6ECEC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1E1E77-4AEE-4EF4-AA75-5B55A28D182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75C53A-A0F6-4A94-A458-2CB139E35A2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E72A020-82E2-4093-9317-4160A9B2D5F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57B181-D72B-4939-AC87-4E94049955D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fld id="{CB809F61-DFC8-4EDD-A462-3D9AB3BF7249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pic>
        <p:nvPicPr>
          <p:cNvPr id="2060" name="Picture 12" descr="GIF Brasão Cor 2508 Web CDR PPT 77k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0163"/>
            <a:ext cx="8064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042988" y="115888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/>
              <a:t>Universidade Federal do Espírito Santo - UFES</a:t>
            </a:r>
          </a:p>
          <a:p>
            <a:pPr algn="l">
              <a:spcBef>
                <a:spcPct val="0"/>
              </a:spcBef>
            </a:pPr>
            <a:r>
              <a:rPr lang="en-US"/>
              <a:t>Laboratório de Computação de Alto Desempenho - LCAD</a:t>
            </a:r>
          </a:p>
        </p:txBody>
      </p:sp>
      <p:pic>
        <p:nvPicPr>
          <p:cNvPr id="2063" name="Picture 15" descr="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8" b="18898"/>
          <a:stretch>
            <a:fillRect/>
          </a:stretch>
        </p:blipFill>
        <p:spPr bwMode="auto">
          <a:xfrm>
            <a:off x="5580063" y="4365625"/>
            <a:ext cx="32766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66976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83637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84438" y="6381750"/>
            <a:ext cx="417353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endParaRPr lang="en-GB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31013" y="6381750"/>
            <a:ext cx="213201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fld id="{E8143F0B-C764-410E-A639-49EC24E8F183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0935" name="Picture 7" descr="GIF Brasão Cor 2508 Web CDR PPT 77k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44450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93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96838"/>
            <a:ext cx="1425575" cy="6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imsimulator.sourceforge.net/" TargetMode="External"/><Relationship Id="rId2" Type="http://schemas.openxmlformats.org/officeDocument/2006/relationships/hyperlink" Target="http://www.inf.ufes.br/~alberto/APENDICE-A.PDF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1773238"/>
            <a:ext cx="7772400" cy="155575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/>
              <a:t>Instruções de Desvio Incondicional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 smtClean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 smtClean="0"/>
              <a:t>Prof.</a:t>
            </a:r>
            <a:r>
              <a:rPr lang="en-GB" sz="2000" dirty="0" smtClean="0"/>
              <a:t> Alberto </a:t>
            </a:r>
            <a:r>
              <a:rPr lang="en-GB" sz="2000" dirty="0"/>
              <a:t>F. De Souza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LCAD/DI/UFES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sp1@lcad.inf.ufes.br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Instruções de Desvio Incondicional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8706886" cy="4894262"/>
          </a:xfrm>
        </p:spPr>
        <p:txBody>
          <a:bodyPr/>
          <a:lstStyle/>
          <a:p>
            <a:r>
              <a:rPr lang="pt-BR" sz="2800" dirty="0" smtClean="0"/>
              <a:t>A arquitetura abaixo não é capaz de executar as instruções j, </a:t>
            </a:r>
            <a:r>
              <a:rPr lang="pt-BR" sz="2800" dirty="0" err="1" smtClean="0"/>
              <a:t>jal</a:t>
            </a:r>
            <a:r>
              <a:rPr lang="pt-BR" sz="2800" dirty="0" smtClean="0"/>
              <a:t> e </a:t>
            </a:r>
            <a:r>
              <a:rPr lang="pt-BR" sz="2800" dirty="0" err="1" smtClean="0"/>
              <a:t>jr</a:t>
            </a:r>
            <a:endParaRPr lang="pt-BR" sz="2800" dirty="0" smtClean="0"/>
          </a:p>
          <a:p>
            <a:pPr lvl="1"/>
            <a:endParaRPr lang="en-US" sz="2400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2" descr="fig5-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1" b="20310"/>
          <a:stretch/>
        </p:blipFill>
        <p:spPr bwMode="auto">
          <a:xfrm>
            <a:off x="1043608" y="2780928"/>
            <a:ext cx="709627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Instruções de Desvio Incondicional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2" descr="fig5-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1" b="20310"/>
          <a:stretch/>
        </p:blipFill>
        <p:spPr bwMode="auto">
          <a:xfrm>
            <a:off x="35496" y="1340768"/>
            <a:ext cx="8982846" cy="492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Instrução j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8741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" y="5805264"/>
            <a:ext cx="3471997" cy="40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50933" cy="531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Instrução </a:t>
            </a:r>
            <a:r>
              <a:rPr lang="pt-BR" sz="2800" dirty="0" err="1" smtClean="0"/>
              <a:t>jal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" y="5391016"/>
            <a:ext cx="3555439" cy="46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83568" y="5939988"/>
            <a:ext cx="2884483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Novas</a:t>
            </a:r>
            <a:r>
              <a:rPr lang="en-US" dirty="0" smtClean="0"/>
              <a:t> entradas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Instrução </a:t>
            </a:r>
            <a:r>
              <a:rPr lang="pt-BR" sz="2800" dirty="0" err="1" smtClean="0"/>
              <a:t>jr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074" name="Picture 2" descr="M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0759"/>
            <a:ext cx="7660324" cy="572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3707904" cy="43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 bwMode="auto">
          <a:xfrm>
            <a:off x="5796136" y="6237312"/>
            <a:ext cx="648072" cy="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aixaDeTexto 5"/>
          <p:cNvSpPr txBox="1"/>
          <p:nvPr/>
        </p:nvSpPr>
        <p:spPr>
          <a:xfrm>
            <a:off x="5508104" y="623731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JumpRegister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29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05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0546" y="1196752"/>
            <a:ext cx="8634877" cy="4894262"/>
          </a:xfrm>
        </p:spPr>
        <p:txBody>
          <a:bodyPr/>
          <a:lstStyle/>
          <a:p>
            <a:r>
              <a:rPr lang="pt-BR" sz="2000" dirty="0" smtClean="0"/>
              <a:t>Implemente as instruções j, </a:t>
            </a:r>
            <a:r>
              <a:rPr lang="pt-BR" sz="2000" dirty="0" err="1" smtClean="0"/>
              <a:t>jr</a:t>
            </a:r>
            <a:r>
              <a:rPr lang="pt-BR" sz="2000" dirty="0" smtClean="0"/>
              <a:t> e </a:t>
            </a:r>
            <a:r>
              <a:rPr lang="pt-BR" sz="2000" dirty="0" err="1" smtClean="0"/>
              <a:t>jal</a:t>
            </a:r>
            <a:endParaRPr lang="pt-BR" sz="2000" dirty="0" smtClean="0"/>
          </a:p>
          <a:p>
            <a:r>
              <a:rPr lang="pt-BR" sz="2000" dirty="0" smtClean="0"/>
              <a:t>Os formatos e códigos das instruções podem </a:t>
            </a:r>
            <a:r>
              <a:rPr lang="pt-BR" sz="2000" dirty="0"/>
              <a:t>ser encontrados em: </a:t>
            </a:r>
            <a:r>
              <a:rPr lang="pt-BR" sz="2000" dirty="0">
                <a:hlinkClick r:id="rId2"/>
              </a:rPr>
              <a:t>http://www.inf.ufes.br/~</a:t>
            </a:r>
            <a:r>
              <a:rPr lang="pt-BR" sz="2000" dirty="0" smtClean="0">
                <a:hlinkClick r:id="rId2"/>
              </a:rPr>
              <a:t>alberto/APENDICE-A.PDF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Você pode usar o Simulador </a:t>
            </a:r>
            <a:r>
              <a:rPr lang="pt-BR" sz="2000" dirty="0" err="1" smtClean="0"/>
              <a:t>PCspim</a:t>
            </a:r>
            <a:r>
              <a:rPr lang="pt-BR" sz="2000" dirty="0"/>
              <a:t> (</a:t>
            </a:r>
            <a:r>
              <a:rPr lang="pt-BR" sz="2000" dirty="0">
                <a:hlinkClick r:id="rId3"/>
              </a:rPr>
              <a:t>http://spimsimulator.sourceforge.net</a:t>
            </a:r>
            <a:r>
              <a:rPr lang="pt-BR" sz="2000" dirty="0" smtClean="0">
                <a:hlinkClick r:id="rId3"/>
              </a:rPr>
              <a:t>/</a:t>
            </a:r>
            <a:r>
              <a:rPr lang="pt-BR" sz="2000" dirty="0" smtClean="0"/>
              <a:t>) </a:t>
            </a:r>
            <a:r>
              <a:rPr lang="pt-BR" sz="2000" dirty="0"/>
              <a:t>para </a:t>
            </a:r>
            <a:r>
              <a:rPr lang="pt-BR" sz="2000" dirty="0" smtClean="0"/>
              <a:t>verificar os códigos e o funcionamento correto das instruções (note que este simulador as vezes troca uma instrução por outra equivalente)</a:t>
            </a:r>
            <a:endParaRPr lang="pt-BR" sz="2400" dirty="0"/>
          </a:p>
          <a:p>
            <a:r>
              <a:rPr lang="pt-BR" sz="2000" dirty="0" smtClean="0"/>
              <a:t>Os trabalhos podem ser feitos em grupos de até 3 alunos e devem ser enviados para sp1@lcad.inf.ufes.br</a:t>
            </a:r>
          </a:p>
          <a:p>
            <a:r>
              <a:rPr lang="pt-BR" sz="2000" b="1" dirty="0" smtClean="0"/>
              <a:t>O </a:t>
            </a:r>
            <a:r>
              <a:rPr lang="pt-BR" sz="2000" b="1" dirty="0" err="1" smtClean="0"/>
              <a:t>email</a:t>
            </a:r>
            <a:r>
              <a:rPr lang="pt-BR" sz="2000" b="1" dirty="0" smtClean="0"/>
              <a:t> deve conter o nome completo dos alunos componentes do grupo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63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 descr="instruc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6500812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8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</TotalTime>
  <Words>143</Words>
  <Application>Microsoft Office PowerPoint</Application>
  <PresentationFormat>Apresentação na tela (4:3)</PresentationFormat>
  <Paragraphs>28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Design padrão</vt:lpstr>
      <vt:lpstr>1_Design padrão</vt:lpstr>
      <vt:lpstr>Instruções de Desvio Incondicional</vt:lpstr>
      <vt:lpstr>Instruções de Desvio Incondicional</vt:lpstr>
      <vt:lpstr>Instruções de Desvio Incondicional</vt:lpstr>
      <vt:lpstr>Instrução j</vt:lpstr>
      <vt:lpstr>Instrução jal</vt:lpstr>
      <vt:lpstr>Instrução jr</vt:lpstr>
      <vt:lpstr>Trabalho 05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</dc:creator>
  <cp:lastModifiedBy>Alberto F. De Souza</cp:lastModifiedBy>
  <cp:revision>232</cp:revision>
  <dcterms:modified xsi:type="dcterms:W3CDTF">2017-12-07T09:57:47Z</dcterms:modified>
</cp:coreProperties>
</file>