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5" r:id="rId3"/>
    <p:sldId id="258" r:id="rId4"/>
    <p:sldId id="266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>
      <p:cViewPr>
        <p:scale>
          <a:sx n="75" d="100"/>
          <a:sy n="75" d="100"/>
        </p:scale>
        <p:origin x="-51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5709-43ED-4C7D-B675-821C1814A80D}" type="datetimeFigureOut">
              <a:rPr lang="ru-RU" smtClean="0"/>
              <a:pPr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7818-EADC-4644-8FFE-885A0E378F4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520700"/>
            <a:ext cx="10363200" cy="30797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Курсовой проект </a:t>
            </a:r>
            <a:br>
              <a:rPr lang="ru-RU" dirty="0" smtClean="0"/>
            </a:br>
            <a:r>
              <a:rPr lang="ru-RU" dirty="0" smtClean="0"/>
              <a:t>по дисциплине МДК01.01 «Разработка программных модулей»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Тема: «Мобильное приложение</a:t>
            </a:r>
            <a:r>
              <a:rPr lang="en-US" sz="3200" dirty="0" smtClean="0"/>
              <a:t> </a:t>
            </a:r>
            <a:r>
              <a:rPr lang="ru-RU" sz="3200" dirty="0" smtClean="0"/>
              <a:t>для пассажирских перевозок </a:t>
            </a:r>
            <a:r>
              <a:rPr lang="en-US" sz="3200" dirty="0" smtClean="0"/>
              <a:t>Swift </a:t>
            </a:r>
            <a:r>
              <a:rPr lang="en-US" sz="3200" dirty="0" smtClean="0"/>
              <a:t>Travel</a:t>
            </a:r>
            <a:r>
              <a:rPr lang="ru-RU" sz="3200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546600"/>
            <a:ext cx="8534400" cy="2311400"/>
          </a:xfrm>
        </p:spPr>
        <p:txBody>
          <a:bodyPr>
            <a:normAutofit/>
          </a:bodyPr>
          <a:lstStyle/>
          <a:p>
            <a:r>
              <a:rPr lang="ru-RU" sz="2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Разработал студент 3 курса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Группы ИСП21.1А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Яковлев Алексей Алексеевич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</a:p>
          <a:p>
            <a:r>
              <a:rPr lang="ru-RU" dirty="0" smtClean="0"/>
              <a:t>Работа с платформой </a:t>
            </a:r>
            <a:r>
              <a:rPr lang="en-US" dirty="0" smtClean="0"/>
              <a:t>firebase</a:t>
            </a:r>
            <a:endParaRPr lang="ru-RU" dirty="0" smtClean="0"/>
          </a:p>
          <a:p>
            <a:r>
              <a:rPr lang="ru-RU" dirty="0" smtClean="0"/>
              <a:t>Функционал приложения</a:t>
            </a:r>
          </a:p>
          <a:p>
            <a:r>
              <a:rPr lang="ru-RU" dirty="0" smtClean="0"/>
              <a:t>Отладка</a:t>
            </a:r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6481FB-D4D6-4900-A08A-937F116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2F0F05-5AFF-42D6-A1E8-2FF8F008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написано </a:t>
            </a:r>
            <a:r>
              <a:rPr lang="ru-RU" dirty="0" smtClean="0"/>
              <a:t>на платформе </a:t>
            </a:r>
            <a:r>
              <a:rPr lang="en-US" dirty="0" err="1" smtClean="0"/>
              <a:t>Xamarin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Языки программирования: </a:t>
            </a:r>
            <a:r>
              <a:rPr lang="ru-RU" dirty="0" smtClean="0"/>
              <a:t>С</a:t>
            </a:r>
            <a:r>
              <a:rPr lang="en-US" dirty="0" smtClean="0"/>
              <a:t>#, XAML.</a:t>
            </a:r>
          </a:p>
          <a:p>
            <a:pPr marL="0" indent="0">
              <a:buNone/>
            </a:pPr>
            <a:r>
              <a:rPr lang="ru-RU" dirty="0" smtClean="0"/>
              <a:t>База данных</a:t>
            </a:r>
            <a:r>
              <a:rPr lang="en-US" dirty="0" smtClean="0"/>
              <a:t>: firebase </a:t>
            </a:r>
            <a:r>
              <a:rPr lang="en-US" dirty="0" err="1" smtClean="0"/>
              <a:t>realtime</a:t>
            </a:r>
            <a:r>
              <a:rPr lang="en-US" dirty="0" smtClean="0"/>
              <a:t> database ,</a:t>
            </a:r>
            <a:r>
              <a:rPr lang="ru-RU" dirty="0" smtClean="0"/>
              <a:t> а так же сервис </a:t>
            </a:r>
            <a:r>
              <a:rPr lang="en-US" dirty="0" smtClean="0"/>
              <a:t>authentication  </a:t>
            </a:r>
            <a:r>
              <a:rPr lang="ru-RU" dirty="0" smtClean="0"/>
              <a:t>для хранения </a:t>
            </a:r>
            <a:r>
              <a:rPr lang="ru-RU" dirty="0" err="1" smtClean="0"/>
              <a:t>аккаунтов</a:t>
            </a:r>
            <a:r>
              <a:rPr lang="ru-RU" dirty="0" smtClean="0"/>
              <a:t> пользователей.</a:t>
            </a:r>
            <a:endParaRPr lang="ru-RU" dirty="0"/>
          </a:p>
        </p:txBody>
      </p:sp>
      <p:pic>
        <p:nvPicPr>
          <p:cNvPr id="7170" name="Picture 2" descr="https://avatars.mds.yandex.net/i?id=9c3819696fae7c09baedc81cbfda2d304a3668c8-5244939-images-thumbs&amp;n=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4037012"/>
            <a:ext cx="4572000" cy="2343151"/>
          </a:xfrm>
          <a:prstGeom prst="rect">
            <a:avLst/>
          </a:prstGeom>
          <a:noFill/>
        </p:spPr>
      </p:pic>
      <p:pic>
        <p:nvPicPr>
          <p:cNvPr id="7172" name="Picture 4" descr="https://static.tildacdn.com/tild3231-3035-4863-b161-396462666132/1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8999" y="4314824"/>
            <a:ext cx="2111375" cy="2111375"/>
          </a:xfrm>
          <a:prstGeom prst="rect">
            <a:avLst/>
          </a:prstGeom>
          <a:noFill/>
        </p:spPr>
      </p:pic>
      <p:pic>
        <p:nvPicPr>
          <p:cNvPr id="7174" name="Picture 6" descr="https://www.androiddeveloper.co.in/blog/wp-content/uploads/2020/02/1.Xamar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00" y="4385999"/>
            <a:ext cx="4368800" cy="1820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661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5803900"/>
            <a:ext cx="10248900" cy="10541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Сервис </a:t>
            </a:r>
            <a:r>
              <a:rPr lang="en-US" sz="2800" dirty="0" smtClean="0"/>
              <a:t>Authentication </a:t>
            </a:r>
            <a:r>
              <a:rPr lang="ru-RU" sz="2800" dirty="0" smtClean="0"/>
              <a:t>для хранения </a:t>
            </a:r>
            <a:r>
              <a:rPr lang="ru-RU" sz="2800" dirty="0" err="1" smtClean="0"/>
              <a:t>аккаунтов</a:t>
            </a:r>
            <a:endParaRPr lang="ru-RU" sz="2800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7626" y="1600200"/>
            <a:ext cx="8926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Работа с платформой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firebase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CD47ED-8A8E-4293-B9DC-BF2C7154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платформой </a:t>
            </a:r>
            <a:r>
              <a:rPr lang="en-US" dirty="0" smtClean="0"/>
              <a:t>firebase</a:t>
            </a:r>
            <a:endParaRPr lang="ru-RU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0892" y="1549399"/>
            <a:ext cx="5281108" cy="40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822" y="1473201"/>
            <a:ext cx="431993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099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BD8208-75C5-40AA-9370-D450BC7F44B6}"/>
              </a:ext>
            </a:extLst>
          </p:cNvPr>
          <p:cNvSpPr txBox="1"/>
          <p:nvPr/>
        </p:nvSpPr>
        <p:spPr>
          <a:xfrm>
            <a:off x="1776729" y="6123547"/>
            <a:ext cx="920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Процесс аренды транспорта</a:t>
            </a:r>
            <a:endParaRPr lang="ru-RU" sz="3200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802" y="1244600"/>
            <a:ext cx="2146300" cy="465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BD8208-75C5-40AA-9370-D450BC7F44B6}"/>
              </a:ext>
            </a:extLst>
          </p:cNvPr>
          <p:cNvSpPr txBox="1"/>
          <p:nvPr/>
        </p:nvSpPr>
        <p:spPr>
          <a:xfrm>
            <a:off x="762002" y="5905503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Выбор типа транспорта</a:t>
            </a:r>
            <a:endParaRPr lang="ru-RU" sz="1400" dirty="0"/>
          </a:p>
        </p:txBody>
      </p:sp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4115" y="1219201"/>
            <a:ext cx="210978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EBD8208-75C5-40AA-9370-D450BC7F44B6}"/>
              </a:ext>
            </a:extLst>
          </p:cNvPr>
          <p:cNvSpPr txBox="1"/>
          <p:nvPr/>
        </p:nvSpPr>
        <p:spPr>
          <a:xfrm>
            <a:off x="9271002" y="5969005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Корзина пользователя</a:t>
            </a:r>
            <a:endParaRPr lang="ru-RU" sz="14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0976" y="1295400"/>
            <a:ext cx="20923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BD8208-75C5-40AA-9370-D450BC7F44B6}"/>
              </a:ext>
            </a:extLst>
          </p:cNvPr>
          <p:cNvSpPr txBox="1"/>
          <p:nvPr/>
        </p:nvSpPr>
        <p:spPr>
          <a:xfrm>
            <a:off x="3606802" y="5867401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Выбор авто</a:t>
            </a:r>
            <a:endParaRPr lang="ru-RU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09100" y="1295401"/>
            <a:ext cx="2273300" cy="4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BD8208-75C5-40AA-9370-D450BC7F44B6}"/>
              </a:ext>
            </a:extLst>
          </p:cNvPr>
          <p:cNvSpPr txBox="1"/>
          <p:nvPr/>
        </p:nvSpPr>
        <p:spPr>
          <a:xfrm>
            <a:off x="6553202" y="5880101"/>
            <a:ext cx="20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Отправка запроса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18142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FB5C95-8976-4725-BC3D-57A5B11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Отладка</a:t>
            </a:r>
            <a:r>
              <a:rPr lang="en-US" dirty="0"/>
              <a:t> </a:t>
            </a:r>
            <a:r>
              <a:rPr lang="ru-RU" dirty="0"/>
              <a:t>приложения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9A275A-BD31-4315-9E1E-950F95876AFC}"/>
              </a:ext>
            </a:extLst>
          </p:cNvPr>
          <p:cNvSpPr txBox="1"/>
          <p:nvPr/>
        </p:nvSpPr>
        <p:spPr>
          <a:xfrm>
            <a:off x="457203" y="1996457"/>
            <a:ext cx="8267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Ошибка ограниченности методов в одном файле</a:t>
            </a:r>
            <a:r>
              <a:rPr lang="en-US" sz="2800" dirty="0" smtClean="0"/>
              <a:t>.</a:t>
            </a:r>
          </a:p>
          <a:p>
            <a:r>
              <a:rPr lang="ru-RU" sz="2800" dirty="0" smtClean="0"/>
              <a:t>Решение </a:t>
            </a:r>
            <a:r>
              <a:rPr lang="en-US" sz="2800" dirty="0" smtClean="0"/>
              <a:t>: </a:t>
            </a:r>
            <a:r>
              <a:rPr lang="ru-RU" sz="2800" dirty="0" smtClean="0"/>
              <a:t>включение опции </a:t>
            </a:r>
            <a:r>
              <a:rPr lang="en-US" sz="2800" dirty="0" smtClean="0"/>
              <a:t>Multi-</a:t>
            </a:r>
            <a:r>
              <a:rPr lang="en-US" sz="2800" dirty="0" err="1" smtClean="0"/>
              <a:t>Dex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947" y="1447800"/>
            <a:ext cx="663485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437" y="2870200"/>
            <a:ext cx="4525963" cy="360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7789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F28840-3EC3-4ACA-A9AE-6767C8E5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B802A9-6505-4972-8E29-47D8570A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работы было разработано мобильное приложение для пассажирских перевозок, которое предоставляет функционал для аренды транспорта. Цель работы выполнена, получены знания работы с </a:t>
            </a:r>
            <a:r>
              <a:rPr lang="ru-RU" dirty="0" err="1"/>
              <a:t>Firebase</a:t>
            </a:r>
            <a:r>
              <a:rPr lang="ru-RU" dirty="0"/>
              <a:t> и </a:t>
            </a:r>
            <a:r>
              <a:rPr lang="ru-RU" dirty="0" err="1"/>
              <a:t>Xamarin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56684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125</Words>
  <Application>Microsoft Office PowerPoint</Application>
  <PresentationFormat>Произвольный</PresentationFormat>
  <Paragraphs>28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Курсовой проект  по дисциплине МДК01.01 «Разработка программных модулей»  Тема: «Мобильное приложение для пассажирских перевозок Swift Travel»</vt:lpstr>
      <vt:lpstr>Содержание</vt:lpstr>
      <vt:lpstr>Среда разработки</vt:lpstr>
      <vt:lpstr>Сервис Authentication для хранения аккаунтов</vt:lpstr>
      <vt:lpstr>Работа с платформой firebase</vt:lpstr>
      <vt:lpstr>Функционал приложения</vt:lpstr>
      <vt:lpstr>Отладка приложения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МДК01.01  на тему «Приложение плеер ZXCmusic»</dc:title>
  <dc:creator>Студент</dc:creator>
  <cp:lastModifiedBy>MrTvister</cp:lastModifiedBy>
  <cp:revision>39</cp:revision>
  <dcterms:created xsi:type="dcterms:W3CDTF">2024-03-02T09:00:29Z</dcterms:created>
  <dcterms:modified xsi:type="dcterms:W3CDTF">2024-03-13T07:47:38Z</dcterms:modified>
</cp:coreProperties>
</file>