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28DF0B-3B4E-4F95-BA60-9CB35B6F9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02FBDB-67EA-466C-8BBA-2CF9F8270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B55D8B-0B63-4480-9EE5-A9524D294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288F-6852-4BBE-949A-C4E1041386CF}" type="datetimeFigureOut">
              <a:rPr lang="es-ES" smtClean="0"/>
              <a:t>22/02/2022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32DF34-6CA5-471A-B4A2-A7C129C9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3D49F0-0B45-4587-8C4E-41639DA6B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6DAC-7E97-4D41-9C6C-52B9D42DB6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512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5F5F2-D115-4B21-AB85-1D4FEA9D6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253161F-DCAD-4760-93DD-4C5F19ED3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7A851A-E247-4264-8520-D06BBBC33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288F-6852-4BBE-949A-C4E1041386CF}" type="datetimeFigureOut">
              <a:rPr lang="es-ES" smtClean="0"/>
              <a:t>22/02/2022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57B98C-CA74-44AA-90E6-2A7199A6F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A6E40B-35EB-4C3A-8190-E6E624051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6DAC-7E97-4D41-9C6C-52B9D42DB6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9181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78FD1CE-0ECD-4591-9C53-C534602308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8BA7EA5-AB0D-4886-89F5-44E231D1C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8D059D-ED36-4F11-B655-B10BEDCFB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288F-6852-4BBE-949A-C4E1041386CF}" type="datetimeFigureOut">
              <a:rPr lang="es-ES" smtClean="0"/>
              <a:t>22/02/2022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8CE75E-213D-492C-8510-83855B91C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489420-C2DB-4A31-99B2-0B30A7B9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6DAC-7E97-4D41-9C6C-52B9D42DB6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5745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8BFAB7-1A39-4DD5-B039-82E1ECF79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148EEA-33F3-4276-9291-BFEBDF3E1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EFA0B6-85C7-4F73-AD21-FB4835427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288F-6852-4BBE-949A-C4E1041386CF}" type="datetimeFigureOut">
              <a:rPr lang="es-ES" smtClean="0"/>
              <a:t>22/02/2022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FF9650-B4BC-4410-A191-1F8390FD3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EA8139-4928-41E8-BA2D-C391125DC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6DAC-7E97-4D41-9C6C-52B9D42DB6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198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636039-55D9-4DF4-829E-C1D87BF51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5555B7-90D7-4F7A-852F-C65398681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9BEF15-2112-4189-831A-95BB77EC2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288F-6852-4BBE-949A-C4E1041386CF}" type="datetimeFigureOut">
              <a:rPr lang="es-ES" smtClean="0"/>
              <a:t>22/02/2022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2876C1-6032-4D93-AF82-2AFE2B673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222AF0-E84B-411C-BE48-856663B1F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6DAC-7E97-4D41-9C6C-52B9D42DB6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692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63E277-E8B9-4174-970E-DDC21BDA0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60C9D8-17F1-418E-8ADB-B49D5E9B7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C8B6B05-D955-494B-8F10-B5969A8F7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C28729-525F-4E19-B6B2-45C99F88A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288F-6852-4BBE-949A-C4E1041386CF}" type="datetimeFigureOut">
              <a:rPr lang="es-ES" smtClean="0"/>
              <a:t>22/02/2022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848D15-D290-4933-9C95-316545B63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AB82E9-F0A5-4368-8C4A-73DD498D9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6DAC-7E97-4D41-9C6C-52B9D42DB6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8228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2535B8-5FD6-4C93-98D5-B5125D5F5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9FEF0E-D5C0-4EF9-96D7-27A699B12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DE579DC-BD8B-4C64-8F70-C4351946E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13566D4-ED4E-4638-8BEA-E34F4731DD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F5EE19C-E4D2-4682-B042-37E0D52DEF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C226C8D-428A-41D5-BB1B-9586BD695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288F-6852-4BBE-949A-C4E1041386CF}" type="datetimeFigureOut">
              <a:rPr lang="es-ES" smtClean="0"/>
              <a:t>22/02/2022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AC32990-B9F3-4A73-9AEF-1DA1AD4AC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53A78B8-187A-4670-9085-2F8234BE3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6DAC-7E97-4D41-9C6C-52B9D42DB6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345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F3934A-5C6D-45E0-A33F-7FAB06D5F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A4DC53E-59D4-4BC1-B797-366C028E2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288F-6852-4BBE-949A-C4E1041386CF}" type="datetimeFigureOut">
              <a:rPr lang="es-ES" smtClean="0"/>
              <a:t>22/02/2022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E1CF415-94B7-4BDE-960C-6436B2F9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E65C953-0BFE-4313-9106-3873C008A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6DAC-7E97-4D41-9C6C-52B9D42DB6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1247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733FD3E-4FB5-4ADE-BE91-B25819C73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288F-6852-4BBE-949A-C4E1041386CF}" type="datetimeFigureOut">
              <a:rPr lang="es-ES" smtClean="0"/>
              <a:t>22/02/2022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7E100CF-9280-42D2-AB97-82127D539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C86E23F-CB5C-42DC-ADBA-458A2F63F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6DAC-7E97-4D41-9C6C-52B9D42DB6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716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DAF61F-65B8-491A-AB59-0224B41A5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06EE80-88FD-4A46-A0A0-9245E69BC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4735138-85F5-432E-AB09-310550D0B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D1A5C1-E65A-46EC-8434-7CF07ACE3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288F-6852-4BBE-949A-C4E1041386CF}" type="datetimeFigureOut">
              <a:rPr lang="es-ES" smtClean="0"/>
              <a:t>22/02/2022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7804719-036B-4985-94FA-82C1112F6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E652C6-9EBB-4352-A1F0-47EBB908C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6DAC-7E97-4D41-9C6C-52B9D42DB6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6489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1AC72C-5C08-405D-9367-F4AAC27E2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035FDCD-28BD-4CCD-B7ED-36ECE3565C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373310F-0615-42D4-94E1-9DD4A9486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8AC6D6-F309-45F4-82DA-A491A88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288F-6852-4BBE-949A-C4E1041386CF}" type="datetimeFigureOut">
              <a:rPr lang="es-ES" smtClean="0"/>
              <a:t>22/02/2022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8328DBB-4560-491E-B3F1-7A06487B0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FB04F7-2E76-4FCE-AA08-A9E59BDBF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6DAC-7E97-4D41-9C6C-52B9D42DB6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3328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7E5252E-E1B9-41DC-970B-789F941D6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5E8578-5FA3-49BC-B055-EC53584A3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E0B099-B044-4190-BAEC-C71E6E2121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0288F-6852-4BBE-949A-C4E1041386CF}" type="datetimeFigureOut">
              <a:rPr lang="es-ES" smtClean="0"/>
              <a:t>22/02/2022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FED74E-0877-4AB5-B90A-DD7DE7AEAF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F51190-0ECE-4334-8BA3-22881B5656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D6DAC-7E97-4D41-9C6C-52B9D42DB6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773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A719C5-0C83-47D9-BBD6-715791F23FC5}"/>
              </a:ext>
            </a:extLst>
          </p:cNvPr>
          <p:cNvSpPr/>
          <p:nvPr/>
        </p:nvSpPr>
        <p:spPr>
          <a:xfrm>
            <a:off x="528506" y="41945"/>
            <a:ext cx="1258349" cy="8472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EVENTO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97D3832-1455-4503-B8D8-6C98F4C9178F}"/>
              </a:ext>
            </a:extLst>
          </p:cNvPr>
          <p:cNvSpPr/>
          <p:nvPr/>
        </p:nvSpPr>
        <p:spPr>
          <a:xfrm>
            <a:off x="2087460" y="41945"/>
            <a:ext cx="1258349" cy="8472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HOGAR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624C05D-6E8B-4E3E-A451-6FDCB737F06C}"/>
              </a:ext>
            </a:extLst>
          </p:cNvPr>
          <p:cNvSpPr/>
          <p:nvPr/>
        </p:nvSpPr>
        <p:spPr>
          <a:xfrm>
            <a:off x="3646414" y="96473"/>
            <a:ext cx="1258349" cy="7382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NEGOCIO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663828C0-C861-4EFE-88F3-F830DFC1B2F9}"/>
              </a:ext>
            </a:extLst>
          </p:cNvPr>
          <p:cNvSpPr/>
          <p:nvPr/>
        </p:nvSpPr>
        <p:spPr>
          <a:xfrm>
            <a:off x="7756322" y="-26424"/>
            <a:ext cx="3962114" cy="1217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CONTACTO</a:t>
            </a:r>
          </a:p>
          <a:p>
            <a:pPr algn="ctr"/>
            <a:r>
              <a:rPr lang="es-ES" dirty="0"/>
              <a:t>Evento/Hogar/Negocio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8D26397-34A9-450E-B30C-AC6E002C53B7}"/>
              </a:ext>
            </a:extLst>
          </p:cNvPr>
          <p:cNvSpPr txBox="1"/>
          <p:nvPr/>
        </p:nvSpPr>
        <p:spPr>
          <a:xfrm>
            <a:off x="4098024" y="1165365"/>
            <a:ext cx="3352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Variables:</a:t>
            </a:r>
          </a:p>
          <a:p>
            <a:r>
              <a:rPr lang="es-ES" dirty="0"/>
              <a:t>-</a:t>
            </a:r>
            <a:r>
              <a:rPr lang="es-ES" b="1" dirty="0">
                <a:solidFill>
                  <a:schemeClr val="accent1"/>
                </a:solidFill>
              </a:rPr>
              <a:t>Contador</a:t>
            </a:r>
          </a:p>
          <a:p>
            <a:r>
              <a:rPr lang="es-ES" dirty="0"/>
              <a:t>-</a:t>
            </a:r>
            <a:r>
              <a:rPr lang="es-ES" dirty="0">
                <a:sym typeface="Wingdings" panose="05000000000000000000" pitchFamily="2" charset="2"/>
              </a:rPr>
              <a:t>*contacto*</a:t>
            </a:r>
          </a:p>
          <a:p>
            <a:r>
              <a:rPr lang="es-ES" dirty="0">
                <a:sym typeface="Wingdings" panose="05000000000000000000" pitchFamily="2" charset="2"/>
              </a:rPr>
              <a:t>-</a:t>
            </a:r>
            <a:r>
              <a:rPr lang="es-ES" dirty="0">
                <a:solidFill>
                  <a:srgbClr val="FFC000"/>
                </a:solidFill>
                <a:sym typeface="Wingdings" panose="05000000000000000000" pitchFamily="2" charset="2"/>
              </a:rPr>
              <a:t>Consulta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>
                <a:solidFill>
                  <a:srgbClr val="FFC000"/>
                </a:solidFill>
                <a:sym typeface="Wingdings" panose="05000000000000000000" pitchFamily="2" charset="2"/>
              </a:rPr>
              <a:t>(</a:t>
            </a:r>
            <a:r>
              <a:rPr lang="es-ES" dirty="0" err="1">
                <a:solidFill>
                  <a:srgbClr val="FFC000"/>
                </a:solidFill>
                <a:sym typeface="Wingdings" panose="05000000000000000000" pitchFamily="2" charset="2"/>
              </a:rPr>
              <a:t>Evento,Hogar,Negocio</a:t>
            </a:r>
            <a:r>
              <a:rPr lang="es-ES" dirty="0">
                <a:solidFill>
                  <a:srgbClr val="FFC000"/>
                </a:solidFill>
                <a:sym typeface="Wingdings" panose="05000000000000000000" pitchFamily="2" charset="2"/>
              </a:rPr>
              <a:t>)</a:t>
            </a:r>
            <a:endParaRPr lang="es-ES" dirty="0">
              <a:solidFill>
                <a:srgbClr val="FFC000"/>
              </a:solidFill>
            </a:endParaRPr>
          </a:p>
        </p:txBody>
      </p:sp>
      <p:sp>
        <p:nvSpPr>
          <p:cNvPr id="9" name="Rectángulo: esquina doblada 8">
            <a:extLst>
              <a:ext uri="{FF2B5EF4-FFF2-40B4-BE49-F238E27FC236}">
                <a16:creationId xmlns:a16="http://schemas.microsoft.com/office/drawing/2014/main" id="{E6E77990-89DC-4D72-9073-DACFDE909D16}"/>
              </a:ext>
            </a:extLst>
          </p:cNvPr>
          <p:cNvSpPr/>
          <p:nvPr/>
        </p:nvSpPr>
        <p:spPr>
          <a:xfrm>
            <a:off x="1414111" y="3814654"/>
            <a:ext cx="1402776" cy="748717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Carta para evento, primera entrega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C1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F0CBD4C9-01E7-4558-81B0-EDA2F855FE61}"/>
              </a:ext>
            </a:extLst>
          </p:cNvPr>
          <p:cNvCxnSpPr/>
          <p:nvPr/>
        </p:nvCxnSpPr>
        <p:spPr>
          <a:xfrm flipH="1">
            <a:off x="1577130" y="2365694"/>
            <a:ext cx="2843868" cy="570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FE2DD040-F74F-4DE5-9C84-32BB6068492C}"/>
              </a:ext>
            </a:extLst>
          </p:cNvPr>
          <p:cNvCxnSpPr>
            <a:cxnSpLocks/>
          </p:cNvCxnSpPr>
          <p:nvPr/>
        </p:nvCxnSpPr>
        <p:spPr>
          <a:xfrm>
            <a:off x="6349070" y="2332138"/>
            <a:ext cx="3387754" cy="5858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02E48CD-4334-4E90-8E01-08FBF291A987}"/>
              </a:ext>
            </a:extLst>
          </p:cNvPr>
          <p:cNvSpPr txBox="1"/>
          <p:nvPr/>
        </p:nvSpPr>
        <p:spPr>
          <a:xfrm>
            <a:off x="1157680" y="2231231"/>
            <a:ext cx="1964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IF NO*CONTACTO*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E000C72-02E0-4264-B0CB-6CFAB8EC416F}"/>
              </a:ext>
            </a:extLst>
          </p:cNvPr>
          <p:cNvSpPr txBox="1"/>
          <p:nvPr/>
        </p:nvSpPr>
        <p:spPr>
          <a:xfrm>
            <a:off x="8770143" y="2365178"/>
            <a:ext cx="1826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IF SI*CONTACTO*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B4D0522B-E30B-49D8-A32E-9B7BCD943C42}"/>
              </a:ext>
            </a:extLst>
          </p:cNvPr>
          <p:cNvSpPr/>
          <p:nvPr/>
        </p:nvSpPr>
        <p:spPr>
          <a:xfrm>
            <a:off x="47967" y="3725774"/>
            <a:ext cx="1191237" cy="84728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Case</a:t>
            </a:r>
          </a:p>
          <a:p>
            <a:pPr algn="ctr"/>
            <a:r>
              <a:rPr lang="es-ES" sz="1400" dirty="0"/>
              <a:t>Evento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C4ED328-F16D-49CB-894A-D14764DCEC2D}"/>
              </a:ext>
            </a:extLst>
          </p:cNvPr>
          <p:cNvSpPr/>
          <p:nvPr/>
        </p:nvSpPr>
        <p:spPr>
          <a:xfrm>
            <a:off x="47968" y="4805972"/>
            <a:ext cx="1191237" cy="84728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Case</a:t>
            </a:r>
          </a:p>
          <a:p>
            <a:pPr algn="ctr"/>
            <a:r>
              <a:rPr lang="es-ES" sz="1400" dirty="0"/>
              <a:t>Hogar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B263BF81-4DFB-4B68-9C64-1133BB20864D}"/>
              </a:ext>
            </a:extLst>
          </p:cNvPr>
          <p:cNvSpPr/>
          <p:nvPr/>
        </p:nvSpPr>
        <p:spPr>
          <a:xfrm>
            <a:off x="47968" y="5826854"/>
            <a:ext cx="1191237" cy="84728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Case</a:t>
            </a:r>
          </a:p>
          <a:p>
            <a:pPr algn="ctr"/>
            <a:r>
              <a:rPr lang="es-ES" sz="1400" dirty="0"/>
              <a:t>Negocio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90CE2268-E678-4C70-8C58-9AF909E8DBD7}"/>
              </a:ext>
            </a:extLst>
          </p:cNvPr>
          <p:cNvSpPr/>
          <p:nvPr/>
        </p:nvSpPr>
        <p:spPr>
          <a:xfrm>
            <a:off x="6147032" y="3683476"/>
            <a:ext cx="1191237" cy="84728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Case</a:t>
            </a:r>
          </a:p>
          <a:p>
            <a:pPr algn="ctr"/>
            <a:r>
              <a:rPr lang="es-ES" sz="1400" dirty="0"/>
              <a:t>Evento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682921BC-A12F-4F93-BC55-2CBDCE059771}"/>
              </a:ext>
            </a:extLst>
          </p:cNvPr>
          <p:cNvSpPr/>
          <p:nvPr/>
        </p:nvSpPr>
        <p:spPr>
          <a:xfrm>
            <a:off x="6147033" y="4773693"/>
            <a:ext cx="1191237" cy="84728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Case</a:t>
            </a:r>
          </a:p>
          <a:p>
            <a:pPr algn="ctr"/>
            <a:r>
              <a:rPr lang="es-ES" sz="1400" dirty="0"/>
              <a:t>Hogar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614BBF37-36F8-4764-9ABE-E635A5C32066}"/>
              </a:ext>
            </a:extLst>
          </p:cNvPr>
          <p:cNvSpPr/>
          <p:nvPr/>
        </p:nvSpPr>
        <p:spPr>
          <a:xfrm>
            <a:off x="6147033" y="5863910"/>
            <a:ext cx="1191237" cy="84728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Case</a:t>
            </a:r>
          </a:p>
          <a:p>
            <a:pPr algn="ctr"/>
            <a:r>
              <a:rPr lang="es-ES" sz="1400" dirty="0"/>
              <a:t>Negocio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60FCC4AF-C1D5-4A4B-8118-DECC449A69AC}"/>
              </a:ext>
            </a:extLst>
          </p:cNvPr>
          <p:cNvSpPr/>
          <p:nvPr/>
        </p:nvSpPr>
        <p:spPr>
          <a:xfrm>
            <a:off x="1625650" y="3211235"/>
            <a:ext cx="1191237" cy="5704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CONTADOR</a:t>
            </a:r>
          </a:p>
          <a:p>
            <a:pPr algn="ctr"/>
            <a:r>
              <a:rPr lang="es-ES" sz="1400" dirty="0"/>
              <a:t>1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924EE093-4AB4-4AEC-A196-0C3539AD605E}"/>
              </a:ext>
            </a:extLst>
          </p:cNvPr>
          <p:cNvSpPr/>
          <p:nvPr/>
        </p:nvSpPr>
        <p:spPr>
          <a:xfrm>
            <a:off x="2929441" y="3211235"/>
            <a:ext cx="1191237" cy="5704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CONTADOR</a:t>
            </a:r>
          </a:p>
          <a:p>
            <a:pPr algn="ctr"/>
            <a:r>
              <a:rPr lang="es-ES" sz="1400" dirty="0"/>
              <a:t>2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F26B0071-C3D5-40AB-BCE2-9D83A7B9E2F9}"/>
              </a:ext>
            </a:extLst>
          </p:cNvPr>
          <p:cNvSpPr/>
          <p:nvPr/>
        </p:nvSpPr>
        <p:spPr>
          <a:xfrm>
            <a:off x="4527678" y="3211234"/>
            <a:ext cx="1191237" cy="5704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CONTADOR</a:t>
            </a:r>
          </a:p>
          <a:p>
            <a:pPr algn="ctr"/>
            <a:r>
              <a:rPr lang="es-ES" sz="1400" dirty="0"/>
              <a:t>3</a:t>
            </a:r>
          </a:p>
        </p:txBody>
      </p:sp>
      <p:sp>
        <p:nvSpPr>
          <p:cNvPr id="27" name="Rectángulo: esquina doblada 26">
            <a:extLst>
              <a:ext uri="{FF2B5EF4-FFF2-40B4-BE49-F238E27FC236}">
                <a16:creationId xmlns:a16="http://schemas.microsoft.com/office/drawing/2014/main" id="{0E70FD59-F070-44DB-B238-3B2C81DDF3CD}"/>
              </a:ext>
            </a:extLst>
          </p:cNvPr>
          <p:cNvSpPr/>
          <p:nvPr/>
        </p:nvSpPr>
        <p:spPr>
          <a:xfrm>
            <a:off x="2908887" y="3814654"/>
            <a:ext cx="1402776" cy="748717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Carta para evento, segunda entrega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C2</a:t>
            </a:r>
          </a:p>
        </p:txBody>
      </p:sp>
      <p:sp>
        <p:nvSpPr>
          <p:cNvPr id="28" name="Rectángulo: esquina doblada 27">
            <a:extLst>
              <a:ext uri="{FF2B5EF4-FFF2-40B4-BE49-F238E27FC236}">
                <a16:creationId xmlns:a16="http://schemas.microsoft.com/office/drawing/2014/main" id="{FBA001E3-AF50-4C56-B428-D5CE5ECCD003}"/>
              </a:ext>
            </a:extLst>
          </p:cNvPr>
          <p:cNvSpPr/>
          <p:nvPr/>
        </p:nvSpPr>
        <p:spPr>
          <a:xfrm>
            <a:off x="4452951" y="3837628"/>
            <a:ext cx="1402776" cy="748717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Carta para evento, tercera entrega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C3</a:t>
            </a:r>
          </a:p>
        </p:txBody>
      </p:sp>
      <p:sp>
        <p:nvSpPr>
          <p:cNvPr id="29" name="Rectángulo: esquina doblada 28">
            <a:extLst>
              <a:ext uri="{FF2B5EF4-FFF2-40B4-BE49-F238E27FC236}">
                <a16:creationId xmlns:a16="http://schemas.microsoft.com/office/drawing/2014/main" id="{01EAD99F-46EA-430B-8627-AC70EC5333CD}"/>
              </a:ext>
            </a:extLst>
          </p:cNvPr>
          <p:cNvSpPr/>
          <p:nvPr/>
        </p:nvSpPr>
        <p:spPr>
          <a:xfrm>
            <a:off x="1414111" y="4856288"/>
            <a:ext cx="1402776" cy="748717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Carta para hogar, primera entrega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C4</a:t>
            </a:r>
          </a:p>
        </p:txBody>
      </p:sp>
      <p:sp>
        <p:nvSpPr>
          <p:cNvPr id="30" name="Rectángulo: esquina doblada 29">
            <a:extLst>
              <a:ext uri="{FF2B5EF4-FFF2-40B4-BE49-F238E27FC236}">
                <a16:creationId xmlns:a16="http://schemas.microsoft.com/office/drawing/2014/main" id="{6FA22B32-223A-4574-B2AE-842F94CFBDC5}"/>
              </a:ext>
            </a:extLst>
          </p:cNvPr>
          <p:cNvSpPr/>
          <p:nvPr/>
        </p:nvSpPr>
        <p:spPr>
          <a:xfrm>
            <a:off x="2908887" y="4856288"/>
            <a:ext cx="1402776" cy="748717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Carta para hogar, segunda entrega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C5</a:t>
            </a:r>
          </a:p>
        </p:txBody>
      </p:sp>
      <p:sp>
        <p:nvSpPr>
          <p:cNvPr id="31" name="Rectángulo: esquina doblada 30">
            <a:extLst>
              <a:ext uri="{FF2B5EF4-FFF2-40B4-BE49-F238E27FC236}">
                <a16:creationId xmlns:a16="http://schemas.microsoft.com/office/drawing/2014/main" id="{BE6BCC4A-B1EC-4EDC-AECC-4D5136037B8F}"/>
              </a:ext>
            </a:extLst>
          </p:cNvPr>
          <p:cNvSpPr/>
          <p:nvPr/>
        </p:nvSpPr>
        <p:spPr>
          <a:xfrm>
            <a:off x="4452951" y="4879262"/>
            <a:ext cx="1402776" cy="748717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Carta para Hogar, tercera entrega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C6</a:t>
            </a:r>
          </a:p>
        </p:txBody>
      </p:sp>
      <p:sp>
        <p:nvSpPr>
          <p:cNvPr id="32" name="Rectángulo: esquina doblada 31">
            <a:extLst>
              <a:ext uri="{FF2B5EF4-FFF2-40B4-BE49-F238E27FC236}">
                <a16:creationId xmlns:a16="http://schemas.microsoft.com/office/drawing/2014/main" id="{9510A172-9F5A-4811-B000-449107470A93}"/>
              </a:ext>
            </a:extLst>
          </p:cNvPr>
          <p:cNvSpPr/>
          <p:nvPr/>
        </p:nvSpPr>
        <p:spPr>
          <a:xfrm>
            <a:off x="1414111" y="5860755"/>
            <a:ext cx="1402776" cy="748717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Carta para </a:t>
            </a:r>
            <a:r>
              <a:rPr lang="es-ES" sz="1200" b="1" dirty="0" err="1">
                <a:solidFill>
                  <a:schemeClr val="bg1"/>
                </a:solidFill>
              </a:rPr>
              <a:t>Nego</a:t>
            </a:r>
            <a:r>
              <a:rPr lang="es-ES" sz="1200" b="1" dirty="0">
                <a:solidFill>
                  <a:schemeClr val="bg1"/>
                </a:solidFill>
              </a:rPr>
              <a:t>, primera entrega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C7</a:t>
            </a:r>
          </a:p>
        </p:txBody>
      </p:sp>
      <p:sp>
        <p:nvSpPr>
          <p:cNvPr id="33" name="Rectángulo: esquina doblada 32">
            <a:extLst>
              <a:ext uri="{FF2B5EF4-FFF2-40B4-BE49-F238E27FC236}">
                <a16:creationId xmlns:a16="http://schemas.microsoft.com/office/drawing/2014/main" id="{440619B9-66F1-4BAB-92B8-99B4DC16732D}"/>
              </a:ext>
            </a:extLst>
          </p:cNvPr>
          <p:cNvSpPr/>
          <p:nvPr/>
        </p:nvSpPr>
        <p:spPr>
          <a:xfrm>
            <a:off x="2908887" y="5860755"/>
            <a:ext cx="1402776" cy="748717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Carta para </a:t>
            </a:r>
            <a:r>
              <a:rPr lang="es-ES" sz="1200" b="1" dirty="0" err="1">
                <a:solidFill>
                  <a:schemeClr val="bg1"/>
                </a:solidFill>
              </a:rPr>
              <a:t>Nego</a:t>
            </a:r>
            <a:r>
              <a:rPr lang="es-ES" sz="1200" b="1" dirty="0">
                <a:solidFill>
                  <a:schemeClr val="bg1"/>
                </a:solidFill>
              </a:rPr>
              <a:t>, segunda entrega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C8</a:t>
            </a:r>
          </a:p>
        </p:txBody>
      </p:sp>
      <p:sp>
        <p:nvSpPr>
          <p:cNvPr id="34" name="Rectángulo: esquina doblada 33">
            <a:extLst>
              <a:ext uri="{FF2B5EF4-FFF2-40B4-BE49-F238E27FC236}">
                <a16:creationId xmlns:a16="http://schemas.microsoft.com/office/drawing/2014/main" id="{EB034423-E7B0-4A05-AAE4-E2FFF2720FD8}"/>
              </a:ext>
            </a:extLst>
          </p:cNvPr>
          <p:cNvSpPr/>
          <p:nvPr/>
        </p:nvSpPr>
        <p:spPr>
          <a:xfrm>
            <a:off x="4452951" y="5883729"/>
            <a:ext cx="1402776" cy="748717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Carta para </a:t>
            </a:r>
            <a:r>
              <a:rPr lang="es-ES" sz="1200" b="1" dirty="0" err="1">
                <a:solidFill>
                  <a:schemeClr val="bg1"/>
                </a:solidFill>
              </a:rPr>
              <a:t>Nego</a:t>
            </a:r>
            <a:r>
              <a:rPr lang="es-ES" sz="1200" b="1" dirty="0">
                <a:solidFill>
                  <a:schemeClr val="bg1"/>
                </a:solidFill>
              </a:rPr>
              <a:t>, tercera entrega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C9</a:t>
            </a:r>
          </a:p>
        </p:txBody>
      </p:sp>
      <p:sp>
        <p:nvSpPr>
          <p:cNvPr id="35" name="Rectángulo: esquina doblada 34">
            <a:extLst>
              <a:ext uri="{FF2B5EF4-FFF2-40B4-BE49-F238E27FC236}">
                <a16:creationId xmlns:a16="http://schemas.microsoft.com/office/drawing/2014/main" id="{F201B9F3-22D3-4F53-9462-97305D5D6718}"/>
              </a:ext>
            </a:extLst>
          </p:cNvPr>
          <p:cNvSpPr/>
          <p:nvPr/>
        </p:nvSpPr>
        <p:spPr>
          <a:xfrm>
            <a:off x="7345053" y="3795615"/>
            <a:ext cx="1402776" cy="777825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Carta contacto evento, primera entrega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C10V1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8643F76D-94BE-4F84-8A69-6A982691CFDE}"/>
              </a:ext>
            </a:extLst>
          </p:cNvPr>
          <p:cNvSpPr/>
          <p:nvPr/>
        </p:nvSpPr>
        <p:spPr>
          <a:xfrm>
            <a:off x="7450823" y="3155321"/>
            <a:ext cx="1191237" cy="5704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CONTADOR</a:t>
            </a:r>
          </a:p>
          <a:p>
            <a:pPr algn="ctr"/>
            <a:r>
              <a:rPr lang="es-ES" sz="1400" dirty="0"/>
              <a:t>1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302F09C1-34A8-4D7E-831A-122346E063DC}"/>
              </a:ext>
            </a:extLst>
          </p:cNvPr>
          <p:cNvSpPr/>
          <p:nvPr/>
        </p:nvSpPr>
        <p:spPr>
          <a:xfrm>
            <a:off x="9131699" y="3155321"/>
            <a:ext cx="1191237" cy="5704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CONTADOR</a:t>
            </a:r>
          </a:p>
          <a:p>
            <a:pPr algn="ctr"/>
            <a:r>
              <a:rPr lang="es-ES" sz="1400" dirty="0"/>
              <a:t>2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0E83812B-EBE9-462B-AD79-201D0043B7AB}"/>
              </a:ext>
            </a:extLst>
          </p:cNvPr>
          <p:cNvSpPr/>
          <p:nvPr/>
        </p:nvSpPr>
        <p:spPr>
          <a:xfrm>
            <a:off x="10729936" y="3155320"/>
            <a:ext cx="1191237" cy="5704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CONTADOR</a:t>
            </a:r>
          </a:p>
          <a:p>
            <a:pPr algn="ctr"/>
            <a:r>
              <a:rPr lang="es-ES" sz="1400" dirty="0"/>
              <a:t>3</a:t>
            </a:r>
          </a:p>
        </p:txBody>
      </p:sp>
      <p:sp>
        <p:nvSpPr>
          <p:cNvPr id="39" name="Rectángulo: esquina doblada 38">
            <a:extLst>
              <a:ext uri="{FF2B5EF4-FFF2-40B4-BE49-F238E27FC236}">
                <a16:creationId xmlns:a16="http://schemas.microsoft.com/office/drawing/2014/main" id="{ECF7799B-2EAE-47F6-A3AB-0EB2921B1489}"/>
              </a:ext>
            </a:extLst>
          </p:cNvPr>
          <p:cNvSpPr/>
          <p:nvPr/>
        </p:nvSpPr>
        <p:spPr>
          <a:xfrm>
            <a:off x="8976711" y="3788466"/>
            <a:ext cx="1402776" cy="777825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Carta contacto evento, segunda entrega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C11V1</a:t>
            </a:r>
          </a:p>
        </p:txBody>
      </p:sp>
      <p:sp>
        <p:nvSpPr>
          <p:cNvPr id="40" name="Rectángulo: esquina doblada 39">
            <a:extLst>
              <a:ext uri="{FF2B5EF4-FFF2-40B4-BE49-F238E27FC236}">
                <a16:creationId xmlns:a16="http://schemas.microsoft.com/office/drawing/2014/main" id="{FAA1E86A-C5A7-4B1E-A8B8-F26F8BB8B010}"/>
              </a:ext>
            </a:extLst>
          </p:cNvPr>
          <p:cNvSpPr/>
          <p:nvPr/>
        </p:nvSpPr>
        <p:spPr>
          <a:xfrm>
            <a:off x="10624166" y="3805056"/>
            <a:ext cx="1402776" cy="777825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Carta contacto evento, tercera entrega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C12V1</a:t>
            </a:r>
          </a:p>
        </p:txBody>
      </p:sp>
      <p:sp>
        <p:nvSpPr>
          <p:cNvPr id="41" name="Rectángulo: esquina doblada 40">
            <a:extLst>
              <a:ext uri="{FF2B5EF4-FFF2-40B4-BE49-F238E27FC236}">
                <a16:creationId xmlns:a16="http://schemas.microsoft.com/office/drawing/2014/main" id="{DBC5B2DC-8501-4C01-98A2-037296BF8674}"/>
              </a:ext>
            </a:extLst>
          </p:cNvPr>
          <p:cNvSpPr/>
          <p:nvPr/>
        </p:nvSpPr>
        <p:spPr>
          <a:xfrm>
            <a:off x="7345053" y="4828954"/>
            <a:ext cx="1402776" cy="777825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Carta contacto evento, primera entrega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C10V2</a:t>
            </a:r>
          </a:p>
        </p:txBody>
      </p:sp>
      <p:sp>
        <p:nvSpPr>
          <p:cNvPr id="42" name="Rectángulo: esquina doblada 41">
            <a:extLst>
              <a:ext uri="{FF2B5EF4-FFF2-40B4-BE49-F238E27FC236}">
                <a16:creationId xmlns:a16="http://schemas.microsoft.com/office/drawing/2014/main" id="{0493710D-49C7-44DB-BA1F-CD7F00B7E6B8}"/>
              </a:ext>
            </a:extLst>
          </p:cNvPr>
          <p:cNvSpPr/>
          <p:nvPr/>
        </p:nvSpPr>
        <p:spPr>
          <a:xfrm>
            <a:off x="8976711" y="4821805"/>
            <a:ext cx="1402776" cy="777825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Carta contacto evento, segunda entrega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C11V2</a:t>
            </a:r>
          </a:p>
        </p:txBody>
      </p:sp>
      <p:sp>
        <p:nvSpPr>
          <p:cNvPr id="43" name="Rectángulo: esquina doblada 42">
            <a:extLst>
              <a:ext uri="{FF2B5EF4-FFF2-40B4-BE49-F238E27FC236}">
                <a16:creationId xmlns:a16="http://schemas.microsoft.com/office/drawing/2014/main" id="{233348D6-86D5-4009-BC5A-3D7ECE260D0B}"/>
              </a:ext>
            </a:extLst>
          </p:cNvPr>
          <p:cNvSpPr/>
          <p:nvPr/>
        </p:nvSpPr>
        <p:spPr>
          <a:xfrm>
            <a:off x="10624166" y="4838395"/>
            <a:ext cx="1402776" cy="777825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Carta contacto evento, tercera entrega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C12V2</a:t>
            </a:r>
          </a:p>
        </p:txBody>
      </p:sp>
      <p:sp>
        <p:nvSpPr>
          <p:cNvPr id="44" name="Rectángulo: esquina doblada 43">
            <a:extLst>
              <a:ext uri="{FF2B5EF4-FFF2-40B4-BE49-F238E27FC236}">
                <a16:creationId xmlns:a16="http://schemas.microsoft.com/office/drawing/2014/main" id="{C1A4EB99-FB4D-47F0-8BF8-3C03ECC564D2}"/>
              </a:ext>
            </a:extLst>
          </p:cNvPr>
          <p:cNvSpPr/>
          <p:nvPr/>
        </p:nvSpPr>
        <p:spPr>
          <a:xfrm>
            <a:off x="7407052" y="5882660"/>
            <a:ext cx="1402776" cy="777825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Carta contacto evento, primera entrega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C10V3</a:t>
            </a:r>
          </a:p>
        </p:txBody>
      </p:sp>
      <p:sp>
        <p:nvSpPr>
          <p:cNvPr id="45" name="Rectángulo: esquina doblada 44">
            <a:extLst>
              <a:ext uri="{FF2B5EF4-FFF2-40B4-BE49-F238E27FC236}">
                <a16:creationId xmlns:a16="http://schemas.microsoft.com/office/drawing/2014/main" id="{AA288801-49D9-44F0-B00C-0D3D9F07F09D}"/>
              </a:ext>
            </a:extLst>
          </p:cNvPr>
          <p:cNvSpPr/>
          <p:nvPr/>
        </p:nvSpPr>
        <p:spPr>
          <a:xfrm>
            <a:off x="9038710" y="5875511"/>
            <a:ext cx="1402776" cy="777825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Carta contacto evento, segunda entrega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C11V3</a:t>
            </a:r>
          </a:p>
        </p:txBody>
      </p:sp>
      <p:sp>
        <p:nvSpPr>
          <p:cNvPr id="46" name="Rectángulo: esquina doblada 45">
            <a:extLst>
              <a:ext uri="{FF2B5EF4-FFF2-40B4-BE49-F238E27FC236}">
                <a16:creationId xmlns:a16="http://schemas.microsoft.com/office/drawing/2014/main" id="{67DEECCC-CD02-47AE-B9E2-0A44FDFD1E27}"/>
              </a:ext>
            </a:extLst>
          </p:cNvPr>
          <p:cNvSpPr/>
          <p:nvPr/>
        </p:nvSpPr>
        <p:spPr>
          <a:xfrm>
            <a:off x="10686165" y="5892101"/>
            <a:ext cx="1402776" cy="777825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Carta contacto evento, tercera entrega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C12V3</a:t>
            </a:r>
          </a:p>
        </p:txBody>
      </p: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428F3A7E-423E-43ED-9941-A00E11FD5129}"/>
              </a:ext>
            </a:extLst>
          </p:cNvPr>
          <p:cNvCxnSpPr>
            <a:cxnSpLocks/>
          </p:cNvCxnSpPr>
          <p:nvPr/>
        </p:nvCxnSpPr>
        <p:spPr>
          <a:xfrm>
            <a:off x="1414111" y="3045204"/>
            <a:ext cx="4304804" cy="269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5A671110-FC24-49C4-9916-B7AE6A99DB9B}"/>
              </a:ext>
            </a:extLst>
          </p:cNvPr>
          <p:cNvCxnSpPr>
            <a:cxnSpLocks/>
          </p:cNvCxnSpPr>
          <p:nvPr/>
        </p:nvCxnSpPr>
        <p:spPr>
          <a:xfrm>
            <a:off x="1239204" y="4741178"/>
            <a:ext cx="461652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E261A0BD-6D51-4BB8-B3EA-80269FCF0B7E}"/>
              </a:ext>
            </a:extLst>
          </p:cNvPr>
          <p:cNvCxnSpPr>
            <a:cxnSpLocks/>
          </p:cNvCxnSpPr>
          <p:nvPr/>
        </p:nvCxnSpPr>
        <p:spPr>
          <a:xfrm>
            <a:off x="1297853" y="5739468"/>
            <a:ext cx="455787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B62E6CEF-0177-4BA1-96EE-590E2FDFED88}"/>
              </a:ext>
            </a:extLst>
          </p:cNvPr>
          <p:cNvCxnSpPr>
            <a:cxnSpLocks/>
          </p:cNvCxnSpPr>
          <p:nvPr/>
        </p:nvCxnSpPr>
        <p:spPr>
          <a:xfrm>
            <a:off x="7359392" y="3029900"/>
            <a:ext cx="456178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E7C39DAD-37F9-4CCC-B1DA-192FE1A887F5}"/>
              </a:ext>
            </a:extLst>
          </p:cNvPr>
          <p:cNvCxnSpPr>
            <a:cxnSpLocks/>
          </p:cNvCxnSpPr>
          <p:nvPr/>
        </p:nvCxnSpPr>
        <p:spPr>
          <a:xfrm>
            <a:off x="7407052" y="4707698"/>
            <a:ext cx="461989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C13EF3B8-C317-44A7-AE1E-5925F58F3D0D}"/>
              </a:ext>
            </a:extLst>
          </p:cNvPr>
          <p:cNvCxnSpPr>
            <a:cxnSpLocks/>
          </p:cNvCxnSpPr>
          <p:nvPr/>
        </p:nvCxnSpPr>
        <p:spPr>
          <a:xfrm>
            <a:off x="7559177" y="5715775"/>
            <a:ext cx="452976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uadroTexto 55">
            <a:extLst>
              <a:ext uri="{FF2B5EF4-FFF2-40B4-BE49-F238E27FC236}">
                <a16:creationId xmlns:a16="http://schemas.microsoft.com/office/drawing/2014/main" id="{BA1B197F-FD4F-4A84-BE75-32CA10C6632C}"/>
              </a:ext>
            </a:extLst>
          </p:cNvPr>
          <p:cNvSpPr txBox="1"/>
          <p:nvPr/>
        </p:nvSpPr>
        <p:spPr>
          <a:xfrm>
            <a:off x="109056" y="3330429"/>
            <a:ext cx="1191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C000"/>
                </a:solidFill>
              </a:rPr>
              <a:t>CONSULTA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4196B972-0A00-43E8-8C60-142EB596E75D}"/>
              </a:ext>
            </a:extLst>
          </p:cNvPr>
          <p:cNvSpPr txBox="1"/>
          <p:nvPr/>
        </p:nvSpPr>
        <p:spPr>
          <a:xfrm>
            <a:off x="6169832" y="3255882"/>
            <a:ext cx="1191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C000"/>
                </a:solidFill>
              </a:rPr>
              <a:t>CONSULTA</a:t>
            </a:r>
          </a:p>
        </p:txBody>
      </p:sp>
      <p:sp>
        <p:nvSpPr>
          <p:cNvPr id="65" name="Rectángulo: esquina doblada 64">
            <a:extLst>
              <a:ext uri="{FF2B5EF4-FFF2-40B4-BE49-F238E27FC236}">
                <a16:creationId xmlns:a16="http://schemas.microsoft.com/office/drawing/2014/main" id="{3BBA3AE5-D044-4CB9-8FEF-330BDB5A7289}"/>
              </a:ext>
            </a:extLst>
          </p:cNvPr>
          <p:cNvSpPr/>
          <p:nvPr/>
        </p:nvSpPr>
        <p:spPr>
          <a:xfrm>
            <a:off x="8042947" y="1234394"/>
            <a:ext cx="3438502" cy="83500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Seria en cada caso la misma carta pero con el cuerpo ligeramente cambiado, por eso el V</a:t>
            </a:r>
          </a:p>
        </p:txBody>
      </p:sp>
    </p:spTree>
    <p:extLst>
      <p:ext uri="{BB962C8B-B14F-4D97-AF65-F5344CB8AC3E}">
        <p14:creationId xmlns:p14="http://schemas.microsoft.com/office/powerpoint/2010/main" val="3369875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295C87-2602-40FF-BFB0-A9E6340FC677}"/>
              </a:ext>
            </a:extLst>
          </p:cNvPr>
          <p:cNvSpPr txBox="1"/>
          <p:nvPr/>
        </p:nvSpPr>
        <p:spPr>
          <a:xfrm>
            <a:off x="276224" y="161925"/>
            <a:ext cx="3228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Correo</a:t>
            </a:r>
            <a:r>
              <a:rPr lang="en-US" dirty="0"/>
              <a:t> </a:t>
            </a:r>
            <a:r>
              <a:rPr lang="en-US" dirty="0" err="1"/>
              <a:t>Hogar</a:t>
            </a:r>
            <a:r>
              <a:rPr lang="en-US" dirty="0"/>
              <a:t>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36D777-3D7E-4EC2-A172-905F5CCD2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432" y="704553"/>
            <a:ext cx="4578585" cy="57724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CC013F-6074-4455-A226-DE45F4263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757" y="1765058"/>
            <a:ext cx="4591286" cy="471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106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8409EB-A7F4-48AE-956F-A1BD3D020B68}"/>
              </a:ext>
            </a:extLst>
          </p:cNvPr>
          <p:cNvSpPr txBox="1"/>
          <p:nvPr/>
        </p:nvSpPr>
        <p:spPr>
          <a:xfrm>
            <a:off x="0" y="-48134"/>
            <a:ext cx="3228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Correo</a:t>
            </a:r>
            <a:r>
              <a:rPr lang="en-US" dirty="0"/>
              <a:t> </a:t>
            </a:r>
            <a:r>
              <a:rPr lang="en-US" dirty="0" err="1"/>
              <a:t>Hogar</a:t>
            </a:r>
            <a:r>
              <a:rPr lang="en-US" dirty="0"/>
              <a:t>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47FC7B-8F3D-4BC2-84C3-8397DC995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4" y="685659"/>
            <a:ext cx="4534133" cy="54866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132A9B-A2C7-4B53-A8F2-8A6C7C0185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07"/>
          <a:stretch/>
        </p:blipFill>
        <p:spPr>
          <a:xfrm>
            <a:off x="6096000" y="0"/>
            <a:ext cx="4553184" cy="53215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2E71A6-9BEB-4526-9354-A2B754A082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389"/>
          <a:stretch/>
        </p:blipFill>
        <p:spPr>
          <a:xfrm>
            <a:off x="6089650" y="5054825"/>
            <a:ext cx="4559534" cy="223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220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A3AE6E-C25F-4C70-8109-0E5603816CB4}"/>
              </a:ext>
            </a:extLst>
          </p:cNvPr>
          <p:cNvSpPr txBox="1"/>
          <p:nvPr/>
        </p:nvSpPr>
        <p:spPr>
          <a:xfrm>
            <a:off x="0" y="-48134"/>
            <a:ext cx="3228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Correo</a:t>
            </a:r>
            <a:r>
              <a:rPr lang="en-US" dirty="0"/>
              <a:t> </a:t>
            </a:r>
            <a:r>
              <a:rPr lang="en-US" dirty="0" err="1"/>
              <a:t>Negocio</a:t>
            </a:r>
            <a:r>
              <a:rPr lang="en-US" dirty="0"/>
              <a:t>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F69F6A-B5F9-4B06-AA2A-9B93E65DC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09" y="596754"/>
            <a:ext cx="4496031" cy="56644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B80D57-E7B0-4087-ACBA-4990F781A4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5768859" y="136532"/>
            <a:ext cx="4521432" cy="55057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3E7A06-7DEC-474F-AAF5-C711B1B5BE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474"/>
          <a:stretch/>
        </p:blipFill>
        <p:spPr>
          <a:xfrm>
            <a:off x="5768859" y="5623215"/>
            <a:ext cx="4521432" cy="155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80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D94D43-9433-4ED9-BB89-1A7C4AD64EBA}"/>
              </a:ext>
            </a:extLst>
          </p:cNvPr>
          <p:cNvSpPr txBox="1"/>
          <p:nvPr/>
        </p:nvSpPr>
        <p:spPr>
          <a:xfrm>
            <a:off x="0" y="-48134"/>
            <a:ext cx="3228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Correo</a:t>
            </a:r>
            <a:r>
              <a:rPr lang="en-US" dirty="0"/>
              <a:t> </a:t>
            </a:r>
            <a:r>
              <a:rPr lang="en-US" dirty="0" err="1"/>
              <a:t>Negocio</a:t>
            </a:r>
            <a:r>
              <a:rPr lang="en-US" dirty="0"/>
              <a:t>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C06F97-CD3D-451A-9514-5F3BBB406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878" y="549127"/>
            <a:ext cx="3772094" cy="57597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7BAC89-FD34-41B1-937B-586C29B89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328" y="1368319"/>
            <a:ext cx="3778444" cy="494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818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4942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56275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217</Words>
  <Application>Microsoft Office PowerPoint</Application>
  <PresentationFormat>Widescreen</PresentationFormat>
  <Paragraphs>78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Pablo La Plata Morales</cp:lastModifiedBy>
  <cp:revision>4</cp:revision>
  <dcterms:created xsi:type="dcterms:W3CDTF">2022-02-16T14:24:05Z</dcterms:created>
  <dcterms:modified xsi:type="dcterms:W3CDTF">2022-02-22T15:07:20Z</dcterms:modified>
</cp:coreProperties>
</file>