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 type="screen16x9"/>
  <p:notesSz cx="6858000" cy="9144000"/>
  <p:embeddedFontLst>
    <p:embeddedFont>
      <p:font typeface="Caveat" panose="020B0604020202020204" charset="0"/>
      <p:regular r:id="rId23"/>
      <p:bold r:id="rId24"/>
    </p:embeddedFont>
    <p:embeddedFont>
      <p:font typeface="Caveat SemiBold" panose="020B0604020202020204" charset="0"/>
      <p:regular r:id="rId25"/>
      <p:bold r:id="rId26"/>
    </p:embeddedFont>
    <p:embeddedFont>
      <p:font typeface="Comic Sans MS" panose="030F0702030302020204" pitchFamily="66" charset="0"/>
      <p:regular r:id="rId27"/>
      <p:bold r:id="rId28"/>
      <p:italic r:id="rId29"/>
      <p:boldItalic r:id="rId30"/>
    </p:embeddedFont>
    <p:embeddedFont>
      <p:font typeface="EB Garamond" panose="020B0604020202020204" charset="0"/>
      <p:regular r:id="rId31"/>
      <p:bold r:id="rId32"/>
      <p:italic r:id="rId33"/>
      <p:boldItalic r:id="rId34"/>
    </p:embeddedFont>
    <p:embeddedFont>
      <p:font typeface="EB Garamond ExtraBold" panose="020B0604020202020204" charset="0"/>
      <p:bold r:id="rId35"/>
      <p:boldItalic r:id="rId36"/>
    </p:embeddedFont>
    <p:embeddedFont>
      <p:font typeface="Lato" panose="020B0604020202020204" charset="0"/>
      <p:regular r:id="rId37"/>
      <p:bold r:id="rId38"/>
      <p:italic r:id="rId39"/>
      <p:boldItalic r:id="rId40"/>
    </p:embeddedFont>
    <p:embeddedFont>
      <p:font typeface="Lobster" panose="020B0604020202020204" charset="0"/>
      <p:regular r:id="rId41"/>
    </p:embeddedFont>
    <p:embeddedFont>
      <p:font typeface="Montserrat" panose="020B0604020202020204" charset="0"/>
      <p:regular r:id="rId42"/>
      <p:bold r:id="rId43"/>
      <p:italic r:id="rId44"/>
      <p:boldItalic r:id="rId45"/>
    </p:embeddedFont>
    <p:embeddedFont>
      <p:font typeface="Pacifico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12EBD-F370-46CA-BBF5-23DFE4778B73}" v="20" dt="2022-03-22T05:05:56.091"/>
    <p1510:client id="{A97FA26F-CEA6-43BA-957E-6CBB48D0FFFF}" v="41" dt="2022-03-22T05:03:41.331"/>
    <p1510:client id="{D6E29232-F070-4B94-9FC6-62F9C8D81674}" v="2" dt="2022-03-22T04:55:3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6.xml"/><Relationship Id="rId41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Chaudhary" userId="S::vaibhavchaudhary144@kgpian.iitkgp.ac.in::34e109e0-07e2-46a6-9def-b599bfdda7a7" providerId="AD" clId="Web-{6A112EBD-F370-46CA-BBF5-23DFE4778B73}"/>
    <pc:docChg chg="modSld">
      <pc:chgData name="Vaibhav Chaudhary" userId="S::vaibhavchaudhary144@kgpian.iitkgp.ac.in::34e109e0-07e2-46a6-9def-b599bfdda7a7" providerId="AD" clId="Web-{6A112EBD-F370-46CA-BBF5-23DFE4778B73}" dt="2022-03-22T05:05:56.091" v="18" actId="14100"/>
      <pc:docMkLst>
        <pc:docMk/>
      </pc:docMkLst>
      <pc:sldChg chg="modSp">
        <pc:chgData name="Vaibhav Chaudhary" userId="S::vaibhavchaudhary144@kgpian.iitkgp.ac.in::34e109e0-07e2-46a6-9def-b599bfdda7a7" providerId="AD" clId="Web-{6A112EBD-F370-46CA-BBF5-23DFE4778B73}" dt="2022-03-22T05:04:40.027" v="1" actId="20577"/>
        <pc:sldMkLst>
          <pc:docMk/>
          <pc:sldMk cId="0" sldId="257"/>
        </pc:sldMkLst>
        <pc:spChg chg="mod">
          <ac:chgData name="Vaibhav Chaudhary" userId="S::vaibhavchaudhary144@kgpian.iitkgp.ac.in::34e109e0-07e2-46a6-9def-b599bfdda7a7" providerId="AD" clId="Web-{6A112EBD-F370-46CA-BBF5-23DFE4778B73}" dt="2022-03-22T05:04:40.027" v="1" actId="20577"/>
          <ac:spMkLst>
            <pc:docMk/>
            <pc:sldMk cId="0" sldId="257"/>
            <ac:spMk id="144" creationId="{00000000-0000-0000-0000-000000000000}"/>
          </ac:spMkLst>
        </pc:spChg>
      </pc:sldChg>
      <pc:sldChg chg="modSp">
        <pc:chgData name="Vaibhav Chaudhary" userId="S::vaibhavchaudhary144@kgpian.iitkgp.ac.in::34e109e0-07e2-46a6-9def-b599bfdda7a7" providerId="AD" clId="Web-{6A112EBD-F370-46CA-BBF5-23DFE4778B73}" dt="2022-03-22T05:05:02.215" v="4" actId="1076"/>
        <pc:sldMkLst>
          <pc:docMk/>
          <pc:sldMk cId="0" sldId="262"/>
        </pc:sldMkLst>
        <pc:spChg chg="mod">
          <ac:chgData name="Vaibhav Chaudhary" userId="S::vaibhavchaudhary144@kgpian.iitkgp.ac.in::34e109e0-07e2-46a6-9def-b599bfdda7a7" providerId="AD" clId="Web-{6A112EBD-F370-46CA-BBF5-23DFE4778B73}" dt="2022-03-22T05:04:58.949" v="3" actId="20577"/>
          <ac:spMkLst>
            <pc:docMk/>
            <pc:sldMk cId="0" sldId="262"/>
            <ac:spMk id="176" creationId="{00000000-0000-0000-0000-000000000000}"/>
          </ac:spMkLst>
        </pc:spChg>
        <pc:spChg chg="mod">
          <ac:chgData name="Vaibhav Chaudhary" userId="S::vaibhavchaudhary144@kgpian.iitkgp.ac.in::34e109e0-07e2-46a6-9def-b599bfdda7a7" providerId="AD" clId="Web-{6A112EBD-F370-46CA-BBF5-23DFE4778B73}" dt="2022-03-22T05:05:02.215" v="4" actId="1076"/>
          <ac:spMkLst>
            <pc:docMk/>
            <pc:sldMk cId="0" sldId="262"/>
            <ac:spMk id="179" creationId="{00000000-0000-0000-0000-000000000000}"/>
          </ac:spMkLst>
        </pc:spChg>
      </pc:sldChg>
      <pc:sldChg chg="delSp modSp">
        <pc:chgData name="Vaibhav Chaudhary" userId="S::vaibhavchaudhary144@kgpian.iitkgp.ac.in::34e109e0-07e2-46a6-9def-b599bfdda7a7" providerId="AD" clId="Web-{6A112EBD-F370-46CA-BBF5-23DFE4778B73}" dt="2022-03-22T05:05:27.231" v="11" actId="14100"/>
        <pc:sldMkLst>
          <pc:docMk/>
          <pc:sldMk cId="0" sldId="264"/>
        </pc:sldMkLst>
        <pc:spChg chg="del">
          <ac:chgData name="Vaibhav Chaudhary" userId="S::vaibhavchaudhary144@kgpian.iitkgp.ac.in::34e109e0-07e2-46a6-9def-b599bfdda7a7" providerId="AD" clId="Web-{6A112EBD-F370-46CA-BBF5-23DFE4778B73}" dt="2022-03-22T05:05:13.059" v="6"/>
          <ac:spMkLst>
            <pc:docMk/>
            <pc:sldMk cId="0" sldId="264"/>
            <ac:spMk id="192" creationId="{00000000-0000-0000-0000-000000000000}"/>
          </ac:spMkLst>
        </pc:spChg>
        <pc:spChg chg="del">
          <ac:chgData name="Vaibhav Chaudhary" userId="S::vaibhavchaudhary144@kgpian.iitkgp.ac.in::34e109e0-07e2-46a6-9def-b599bfdda7a7" providerId="AD" clId="Web-{6A112EBD-F370-46CA-BBF5-23DFE4778B73}" dt="2022-03-22T05:05:21.371" v="9"/>
          <ac:spMkLst>
            <pc:docMk/>
            <pc:sldMk cId="0" sldId="264"/>
            <ac:spMk id="193" creationId="{00000000-0000-0000-0000-000000000000}"/>
          </ac:spMkLst>
        </pc:spChg>
        <pc:picChg chg="mod">
          <ac:chgData name="Vaibhav Chaudhary" userId="S::vaibhavchaudhary144@kgpian.iitkgp.ac.in::34e109e0-07e2-46a6-9def-b599bfdda7a7" providerId="AD" clId="Web-{6A112EBD-F370-46CA-BBF5-23DFE4778B73}" dt="2022-03-22T05:05:27.231" v="11" actId="14100"/>
          <ac:picMkLst>
            <pc:docMk/>
            <pc:sldMk cId="0" sldId="264"/>
            <ac:picMk id="195" creationId="{00000000-0000-0000-0000-000000000000}"/>
          </ac:picMkLst>
        </pc:picChg>
      </pc:sldChg>
      <pc:sldChg chg="delSp modSp">
        <pc:chgData name="Vaibhav Chaudhary" userId="S::vaibhavchaudhary144@kgpian.iitkgp.ac.in::34e109e0-07e2-46a6-9def-b599bfdda7a7" providerId="AD" clId="Web-{6A112EBD-F370-46CA-BBF5-23DFE4778B73}" dt="2022-03-22T05:05:56.091" v="18" actId="14100"/>
        <pc:sldMkLst>
          <pc:docMk/>
          <pc:sldMk cId="0" sldId="265"/>
        </pc:sldMkLst>
        <pc:spChg chg="del">
          <ac:chgData name="Vaibhav Chaudhary" userId="S::vaibhavchaudhary144@kgpian.iitkgp.ac.in::34e109e0-07e2-46a6-9def-b599bfdda7a7" providerId="AD" clId="Web-{6A112EBD-F370-46CA-BBF5-23DFE4778B73}" dt="2022-03-22T05:05:42.247" v="13"/>
          <ac:spMkLst>
            <pc:docMk/>
            <pc:sldMk cId="0" sldId="265"/>
            <ac:spMk id="200" creationId="{00000000-0000-0000-0000-000000000000}"/>
          </ac:spMkLst>
        </pc:spChg>
        <pc:spChg chg="del">
          <ac:chgData name="Vaibhav Chaudhary" userId="S::vaibhavchaudhary144@kgpian.iitkgp.ac.in::34e109e0-07e2-46a6-9def-b599bfdda7a7" providerId="AD" clId="Web-{6A112EBD-F370-46CA-BBF5-23DFE4778B73}" dt="2022-03-22T05:05:50.966" v="16"/>
          <ac:spMkLst>
            <pc:docMk/>
            <pc:sldMk cId="0" sldId="265"/>
            <ac:spMk id="201" creationId="{00000000-0000-0000-0000-000000000000}"/>
          </ac:spMkLst>
        </pc:spChg>
        <pc:picChg chg="mod">
          <ac:chgData name="Vaibhav Chaudhary" userId="S::vaibhavchaudhary144@kgpian.iitkgp.ac.in::34e109e0-07e2-46a6-9def-b599bfdda7a7" providerId="AD" clId="Web-{6A112EBD-F370-46CA-BBF5-23DFE4778B73}" dt="2022-03-22T05:05:56.091" v="18" actId="14100"/>
          <ac:picMkLst>
            <pc:docMk/>
            <pc:sldMk cId="0" sldId="265"/>
            <ac:picMk id="203" creationId="{00000000-0000-0000-0000-000000000000}"/>
          </ac:picMkLst>
        </pc:picChg>
      </pc:sldChg>
    </pc:docChg>
  </pc:docChgLst>
  <pc:docChgLst>
    <pc:chgData name="Vaibhav Chaudhary" userId="S::vaibhavchaudhary144@kgpian.iitkgp.ac.in::34e109e0-07e2-46a6-9def-b599bfdda7a7" providerId="AD" clId="Web-{D6E29232-F070-4B94-9FC6-62F9C8D81674}"/>
    <pc:docChg chg="delSld">
      <pc:chgData name="Vaibhav Chaudhary" userId="S::vaibhavchaudhary144@kgpian.iitkgp.ac.in::34e109e0-07e2-46a6-9def-b599bfdda7a7" providerId="AD" clId="Web-{D6E29232-F070-4B94-9FC6-62F9C8D81674}" dt="2022-03-22T04:55:36.845" v="1"/>
      <pc:docMkLst>
        <pc:docMk/>
      </pc:docMkLst>
      <pc:sldChg chg="del">
        <pc:chgData name="Vaibhav Chaudhary" userId="S::vaibhavchaudhary144@kgpian.iitkgp.ac.in::34e109e0-07e2-46a6-9def-b599bfdda7a7" providerId="AD" clId="Web-{D6E29232-F070-4B94-9FC6-62F9C8D81674}" dt="2022-03-22T04:55:36.845" v="1"/>
        <pc:sldMkLst>
          <pc:docMk/>
          <pc:sldMk cId="0" sldId="258"/>
        </pc:sldMkLst>
      </pc:sldChg>
      <pc:sldChg chg="del">
        <pc:chgData name="Vaibhav Chaudhary" userId="S::vaibhavchaudhary144@kgpian.iitkgp.ac.in::34e109e0-07e2-46a6-9def-b599bfdda7a7" providerId="AD" clId="Web-{D6E29232-F070-4B94-9FC6-62F9C8D81674}" dt="2022-03-22T04:54:45.031" v="0"/>
        <pc:sldMkLst>
          <pc:docMk/>
          <pc:sldMk cId="2865106951" sldId="274"/>
        </pc:sldMkLst>
      </pc:sldChg>
    </pc:docChg>
  </pc:docChgLst>
  <pc:docChgLst>
    <pc:chgData name="Vaibhav Chaudhary" userId="S::vaibhavchaudhary144@kgpian.iitkgp.ac.in::34e109e0-07e2-46a6-9def-b599bfdda7a7" providerId="AD" clId="Web-{A97FA26F-CEA6-43BA-957E-6CBB48D0FFFF}"/>
    <pc:docChg chg="modSld">
      <pc:chgData name="Vaibhav Chaudhary" userId="S::vaibhavchaudhary144@kgpian.iitkgp.ac.in::34e109e0-07e2-46a6-9def-b599bfdda7a7" providerId="AD" clId="Web-{A97FA26F-CEA6-43BA-957E-6CBB48D0FFFF}" dt="2022-03-22T05:03:41.331" v="22" actId="20577"/>
      <pc:docMkLst>
        <pc:docMk/>
      </pc:docMkLst>
      <pc:sldChg chg="delSp modSp">
        <pc:chgData name="Vaibhav Chaudhary" userId="S::vaibhavchaudhary144@kgpian.iitkgp.ac.in::34e109e0-07e2-46a6-9def-b599bfdda7a7" providerId="AD" clId="Web-{A97FA26F-CEA6-43BA-957E-6CBB48D0FFFF}" dt="2022-03-22T05:01:23.047" v="6" actId="14100"/>
        <pc:sldMkLst>
          <pc:docMk/>
          <pc:sldMk cId="0" sldId="268"/>
        </pc:sldMkLst>
        <pc:spChg chg="del">
          <ac:chgData name="Vaibhav Chaudhary" userId="S::vaibhavchaudhary144@kgpian.iitkgp.ac.in::34e109e0-07e2-46a6-9def-b599bfdda7a7" providerId="AD" clId="Web-{A97FA26F-CEA6-43BA-957E-6CBB48D0FFFF}" dt="2022-03-22T05:01:03.624" v="1"/>
          <ac:spMkLst>
            <pc:docMk/>
            <pc:sldMk cId="0" sldId="268"/>
            <ac:spMk id="221" creationId="{00000000-0000-0000-0000-000000000000}"/>
          </ac:spMkLst>
        </pc:spChg>
        <pc:spChg chg="del">
          <ac:chgData name="Vaibhav Chaudhary" userId="S::vaibhavchaudhary144@kgpian.iitkgp.ac.in::34e109e0-07e2-46a6-9def-b599bfdda7a7" providerId="AD" clId="Web-{A97FA26F-CEA6-43BA-957E-6CBB48D0FFFF}" dt="2022-03-22T05:01:14.109" v="4"/>
          <ac:spMkLst>
            <pc:docMk/>
            <pc:sldMk cId="0" sldId="268"/>
            <ac:spMk id="222" creationId="{00000000-0000-0000-0000-000000000000}"/>
          </ac:spMkLst>
        </pc:spChg>
        <pc:picChg chg="mod">
          <ac:chgData name="Vaibhav Chaudhary" userId="S::vaibhavchaudhary144@kgpian.iitkgp.ac.in::34e109e0-07e2-46a6-9def-b599bfdda7a7" providerId="AD" clId="Web-{A97FA26F-CEA6-43BA-957E-6CBB48D0FFFF}" dt="2022-03-22T05:01:23.047" v="6" actId="14100"/>
          <ac:picMkLst>
            <pc:docMk/>
            <pc:sldMk cId="0" sldId="268"/>
            <ac:picMk id="224" creationId="{00000000-0000-0000-0000-000000000000}"/>
          </ac:picMkLst>
        </pc:picChg>
      </pc:sldChg>
      <pc:sldChg chg="modSp">
        <pc:chgData name="Vaibhav Chaudhary" userId="S::vaibhavchaudhary144@kgpian.iitkgp.ac.in::34e109e0-07e2-46a6-9def-b599bfdda7a7" providerId="AD" clId="Web-{A97FA26F-CEA6-43BA-957E-6CBB48D0FFFF}" dt="2022-03-22T05:03:41.331" v="22" actId="20577"/>
        <pc:sldMkLst>
          <pc:docMk/>
          <pc:sldMk cId="0" sldId="272"/>
        </pc:sldMkLst>
        <pc:spChg chg="mod">
          <ac:chgData name="Vaibhav Chaudhary" userId="S::vaibhavchaudhary144@kgpian.iitkgp.ac.in::34e109e0-07e2-46a6-9def-b599bfdda7a7" providerId="AD" clId="Web-{A97FA26F-CEA6-43BA-957E-6CBB48D0FFFF}" dt="2022-03-22T05:03:41.331" v="22" actId="20577"/>
          <ac:spMkLst>
            <pc:docMk/>
            <pc:sldMk cId="0" sldId="272"/>
            <ac:spMk id="2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16e9432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16e9432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6c3d607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6c3d607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e638e7f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e638e7f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e0eab354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e0eab354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e0eab354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e0eab354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c6f9175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c6f9175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c6f91759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c6f91759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fb5092fc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fb5092fc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b11d60bc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b11d60bc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b11d60bc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b11d60bc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c6f91759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c6f91759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0eccd535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0eccd535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c6f91759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c6f91759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39a2d6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e39a2d6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e0eab35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e0eab35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e0eab35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e0eab35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579075" y="431300"/>
            <a:ext cx="6391800" cy="15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Smart Irrigation system using</a:t>
            </a:r>
            <a:endParaRPr sz="3000" b="1">
              <a:solidFill>
                <a:srgbClr val="FFFF00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Moisture Sensor and Robotic</a:t>
            </a:r>
            <a:r>
              <a:rPr lang="en-GB" sz="3600" b="1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lang="en-GB" sz="3100" b="1">
                <a:solidFill>
                  <a:srgbClr val="FFFF00"/>
                </a:solidFill>
                <a:latin typeface="Pacifico"/>
                <a:ea typeface="Pacifico"/>
                <a:cs typeface="Pacifico"/>
                <a:sym typeface="Pacifico"/>
              </a:rPr>
              <a:t>Arm</a:t>
            </a:r>
            <a:r>
              <a:rPr lang="en-GB" sz="5200" b="1">
                <a:solidFill>
                  <a:srgbClr val="FFFF00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5200" b="1">
              <a:solidFill>
                <a:srgbClr val="FFFF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300500" y="2006300"/>
            <a:ext cx="3029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2160">
                <a:solidFill>
                  <a:srgbClr val="00FFFF"/>
                </a:solidFill>
                <a:latin typeface="Lobster"/>
                <a:ea typeface="Lobster"/>
                <a:cs typeface="Lobster"/>
                <a:sym typeface="Lobster"/>
              </a:rPr>
              <a:t>(for house garden)</a:t>
            </a:r>
            <a:endParaRPr sz="2160">
              <a:solidFill>
                <a:srgbClr val="00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42875" y="4296450"/>
            <a:ext cx="8889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Team : Brain Clusters </a:t>
            </a:r>
            <a:endParaRPr b="1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[Ujjawal Kumar{</a:t>
            </a:r>
            <a:r>
              <a:rPr lang="en-GB" b="1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leader</a:t>
            </a: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}, Vaibhav Chaudhary, Hrishabh Kumar Saini, Om Kumar Rakshit,  Mohit Chandra]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50" y="2468950"/>
            <a:ext cx="3275376" cy="20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541700" y="400450"/>
            <a:ext cx="60606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FFD9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 OF ELECTRICAL CIRCUIT </a:t>
            </a:r>
            <a:endParaRPr sz="2500">
              <a:solidFill>
                <a:srgbClr val="FFD9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l="11428" t="11973" r="5755" b="9508"/>
          <a:stretch/>
        </p:blipFill>
        <p:spPr>
          <a:xfrm>
            <a:off x="1587250" y="1235650"/>
            <a:ext cx="6289402" cy="33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 rotWithShape="1">
          <a:blip r:embed="rId3">
            <a:alphaModFix/>
          </a:blip>
          <a:srcRect t="11331"/>
          <a:stretch/>
        </p:blipFill>
        <p:spPr>
          <a:xfrm>
            <a:off x="0" y="0"/>
            <a:ext cx="9144000" cy="514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</a:t>
            </a:r>
            <a:r>
              <a:rPr lang="en-GB" sz="5577">
                <a:solidFill>
                  <a:srgbClr val="FFE599"/>
                </a:solidFill>
                <a:latin typeface="Caveat"/>
                <a:ea typeface="Caveat"/>
                <a:cs typeface="Caveat"/>
                <a:sym typeface="Caveat"/>
              </a:rPr>
              <a:t>Working</a:t>
            </a:r>
            <a:r>
              <a:rPr lang="en-GB" sz="2600">
                <a:solidFill>
                  <a:srgbClr val="FFE599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2600">
              <a:solidFill>
                <a:srgbClr val="FFE599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Our model consists of 2 major parts:  	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/>
              <a:t>1.  The moisture sensor attached to the robotic arm.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400"/>
              <a:t> 2.  And the water pump. After switching on the system, the robotic arm lowers down and the moisture sensor dips into the soil and measures the moisture content. </a:t>
            </a:r>
            <a:endParaRPr sz="2400"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984500" y="512350"/>
            <a:ext cx="7488000" cy="3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The pump works such that,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         • if the moisture content of plant is less than 6 then the water is pumped for 15 seconds.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         • If the moisture content is less than 30 but greater than 6 then the water is pumped for 10 seconds.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/>
              <a:t>          • If the moisture content is greater than 30, then no water is pumped. </a:t>
            </a:r>
            <a:endParaRPr sz="1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/>
              <a:t>After plant 1, the arm moves to plant 2 and the same process continues and the same process is done for plant 3 as well. The process repeats after every 6 hours or as per convenience.</a:t>
            </a:r>
            <a:endParaRPr sz="1900"/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297500" y="335556"/>
            <a:ext cx="7038900" cy="1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 b="1">
                <a:solidFill>
                  <a:srgbClr val="FCE5CD"/>
                </a:solidFill>
                <a:latin typeface="Caveat"/>
                <a:ea typeface="Caveat"/>
                <a:cs typeface="Caveat"/>
                <a:sym typeface="Caveat"/>
              </a:rPr>
              <a:t>Division of work</a:t>
            </a:r>
            <a:endParaRPr sz="5600" b="1">
              <a:solidFill>
                <a:srgbClr val="FCE5C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297500" y="1567549"/>
            <a:ext cx="6710644" cy="3033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err="1"/>
              <a:t>Ujjawal</a:t>
            </a:r>
            <a:r>
              <a:rPr lang="en-GB" sz="1800"/>
              <a:t> Kumar 		:	Coordination, Coding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Rishabh Kumar Saini	:	Video Editing, Circuit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Vaibhav Chaudhary	:	Research, Assemble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/>
              <a:t>Om Kumar </a:t>
            </a:r>
            <a:r>
              <a:rPr lang="en-GB" sz="1800" err="1"/>
              <a:t>Rakshit</a:t>
            </a:r>
            <a:r>
              <a:rPr lang="en-GB" sz="1800"/>
              <a:t>	:	Report, Coding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/>
              <a:t>Mohit Chandra		:	Presentation, Research</a:t>
            </a:r>
            <a:endParaRPr sz="1800"/>
          </a:p>
        </p:txBody>
      </p:sp>
      <p:sp>
        <p:nvSpPr>
          <p:cNvPr id="244" name="Google Shape;2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11451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>
                <a:solidFill>
                  <a:srgbClr val="FCE5CD"/>
                </a:solidFill>
                <a:latin typeface="Caveat"/>
                <a:ea typeface="Caveat"/>
                <a:cs typeface="Caveat"/>
                <a:sym typeface="Caveat"/>
              </a:rPr>
              <a:t>Challenges we have faced</a:t>
            </a:r>
            <a:endParaRPr sz="3500" b="1">
              <a:solidFill>
                <a:srgbClr val="FCE5C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1418550" y="118382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521975" y="1264050"/>
            <a:ext cx="7560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algn="just">
              <a:buClr>
                <a:schemeClr val="lt1"/>
              </a:buClr>
              <a:buSzPts val="1800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   Rotating water tap using servo motor.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14300" algn="just">
              <a:buClr>
                <a:schemeClr val="lt1"/>
              </a:buClr>
              <a:buSzPts val="1800"/>
            </a:pPr>
            <a:r>
              <a:rPr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   Running water motor using Arduino ( Relay has been used later).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</a:endParaRPr>
          </a:p>
          <a:p>
            <a:pPr marL="457200" algn="just"/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2461875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00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THANK YOU !</a:t>
            </a:r>
            <a:endParaRPr sz="6000">
              <a:solidFill>
                <a:srgbClr val="FFFF00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258" name="Google Shape;25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12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solidFill>
                  <a:srgbClr val="FCE5CD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Introduction</a:t>
            </a:r>
            <a:endParaRPr sz="5600">
              <a:solidFill>
                <a:srgbClr val="FCE5CD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297500" y="1775725"/>
            <a:ext cx="7693500" cy="27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EB Garamond"/>
                <a:ea typeface="EB Garamond"/>
                <a:cs typeface="EB Garamond"/>
                <a:sym typeface="EB Garamond"/>
              </a:rPr>
              <a:t>In absence of residents at home, we need an irrigation system to water the plants at the correct time so that the plants are well irrigated at all times.</a:t>
            </a:r>
            <a:endParaRPr sz="21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2100">
                <a:latin typeface="EB Garamond"/>
                <a:ea typeface="EB Garamond"/>
                <a:cs typeface="EB Garamond"/>
              </a:rPr>
            </a:br>
            <a:r>
              <a:rPr lang="en-GB" sz="2100">
                <a:latin typeface="EB Garamond"/>
                <a:ea typeface="EB Garamond"/>
                <a:cs typeface="EB Garamond"/>
                <a:sym typeface="EB Garamond"/>
              </a:rPr>
              <a:t>For this we need to make the irrigation system “</a:t>
            </a:r>
            <a:r>
              <a:rPr lang="en-GB" sz="2100">
                <a:solidFill>
                  <a:srgbClr val="00FF00"/>
                </a:solidFill>
                <a:latin typeface="EB Garamond"/>
                <a:ea typeface="EB Garamond"/>
                <a:cs typeface="EB Garamond"/>
                <a:sym typeface="EB Garamond"/>
              </a:rPr>
              <a:t>smart</a:t>
            </a:r>
            <a:r>
              <a:rPr lang="en-GB" sz="2100">
                <a:latin typeface="EB Garamond"/>
                <a:ea typeface="EB Garamond"/>
                <a:cs typeface="EB Garamond"/>
                <a:sym typeface="EB Garamond"/>
              </a:rPr>
              <a:t>”.</a:t>
            </a:r>
            <a:br>
              <a:rPr lang="en-GB" sz="2100">
                <a:latin typeface="EB Garamond"/>
                <a:ea typeface="EB Garamond"/>
                <a:cs typeface="EB Garamond"/>
              </a:rPr>
            </a:br>
            <a:endParaRPr sz="2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1407475" y="709000"/>
            <a:ext cx="594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4"/>
                </a:solidFill>
                <a:latin typeface="Caveat"/>
                <a:ea typeface="Caveat"/>
                <a:cs typeface="Caveat"/>
                <a:sym typeface="Caveat"/>
              </a:rPr>
              <a:t>Components Required</a:t>
            </a:r>
            <a:endParaRPr sz="3600" b="1">
              <a:solidFill>
                <a:schemeClr val="accent4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597300" y="1567150"/>
            <a:ext cx="680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456775" y="1848450"/>
            <a:ext cx="68010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/>
              <a:buChar char="●"/>
            </a:pPr>
            <a:r>
              <a:rPr lang="en-GB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Arduino UNO Board</a:t>
            </a:r>
            <a:endParaRPr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:</a:t>
            </a:r>
            <a:r>
              <a:rPr lang="en-GB" sz="2000">
                <a:solidFill>
                  <a:schemeClr val="accent4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You can tell your board what to do by sending a set of instructions to the microcontroller on the board.</a:t>
            </a: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Use: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 Taking input from the moisture sensor and providing instructions to DC motor.</a:t>
            </a: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1737950" y="379100"/>
            <a:ext cx="7022100" cy="21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/>
              <a:buChar char="●"/>
            </a:pPr>
            <a:r>
              <a:rPr lang="en-GB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Small Breadboard</a:t>
            </a:r>
            <a:endParaRPr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: Designed to work with through-hole electronic components. </a:t>
            </a: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      </a:t>
            </a: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Use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: To form simple electrical connections among different components.</a:t>
            </a:r>
            <a:r>
              <a:rPr lang="en-GB" sz="20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 </a:t>
            </a:r>
            <a:endParaRPr sz="2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568250" y="2621975"/>
            <a:ext cx="60075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/>
              <a:buChar char="●"/>
            </a:pPr>
            <a:r>
              <a:rPr lang="en-GB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Servo motor</a:t>
            </a:r>
            <a:endParaRPr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: Servo motor works on PWM (Pulse Width Modulation) principle, means its angle of rotation is controlled by the duration of applied pulse to its control PIN.</a:t>
            </a: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         </a:t>
            </a: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Use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:  Used in the robotic arm in our project.</a:t>
            </a: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/>
        </p:nvSpPr>
        <p:spPr>
          <a:xfrm>
            <a:off x="1064875" y="622850"/>
            <a:ext cx="73134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/>
              <a:buChar char="●"/>
            </a:pPr>
            <a:r>
              <a:rPr lang="en-GB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   DC Motor</a:t>
            </a:r>
            <a:endParaRPr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: Operates on Faraday’s principle of electromagnetism which states that a current carrying conductor experiences a force when placed in a magnetic field.</a:t>
            </a: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Use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: To pump the water up.</a:t>
            </a: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064875" y="2903300"/>
            <a:ext cx="7313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EB Garamond"/>
              <a:buChar char="●"/>
            </a:pPr>
            <a:r>
              <a:rPr lang="en-GB" sz="200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Moisture sensor</a:t>
            </a:r>
            <a:endParaRPr sz="200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</a:t>
            </a: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Principle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:  Uses capacitance to measure dielectric permittivity of the                                                                     surrounding medium.</a:t>
            </a: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2CC"/>
                </a:solidFill>
                <a:latin typeface="EB Garamond"/>
                <a:ea typeface="EB Garamond"/>
                <a:cs typeface="EB Garamond"/>
                <a:sym typeface="EB Garamond"/>
              </a:rPr>
              <a:t>         Use</a:t>
            </a:r>
            <a:r>
              <a:rPr lang="en-GB" sz="20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rPr>
              <a:t>: To sense the moisture  content of the soil.</a:t>
            </a:r>
            <a:endParaRPr sz="20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66875" y="395875"/>
            <a:ext cx="70389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4000" b="1">
                <a:solidFill>
                  <a:srgbClr val="FCE5CD"/>
                </a:solidFill>
                <a:latin typeface="Caveat"/>
                <a:ea typeface="Caveat"/>
                <a:cs typeface="Caveat"/>
                <a:sym typeface="Caveat"/>
              </a:rPr>
              <a:t>COST :-</a:t>
            </a:r>
            <a:endParaRPr sz="4000" b="1">
              <a:solidFill>
                <a:srgbClr val="FCE5C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888625" y="877650"/>
            <a:ext cx="149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1496252" y="1278793"/>
            <a:ext cx="559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Rs. 2400</a:t>
            </a:r>
            <a:endParaRPr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ctrTitle"/>
          </p:nvPr>
        </p:nvSpPr>
        <p:spPr>
          <a:xfrm>
            <a:off x="793625" y="431975"/>
            <a:ext cx="5173500" cy="1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5ECC50C9EC942B5F315F13D0BE415" ma:contentTypeVersion="9" ma:contentTypeDescription="Create a new document." ma:contentTypeScope="" ma:versionID="5ef3467efab2a4a80d9d7af685a893ee">
  <xsd:schema xmlns:xsd="http://www.w3.org/2001/XMLSchema" xmlns:xs="http://www.w3.org/2001/XMLSchema" xmlns:p="http://schemas.microsoft.com/office/2006/metadata/properties" xmlns:ns2="b8296849-5da2-4e65-8802-85b59c48d3c7" xmlns:ns3="25a7241e-db63-4670-ba54-928b02a7f5f5" targetNamespace="http://schemas.microsoft.com/office/2006/metadata/properties" ma:root="true" ma:fieldsID="f24eff039f18605bb31d2b7c178d0e60" ns2:_="" ns3:_="">
    <xsd:import namespace="b8296849-5da2-4e65-8802-85b59c48d3c7"/>
    <xsd:import namespace="25a7241e-db63-4670-ba54-928b02a7f5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96849-5da2-4e65-8802-85b59c48d3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7241e-db63-4670-ba54-928b02a7f5f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476047-5068-4602-A89E-7D2EA35211EB}">
  <ds:schemaRefs>
    <ds:schemaRef ds:uri="25a7241e-db63-4670-ba54-928b02a7f5f5"/>
    <ds:schemaRef ds:uri="b8296849-5da2-4e65-8802-85b59c48d3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D2EAE4-A95A-4A8E-9D52-6E6C47B734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6CAB35-4BDB-471D-B03C-6E273878D6C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Focus</vt:lpstr>
      <vt:lpstr>Smart Irrigation system using Moisture Sensor and Robotic Arm </vt:lpstr>
      <vt:lpstr>Introduction</vt:lpstr>
      <vt:lpstr>PowerPoint Presentation</vt:lpstr>
      <vt:lpstr>PowerPoint Presentation</vt:lpstr>
      <vt:lpstr>PowerPoint Presentation</vt:lpstr>
      <vt:lpstr>COST :-</vt:lpstr>
      <vt:lpstr>        </vt:lpstr>
      <vt:lpstr>PowerPoint Presentation</vt:lpstr>
      <vt:lpstr>PowerPoint Presentation</vt:lpstr>
      <vt:lpstr>MODEL OF ELECTRICAL CIRCUIT </vt:lpstr>
      <vt:lpstr>PowerPoint Presentation</vt:lpstr>
      <vt:lpstr>PowerPoint Presentation</vt:lpstr>
      <vt:lpstr>                    Working </vt:lpstr>
      <vt:lpstr>PowerPoint Presentation</vt:lpstr>
      <vt:lpstr>Division of work</vt:lpstr>
      <vt:lpstr>Challenges we have faced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 using Moisture Sensor and Robotic Arm</dc:title>
  <dc:creator>Admin</dc:creator>
  <cp:revision>1</cp:revision>
  <dcterms:modified xsi:type="dcterms:W3CDTF">2022-03-22T05:06:31Z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0x0101007E05ECC50C9EC942B5F315F13D0BE415</vt:lpwstr>
  </property>
</Properties>
</file>