
<file path=[Content_Types].xml><?xml version="1.0" encoding="utf-8"?>
<Types xmlns="http://schemas.openxmlformats.org/package/2006/content-types">
  <Override PartName="/_rels/.rels" ContentType="application/vnd.openxmlformats-package.relationships+xml"/>
  <Override PartName="/ppt/notesSlides/_rels/notesSlide18.xml.rels" ContentType="application/vnd.openxmlformats-package.relationships+xml"/>
  <Override PartName="/ppt/notesSlides/_rels/notesSlide35.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34.xml.rels" ContentType="application/vnd.openxmlformats-package.relationships+xml"/>
  <Override PartName="/ppt/notesSlides/_rels/notesSlide9.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3.xml.rels" ContentType="application/vnd.openxmlformats-package.relationships+xml"/>
  <Override PartName="/ppt/notesSlides/_rels/notesSlide33.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8.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33.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notesSlide29.xml" ContentType="application/vnd.openxmlformats-officedocument.presentationml.notesSlide+xml"/>
  <Override PartName="/ppt/_rels/presentation.xml.rels" ContentType="application/vnd.openxmlformats-package.relationships+xml"/>
  <Override PartName="/ppt/media/image63.gif" ContentType="image/gif"/>
  <Override PartName="/ppt/media/image1.jpeg" ContentType="image/jpeg"/>
  <Override PartName="/ppt/media/image56.png" ContentType="image/png"/>
  <Override PartName="/ppt/media/image19.jpeg" ContentType="image/jpeg"/>
  <Override PartName="/ppt/media/image71.gif" ContentType="image/gif"/>
  <Override PartName="/ppt/media/image30.jpeg" ContentType="image/jpeg"/>
  <Override PartName="/ppt/media/image42.gif" ContentType="image/gif"/>
  <Override PartName="/ppt/media/image68.jpeg" ContentType="image/jpeg"/>
  <Override PartName="/ppt/media/image49.gif" ContentType="image/gif"/>
  <Override PartName="/ppt/media/image13.gif" ContentType="image/gif"/>
  <Override PartName="/ppt/media/image3.gif" ContentType="image/gif"/>
  <Override PartName="/ppt/media/image14.jpeg" ContentType="image/jpeg"/>
  <Override PartName="/ppt/media/image28.jpeg" ContentType="image/jpeg"/>
  <Override PartName="/ppt/media/image65.gif" ContentType="image/gif"/>
  <Override PartName="/ppt/media/image77.jpeg" ContentType="image/jpeg"/>
  <Override PartName="/ppt/media/image36.gif" ContentType="image/gif"/>
  <Override PartName="/ppt/media/image2.jpeg" ContentType="image/jpeg"/>
  <Override PartName="/ppt/media/image39.jpeg" ContentType="image/jpeg"/>
  <Override PartName="/ppt/media/image44.gif" ContentType="image/gif"/>
  <Override PartName="/ppt/media/image81.gif" ContentType="image/gif"/>
  <Override PartName="/ppt/media/image15.gif" ContentType="image/gif"/>
  <Override PartName="/ppt/media/image52.gif" ContentType="image/gif"/>
  <Override PartName="/ppt/media/image72.jpeg" ContentType="image/jpeg"/>
  <Override PartName="/ppt/media/image5.gif" ContentType="image/gif"/>
  <Override PartName="/ppt/media/image80.jpeg" ContentType="image/jpeg"/>
  <Override PartName="/ppt/media/image8.jpeg" ContentType="image/jpeg"/>
  <Override PartName="/ppt/media/image67.gif" ContentType="image/gif"/>
  <Override PartName="/ppt/media/image53.png" ContentType="image/png"/>
  <Override PartName="/ppt/media/image31.gif" ContentType="image/gif"/>
  <Override PartName="/ppt/media/image38.gif" ContentType="image/gif"/>
  <Override PartName="/ppt/media/image64.jpeg" ContentType="image/jpeg"/>
  <Override PartName="/ppt/media/image37.jpeg" ContentType="image/jpeg"/>
  <Override PartName="/ppt/media/image78.jpeg" ContentType="image/jpeg"/>
  <Override PartName="/ppt/media/image46.gif" ContentType="image/gif"/>
  <Override PartName="/ppt/media/image17.gif" ContentType="image/gif"/>
  <Override PartName="/ppt/media/image10.jpeg" ContentType="image/jpeg"/>
  <Override PartName="/ppt/media/image48.jpeg" ContentType="image/jpeg"/>
  <Override PartName="/ppt/media/image51.jpeg" ContentType="image/jpeg"/>
  <Override PartName="/ppt/media/image24.jpeg" ContentType="image/jpeg"/>
  <Override PartName="/ppt/media/image7.gif" ContentType="image/gif"/>
  <Override PartName="/ppt/media/image47.png" ContentType="image/png"/>
  <Override PartName="/ppt/media/image32.jpeg" ContentType="image/jpeg"/>
  <Override PartName="/ppt/media/image25.gif" ContentType="image/gif"/>
  <Override PartName="/ppt/media/image18.png" ContentType="image/png"/>
  <Override PartName="/ppt/media/image69.gif" ContentType="image/gif"/>
  <Override PartName="/ppt/media/image33.gif" ContentType="image/gif"/>
  <Override PartName="/ppt/media/image43.jpeg" ContentType="image/jpeg"/>
  <Override PartName="/ppt/media/image16.jpeg" ContentType="image/jpeg"/>
  <Override PartName="/ppt/media/image34.png" ContentType="image/png"/>
  <Override PartName="/ppt/media/image57.jpeg" ContentType="image/jpeg"/>
  <Override PartName="/ppt/media/image41.jpeg" ContentType="image/jpeg"/>
  <Override PartName="/ppt/media/image9.gif" ContentType="image/gif"/>
  <Override PartName="/ppt/media/image20.gif" ContentType="image/gif"/>
  <Override PartName="/ppt/media/image4.jpeg" ContentType="image/jpeg"/>
  <Override PartName="/ppt/media/image27.gif" ContentType="image/gif"/>
  <Override PartName="/ppt/media/image50.png" ContentType="image/png"/>
  <Override PartName="/ppt/media/image60.jpeg" ContentType="image/jpeg"/>
  <Override PartName="/ppt/media/image79.gif" ContentType="image/gif"/>
  <Override PartName="/ppt/media/image73.png" ContentType="image/png"/>
  <Override PartName="/ppt/media/image58.gif" ContentType="image/gif"/>
  <Override PartName="/ppt/media/image22.gif" ContentType="image/gif"/>
  <Override PartName="/ppt/media/image66.jpeg" ContentType="image/jpeg"/>
  <Override PartName="/ppt/media/image29.gif" ContentType="image/gif"/>
  <Override PartName="/ppt/media/image59.png" ContentType="image/png"/>
  <Override PartName="/ppt/media/image23.png" ContentType="image/png"/>
  <Override PartName="/ppt/media/image12.jpeg" ContentType="image/jpeg"/>
  <Override PartName="/ppt/media/image74.gif" ContentType="image/gif"/>
  <Override PartName="/ppt/media/image26.jpeg" ContentType="image/jpeg"/>
  <Override PartName="/ppt/media/image75.jpeg" ContentType="image/jpeg"/>
  <Override PartName="/ppt/media/image21.jpeg" ContentType="image/jpeg"/>
  <Override PartName="/ppt/media/image45.jpeg" ContentType="image/jpeg"/>
  <Override PartName="/ppt/media/image61.gif" ContentType="image/gif"/>
  <Override PartName="/ppt/media/image70.jpeg" ContentType="image/jpeg"/>
  <Override PartName="/ppt/media/image76.gif" ContentType="image/gif"/>
  <Override PartName="/ppt/media/image40.gif" ContentType="image/gif"/>
  <Override PartName="/ppt/media/image6.jpeg" ContentType="image/jpeg"/>
  <Override PartName="/ppt/media/image11.gif" ContentType="image/gif"/>
  <Override PartName="/ppt/media/image54.jpeg" ContentType="image/jpeg"/>
  <Override PartName="/ppt/media/image62.jpeg" ContentType="image/jpeg"/>
  <Override PartName="/ppt/media/image35.jpeg" ContentType="image/jpeg"/>
  <Override PartName="/ppt/media/image55.gif" ContentType="image/gif"/>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p:notesSz cx="6805612" cy="99441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50"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51"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52"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53" name="PlaceHolder 5"/>
          <p:cNvSpPr>
            <a:spLocks noGrp="1"/>
          </p:cNvSpPr>
          <p:nvPr>
            <p:ph type="sldNum"/>
          </p:nvPr>
        </p:nvSpPr>
        <p:spPr>
          <a:xfrm>
            <a:off x="4399200" y="9555480"/>
            <a:ext cx="3372840" cy="502560"/>
          </a:xfrm>
          <a:prstGeom prst="rect">
            <a:avLst/>
          </a:prstGeom>
        </p:spPr>
        <p:txBody>
          <a:bodyPr anchor="b" bIns="0" lIns="0" rIns="0" tIns="0" wrap="none"/>
          <a:p>
            <a:pPr algn="r"/>
            <a:fld id="{34E4E218-7EAD-45C8-A04E-61DF489F218D}"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intranet/everest/showdoc.asp?id=120404082600&amp;type=doc" TargetMode="External"/><Relationship Id="rId2" Type="http://schemas.openxmlformats.org/officeDocument/2006/relationships/hyperlink" Target="http://intranet/everest/showdoc.asp?id=120411180027&amp;type=doc" TargetMode="External"/><Relationship Id="rId3" Type="http://schemas.openxmlformats.org/officeDocument/2006/relationships/slide" Target="../slides/slide15.xml"/><Relationship Id="rId4"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intranet/everest/showdoc.asp?id=120404082600&amp;type=doc" TargetMode="External"/><Relationship Id="rId2" Type="http://schemas.openxmlformats.org/officeDocument/2006/relationships/hyperlink" Target="http://intranet/everest/showdoc.asp?id=120411180027&amp;type=doc" TargetMode="External"/><Relationship Id="rId3" Type="http://schemas.openxmlformats.org/officeDocument/2006/relationships/slide" Target="../slides/slide16.xml"/><Relationship Id="rId4"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TextShape 1"/>
          <p:cNvSpPr txBox="1"/>
          <p:nvPr/>
        </p:nvSpPr>
        <p:spPr>
          <a:xfrm>
            <a:off x="3854520" y="9445680"/>
            <a:ext cx="2949120" cy="496440"/>
          </a:xfrm>
          <a:prstGeom prst="rect">
            <a:avLst/>
          </a:prstGeom>
        </p:spPr>
        <p:txBody>
          <a:bodyPr anchor="b"/>
          <a:p>
            <a:pPr algn="r">
              <a:lnSpc>
                <a:spcPct val="100000"/>
              </a:lnSpc>
            </a:pPr>
            <a:fld id="{E7D53321-0E7C-4CEE-894A-744CF86AD401}" type="slidenum">
              <a:rPr lang="en-US" sz="1200"/>
              <a:t>&lt;number&gt;</a:t>
            </a:fld>
            <a:endParaRPr/>
          </a:p>
        </p:txBody>
      </p:sp>
      <p:sp>
        <p:nvSpPr>
          <p:cNvPr id="339"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CustomShape 1"/>
          <p:cNvSpPr/>
          <p:nvPr/>
        </p:nvSpPr>
        <p:spPr>
          <a:xfrm>
            <a:off x="3854520" y="9445680"/>
            <a:ext cx="2949120" cy="496440"/>
          </a:xfrm>
          <a:prstGeom prst="rect">
            <a:avLst/>
          </a:prstGeom>
        </p:spPr>
        <p:txBody>
          <a:bodyPr anchor="b" bIns="45000" lIns="90000" rIns="90000" tIns="45000"/>
          <a:p>
            <a:pPr algn="r">
              <a:lnSpc>
                <a:spcPct val="100000"/>
              </a:lnSpc>
            </a:pPr>
            <a:fld id="{46495235-2B94-4726-BE17-2CDB26CB78F4}" type="slidenum">
              <a:rPr lang="en-US" sz="1200">
                <a:solidFill>
                  <a:srgbClr val="000000"/>
                </a:solidFill>
                <a:latin typeface="Arial"/>
                <a:ea typeface="+mn-ea"/>
              </a:rPr>
              <a:t>&lt;number&gt;</a:t>
            </a:fld>
            <a:endParaRPr/>
          </a:p>
        </p:txBody>
      </p:sp>
      <p:sp>
        <p:nvSpPr>
          <p:cNvPr id="353" name="PlaceHolder 2"/>
          <p:cNvSpPr>
            <a:spLocks noGrp="1"/>
          </p:cNvSpPr>
          <p:nvPr>
            <p:ph type="body"/>
          </p:nvPr>
        </p:nvSpPr>
        <p:spPr>
          <a:xfrm>
            <a:off x="681120" y="4722840"/>
            <a:ext cx="5443200" cy="4474800"/>
          </a:xfrm>
          <a:prstGeom prst="rect">
            <a:avLst/>
          </a:prstGeom>
        </p:spPr>
        <p:txBody>
          <a:bodyPr/>
          <a:p>
            <a:pPr>
              <a:lnSpc>
                <a:spcPct val="100000"/>
              </a:lnSpc>
            </a:pPr>
            <a:r>
              <a:rPr i="1" lang="en-US"/>
              <a:t>En </a:t>
            </a:r>
            <a:r>
              <a:rPr b="1" i="1" lang="en-US"/>
              <a:t>ambassadør </a:t>
            </a:r>
            <a:r>
              <a:rPr i="1" lang="en-US"/>
              <a:t>er en diplomat af højeste rang, chef for en</a:t>
            </a:r>
            <a:endParaRPr/>
          </a:p>
          <a:p>
            <a:pPr>
              <a:lnSpc>
                <a:spcPct val="100000"/>
              </a:lnSpc>
            </a:pPr>
            <a:r>
              <a:rPr i="1" lang="en-US"/>
              <a:t>ambassade og sit lands officielle repræsentant i en anden stat.</a:t>
            </a:r>
            <a:endParaRPr/>
          </a:p>
          <a:p>
            <a:pPr>
              <a:lnSpc>
                <a:spcPct val="100000"/>
              </a:lnSpc>
            </a:pPr>
            <a:r>
              <a:rPr lang="en-US"/>
              <a:t>• </a:t>
            </a:r>
            <a:r>
              <a:rPr lang="en-US"/>
              <a:t>Du er altså projektets repræsentant i din afdeling.</a:t>
            </a:r>
            <a:endParaRPr/>
          </a:p>
          <a:p>
            <a:pPr>
              <a:lnSpc>
                <a:spcPct val="100000"/>
              </a:lnSpc>
            </a:pPr>
            <a:r>
              <a:rPr lang="en-US"/>
              <a:t>• </a:t>
            </a:r>
            <a:r>
              <a:rPr lang="en-US"/>
              <a:t>Foregangsmanden for projektet ude hos jer.</a:t>
            </a:r>
            <a:endParaRPr/>
          </a:p>
          <a:p>
            <a:pPr>
              <a:lnSpc>
                <a:spcPct val="100000"/>
              </a:lnSpc>
            </a:pPr>
            <a:r>
              <a:rPr lang="en-US"/>
              <a:t>• </a:t>
            </a:r>
            <a:r>
              <a:rPr lang="en-US"/>
              <a:t>Bindeleddet mellem projektgruppen og afdelingen.</a:t>
            </a:r>
            <a:endParaRPr/>
          </a:p>
          <a:p>
            <a:pPr>
              <a:lnSpc>
                <a:spcPct val="100000"/>
              </a:lnSpc>
            </a:pPr>
            <a:r>
              <a:rPr lang="en-US"/>
              <a:t>• </a:t>
            </a:r>
            <a:r>
              <a:rPr lang="en-US"/>
              <a:t>Vær positiv og vær med til at fremme forståelsen for projektet.</a:t>
            </a:r>
            <a:endParaRPr/>
          </a:p>
          <a:p>
            <a:pPr>
              <a:lnSpc>
                <a:spcPct val="100000"/>
              </a:lnSpc>
            </a:pPr>
            <a:r>
              <a:rPr lang="en-US"/>
              <a:t>• </a:t>
            </a:r>
            <a:r>
              <a:rPr lang="en-US"/>
              <a:t>Stil kritiske spørgsmål overfor projektgruppen.</a:t>
            </a:r>
            <a:endParaRPr/>
          </a:p>
          <a:p>
            <a:pPr>
              <a:lnSpc>
                <a:spcPct val="100000"/>
              </a:lnSpc>
            </a:pPr>
            <a:r>
              <a:rPr lang="en-US"/>
              <a:t>• </a:t>
            </a:r>
            <a:r>
              <a:rPr lang="en-US"/>
              <a:t>Under projektet: konkrete opgaver</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CustomShape 1"/>
          <p:cNvSpPr/>
          <p:nvPr/>
        </p:nvSpPr>
        <p:spPr>
          <a:xfrm>
            <a:off x="3854520" y="9445680"/>
            <a:ext cx="2949120" cy="496440"/>
          </a:xfrm>
          <a:prstGeom prst="rect">
            <a:avLst/>
          </a:prstGeom>
        </p:spPr>
        <p:txBody>
          <a:bodyPr anchor="b" bIns="45000" lIns="90000" rIns="90000" tIns="45000"/>
          <a:p>
            <a:pPr algn="r">
              <a:lnSpc>
                <a:spcPct val="100000"/>
              </a:lnSpc>
            </a:pPr>
            <a:fld id="{2CDC5242-350B-47C3-8762-EE018527EFE3}" type="slidenum">
              <a:rPr lang="en-US" sz="1200">
                <a:solidFill>
                  <a:srgbClr val="000000"/>
                </a:solidFill>
                <a:latin typeface="Arial"/>
                <a:ea typeface="+mn-ea"/>
              </a:rPr>
              <a:t>&lt;number&gt;</a:t>
            </a:fld>
            <a:endParaRPr/>
          </a:p>
        </p:txBody>
      </p:sp>
      <p:sp>
        <p:nvSpPr>
          <p:cNvPr id="355" name="PlaceHolder 2"/>
          <p:cNvSpPr>
            <a:spLocks noGrp="1"/>
          </p:cNvSpPr>
          <p:nvPr>
            <p:ph type="body"/>
          </p:nvPr>
        </p:nvSpPr>
        <p:spPr>
          <a:xfrm>
            <a:off x="681120" y="4722840"/>
            <a:ext cx="5443200" cy="4474800"/>
          </a:xfrm>
          <a:prstGeom prst="rect">
            <a:avLst/>
          </a:prstGeom>
        </p:spPr>
        <p:txBody>
          <a:bodyPr/>
          <a:p>
            <a:pPr>
              <a:lnSpc>
                <a:spcPct val="100000"/>
              </a:lnSpc>
            </a:pPr>
            <a:r>
              <a:rPr i="1" lang="en-US"/>
              <a:t>En </a:t>
            </a:r>
            <a:r>
              <a:rPr b="1" i="1" lang="en-US"/>
              <a:t>ambassadør </a:t>
            </a:r>
            <a:r>
              <a:rPr i="1" lang="en-US"/>
              <a:t>er en diplomat af højeste rang, chef for en</a:t>
            </a:r>
            <a:endParaRPr/>
          </a:p>
          <a:p>
            <a:pPr>
              <a:lnSpc>
                <a:spcPct val="100000"/>
              </a:lnSpc>
            </a:pPr>
            <a:r>
              <a:rPr i="1" lang="en-US"/>
              <a:t>ambassade og sit lands officielle repræsentant i en anden stat.</a:t>
            </a:r>
            <a:endParaRPr/>
          </a:p>
          <a:p>
            <a:pPr>
              <a:lnSpc>
                <a:spcPct val="100000"/>
              </a:lnSpc>
            </a:pPr>
            <a:r>
              <a:rPr lang="en-US"/>
              <a:t>• </a:t>
            </a:r>
            <a:r>
              <a:rPr lang="en-US"/>
              <a:t>Du er altså projektets repræsentant i din afdeling.</a:t>
            </a:r>
            <a:endParaRPr/>
          </a:p>
          <a:p>
            <a:pPr>
              <a:lnSpc>
                <a:spcPct val="100000"/>
              </a:lnSpc>
            </a:pPr>
            <a:r>
              <a:rPr lang="en-US"/>
              <a:t>• </a:t>
            </a:r>
            <a:r>
              <a:rPr lang="en-US"/>
              <a:t>Foregangsmanden for projektet ude hos jer.</a:t>
            </a:r>
            <a:endParaRPr/>
          </a:p>
          <a:p>
            <a:pPr>
              <a:lnSpc>
                <a:spcPct val="100000"/>
              </a:lnSpc>
            </a:pPr>
            <a:r>
              <a:rPr lang="en-US"/>
              <a:t>• </a:t>
            </a:r>
            <a:r>
              <a:rPr lang="en-US"/>
              <a:t>Bindeleddet mellem projektgruppen og afdelingen.</a:t>
            </a:r>
            <a:endParaRPr/>
          </a:p>
          <a:p>
            <a:pPr>
              <a:lnSpc>
                <a:spcPct val="100000"/>
              </a:lnSpc>
            </a:pPr>
            <a:r>
              <a:rPr lang="en-US"/>
              <a:t>• </a:t>
            </a:r>
            <a:r>
              <a:rPr lang="en-US"/>
              <a:t>Vær positiv og vær med til at fremme forståelsen for projektet.</a:t>
            </a:r>
            <a:endParaRPr/>
          </a:p>
          <a:p>
            <a:pPr>
              <a:lnSpc>
                <a:spcPct val="100000"/>
              </a:lnSpc>
            </a:pPr>
            <a:r>
              <a:rPr lang="en-US"/>
              <a:t>• </a:t>
            </a:r>
            <a:r>
              <a:rPr lang="en-US"/>
              <a:t>Stil kritiske spørgsmål overfor projektgruppen.</a:t>
            </a:r>
            <a:endParaRPr/>
          </a:p>
          <a:p>
            <a:pPr>
              <a:lnSpc>
                <a:spcPct val="100000"/>
              </a:lnSpc>
            </a:pPr>
            <a:r>
              <a:rPr lang="en-US"/>
              <a:t>• </a:t>
            </a:r>
            <a:r>
              <a:rPr lang="en-US"/>
              <a:t>Under projektet: konkrete opgaver</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CustomShape 1"/>
          <p:cNvSpPr/>
          <p:nvPr/>
        </p:nvSpPr>
        <p:spPr>
          <a:xfrm>
            <a:off x="3854520" y="9445680"/>
            <a:ext cx="2949120" cy="496440"/>
          </a:xfrm>
          <a:prstGeom prst="rect">
            <a:avLst/>
          </a:prstGeom>
        </p:spPr>
        <p:txBody>
          <a:bodyPr anchor="b" bIns="45000" lIns="90000" rIns="90000" tIns="45000"/>
          <a:p>
            <a:pPr algn="r">
              <a:lnSpc>
                <a:spcPct val="100000"/>
              </a:lnSpc>
            </a:pPr>
            <a:fld id="{7A544B08-D462-41BA-A32A-D19A8FB86795}" type="slidenum">
              <a:rPr lang="en-US" sz="1200">
                <a:solidFill>
                  <a:srgbClr val="000000"/>
                </a:solidFill>
                <a:latin typeface="Arial"/>
                <a:ea typeface="+mn-ea"/>
              </a:rPr>
              <a:t>&lt;number&gt;</a:t>
            </a:fld>
            <a:endParaRPr/>
          </a:p>
        </p:txBody>
      </p:sp>
      <p:sp>
        <p:nvSpPr>
          <p:cNvPr id="357" name="PlaceHolder 2"/>
          <p:cNvSpPr>
            <a:spLocks noGrp="1"/>
          </p:cNvSpPr>
          <p:nvPr>
            <p:ph type="body"/>
          </p:nvPr>
        </p:nvSpPr>
        <p:spPr>
          <a:xfrm>
            <a:off x="681120" y="4722840"/>
            <a:ext cx="5443200" cy="4474800"/>
          </a:xfrm>
          <a:prstGeom prst="rect">
            <a:avLst/>
          </a:prstGeom>
        </p:spPr>
        <p:txBody>
          <a:bodyPr/>
          <a:p>
            <a:pPr>
              <a:lnSpc>
                <a:spcPct val="100000"/>
              </a:lnSpc>
              <a:buFont typeface="StarSymbol"/>
              <a:buAutoNum type="arabicParenR"/>
            </a:pPr>
            <a:r>
              <a:rPr lang="en-US"/>
              <a:t>Informere om KOMHEN2 internt og eksternt</a:t>
            </a:r>
            <a:endParaRPr/>
          </a:p>
          <a:p>
            <a:pPr lvl="1">
              <a:lnSpc>
                <a:spcPct val="100000"/>
              </a:lnSpc>
              <a:buSzPct val="25000"/>
              <a:buFont typeface="StarSymbol"/>
              <a:buChar char=""/>
            </a:pPr>
            <a:r>
              <a:rPr lang="en-US"/>
              <a:t>Intranetnyheder (info. Og gode historier)</a:t>
            </a:r>
            <a:endParaRPr/>
          </a:p>
          <a:p>
            <a:pPr lvl="1">
              <a:lnSpc>
                <a:spcPct val="100000"/>
              </a:lnSpc>
              <a:buSzPct val="25000"/>
              <a:buFont typeface="StarSymbol"/>
              <a:buChar char=""/>
            </a:pPr>
            <a:r>
              <a:rPr lang="en-US"/>
              <a:t>Undervise – det der foregår nu</a:t>
            </a:r>
            <a:endParaRPr/>
          </a:p>
          <a:p>
            <a:pPr lvl="1">
              <a:lnSpc>
                <a:spcPct val="100000"/>
              </a:lnSpc>
              <a:buSzPct val="25000"/>
              <a:buFont typeface="StarSymbol"/>
              <a:buChar char=""/>
            </a:pPr>
            <a:r>
              <a:rPr lang="en-US"/>
              <a:t>Løbende informationer fra KL under tælleugen til enhedsansvarlige</a:t>
            </a:r>
            <a:endParaRPr/>
          </a:p>
          <a:p>
            <a:pPr lvl="1">
              <a:lnSpc>
                <a:spcPct val="100000"/>
              </a:lnSpc>
              <a:buSzPct val="25000"/>
              <a:buFont typeface="StarSymbol"/>
              <a:buChar char=""/>
            </a:pPr>
            <a:r>
              <a:rPr lang="en-US"/>
              <a:t>Eksternt  - der vil komme en nyhed på hjemmesiden om tælleugen</a:t>
            </a:r>
            <a:endParaRPr/>
          </a:p>
          <a:p>
            <a:pPr>
              <a:lnSpc>
                <a:spcPct val="100000"/>
              </a:lnSpc>
            </a:pPr>
            <a:endParaRPr/>
          </a:p>
          <a:p>
            <a:pPr>
              <a:lnSpc>
                <a:spcPct val="100000"/>
              </a:lnSpc>
            </a:pPr>
            <a:endParaRPr/>
          </a:p>
          <a:p>
            <a:pPr>
              <a:lnSpc>
                <a:spcPct val="100000"/>
              </a:lnSpc>
            </a:pP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CustomShape 1"/>
          <p:cNvSpPr/>
          <p:nvPr/>
        </p:nvSpPr>
        <p:spPr>
          <a:xfrm>
            <a:off x="3854520" y="9445680"/>
            <a:ext cx="2949120" cy="496440"/>
          </a:xfrm>
          <a:prstGeom prst="rect">
            <a:avLst/>
          </a:prstGeom>
        </p:spPr>
        <p:txBody>
          <a:bodyPr anchor="b" bIns="45000" lIns="90000" rIns="90000" tIns="45000"/>
          <a:p>
            <a:pPr algn="r">
              <a:lnSpc>
                <a:spcPct val="100000"/>
              </a:lnSpc>
            </a:pPr>
            <a:fld id="{23B7C434-31EB-4B72-8EA1-5DBECC8F1F3E}" type="slidenum">
              <a:rPr lang="en-US" sz="1200">
                <a:solidFill>
                  <a:srgbClr val="000000"/>
                </a:solidFill>
                <a:latin typeface="Arial"/>
                <a:ea typeface="+mn-ea"/>
              </a:rPr>
              <a:t>&lt;number&gt;</a:t>
            </a:fld>
            <a:endParaRPr/>
          </a:p>
        </p:txBody>
      </p:sp>
      <p:sp>
        <p:nvSpPr>
          <p:cNvPr id="359" name="PlaceHolder 2"/>
          <p:cNvSpPr>
            <a:spLocks noGrp="1"/>
          </p:cNvSpPr>
          <p:nvPr>
            <p:ph type="body"/>
          </p:nvPr>
        </p:nvSpPr>
        <p:spPr>
          <a:xfrm>
            <a:off x="681120" y="4722840"/>
            <a:ext cx="5443200" cy="4474800"/>
          </a:xfrm>
          <a:prstGeom prst="rect">
            <a:avLst/>
          </a:prstGeom>
        </p:spPr>
        <p:txBody>
          <a:bodyPr/>
          <a:p>
            <a:pPr>
              <a:lnSpc>
                <a:spcPct val="100000"/>
              </a:lnSpc>
              <a:buFont typeface="StarSymbol"/>
              <a:buAutoNum type="arabicParenR"/>
            </a:pPr>
            <a:r>
              <a:rPr lang="en-US"/>
              <a:t>Informere om KOMHEN2 internt og eksternt</a:t>
            </a:r>
            <a:endParaRPr/>
          </a:p>
          <a:p>
            <a:pPr lvl="1">
              <a:lnSpc>
                <a:spcPct val="100000"/>
              </a:lnSpc>
              <a:buSzPct val="25000"/>
              <a:buFont typeface="StarSymbol"/>
              <a:buChar char=""/>
            </a:pPr>
            <a:r>
              <a:rPr lang="en-US"/>
              <a:t>Intranetnyheder (info. Og gode historier)</a:t>
            </a:r>
            <a:endParaRPr/>
          </a:p>
          <a:p>
            <a:pPr lvl="1">
              <a:lnSpc>
                <a:spcPct val="100000"/>
              </a:lnSpc>
              <a:buSzPct val="25000"/>
              <a:buFont typeface="StarSymbol"/>
              <a:buChar char=""/>
            </a:pPr>
            <a:r>
              <a:rPr lang="en-US"/>
              <a:t>Undervise – det der foregår nu</a:t>
            </a:r>
            <a:endParaRPr/>
          </a:p>
          <a:p>
            <a:pPr lvl="1">
              <a:lnSpc>
                <a:spcPct val="100000"/>
              </a:lnSpc>
              <a:buSzPct val="25000"/>
              <a:buFont typeface="StarSymbol"/>
              <a:buChar char=""/>
            </a:pPr>
            <a:r>
              <a:rPr lang="en-US"/>
              <a:t>Løbende informationer fra KL under tælleugen til enhedsansvarlige</a:t>
            </a:r>
            <a:endParaRPr/>
          </a:p>
          <a:p>
            <a:pPr lvl="1">
              <a:lnSpc>
                <a:spcPct val="100000"/>
              </a:lnSpc>
              <a:buSzPct val="25000"/>
              <a:buFont typeface="StarSymbol"/>
              <a:buChar char=""/>
            </a:pPr>
            <a:r>
              <a:rPr lang="en-US"/>
              <a:t>Eksternt  - der vil komme en nyhed på hjemmesiden om tælleugen</a:t>
            </a:r>
            <a:endParaRPr/>
          </a:p>
          <a:p>
            <a:pPr>
              <a:lnSpc>
                <a:spcPct val="100000"/>
              </a:lnSpc>
            </a:pPr>
            <a:endParaRPr/>
          </a:p>
          <a:p>
            <a:pPr>
              <a:lnSpc>
                <a:spcPct val="100000"/>
              </a:lnSpc>
            </a:pPr>
            <a:endParaRPr/>
          </a:p>
          <a:p>
            <a:pPr>
              <a:lnSpc>
                <a:spcPct val="100000"/>
              </a:lnSpc>
            </a:pP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0" name="TextShape 1"/>
          <p:cNvSpPr txBox="1"/>
          <p:nvPr/>
        </p:nvSpPr>
        <p:spPr>
          <a:xfrm>
            <a:off x="3854520" y="9445680"/>
            <a:ext cx="2949120" cy="496440"/>
          </a:xfrm>
          <a:prstGeom prst="rect">
            <a:avLst/>
          </a:prstGeom>
        </p:spPr>
        <p:txBody>
          <a:bodyPr anchor="b"/>
          <a:p>
            <a:pPr algn="r">
              <a:lnSpc>
                <a:spcPct val="100000"/>
              </a:lnSpc>
            </a:pPr>
            <a:fld id="{AF9B12F5-6DB1-4E7B-AB6F-998E837FE169}" type="slidenum">
              <a:rPr lang="en-US" sz="1200"/>
              <a:t>&lt;number&gt;</a:t>
            </a:fld>
            <a:endParaRPr/>
          </a:p>
        </p:txBody>
      </p:sp>
      <p:sp>
        <p:nvSpPr>
          <p:cNvPr id="361"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2" name="TextShape 1"/>
          <p:cNvSpPr txBox="1"/>
          <p:nvPr/>
        </p:nvSpPr>
        <p:spPr>
          <a:xfrm>
            <a:off x="3854520" y="9445680"/>
            <a:ext cx="2949120" cy="496440"/>
          </a:xfrm>
          <a:prstGeom prst="rect">
            <a:avLst/>
          </a:prstGeom>
        </p:spPr>
        <p:txBody>
          <a:bodyPr anchor="b"/>
          <a:p>
            <a:pPr algn="r">
              <a:lnSpc>
                <a:spcPct val="100000"/>
              </a:lnSpc>
            </a:pPr>
            <a:fld id="{18FDE709-C76D-4038-88BA-39C43C302091}" type="slidenum">
              <a:rPr lang="en-US" sz="1200"/>
              <a:t>&lt;number&gt;</a:t>
            </a:fld>
            <a:endParaRPr/>
          </a:p>
        </p:txBody>
      </p:sp>
      <p:sp>
        <p:nvSpPr>
          <p:cNvPr id="363" name="PlaceHolder 2"/>
          <p:cNvSpPr>
            <a:spLocks noGrp="1"/>
          </p:cNvSpPr>
          <p:nvPr>
            <p:ph type="body"/>
          </p:nvPr>
        </p:nvSpPr>
        <p:spPr>
          <a:xfrm>
            <a:off x="681120" y="4722840"/>
            <a:ext cx="5443200" cy="4474800"/>
          </a:xfrm>
          <a:prstGeom prst="rect">
            <a:avLst/>
          </a:prstGeom>
        </p:spPr>
        <p:txBody>
          <a:bodyPr/>
          <a:p>
            <a:pPr>
              <a:lnSpc>
                <a:spcPct val="100000"/>
              </a:lnSpc>
              <a:buFont typeface="StarSymbol"/>
              <a:buAutoNum type="arabicParenR"/>
            </a:pPr>
            <a:r>
              <a:rPr lang="en-US"/>
              <a:t>Der </a:t>
            </a:r>
            <a:r>
              <a:rPr lang="en-US" u="sng"/>
              <a:t>skal</a:t>
            </a:r>
            <a:r>
              <a:rPr lang="en-US"/>
              <a:t> der tælles på </a:t>
            </a:r>
            <a:r>
              <a:rPr lang="en-US"/>
              <a:t>
</a:t>
            </a:r>
            <a:r>
              <a:rPr lang="en-US"/>
              <a:t>
</a:t>
            </a:r>
            <a:r>
              <a:rPr lang="en-US"/>
              <a:t> - </a:t>
            </a:r>
            <a:r>
              <a:rPr lang="en-US" u="sng">
                <a:solidFill>
                  <a:srgbClr val="000000"/>
                </a:solidFill>
                <a:hlinkClick r:id="rId1"/>
              </a:rPr>
              <a:t>35 obligatoriske opgaver </a:t>
            </a:r>
            <a:r>
              <a:rPr lang="en-US">
                <a:solidFill>
                  <a:srgbClr val="000000"/>
                </a:solidFill>
              </a:rPr>
              <a:t>  Udpeget af KL i samarbejde med Borgerservice Danmark. </a:t>
            </a:r>
            <a:r>
              <a:rPr lang="en-US">
                <a:solidFill>
                  <a:srgbClr val="000000"/>
                </a:solidFill>
              </a:rPr>
              <a:t>
</a:t>
            </a:r>
            <a:r>
              <a:rPr lang="en-US">
                <a:solidFill>
                  <a:srgbClr val="000000"/>
                </a:solidFill>
              </a:rPr>
              <a:t>  Opgaverne er udvalgt ud fra tre kriterier:</a:t>
            </a:r>
            <a:r>
              <a:rPr lang="en-US">
                <a:solidFill>
                  <a:srgbClr val="000000"/>
                </a:solidFill>
              </a:rPr>
              <a:t>
</a:t>
            </a:r>
            <a:r>
              <a:rPr lang="en-US">
                <a:solidFill>
                  <a:srgbClr val="000000"/>
                </a:solidFill>
              </a:rPr>
              <a:t>  1: Opgaver med særligt potentiale for effektivisering</a:t>
            </a:r>
            <a:r>
              <a:rPr lang="en-US">
                <a:solidFill>
                  <a:srgbClr val="000000"/>
                </a:solidFill>
              </a:rPr>
              <a:t>
</a:t>
            </a:r>
            <a:r>
              <a:rPr lang="en-US">
                <a:solidFill>
                  <a:srgbClr val="000000"/>
                </a:solidFill>
              </a:rPr>
              <a:t>  2: Opgaver som overgår til Udbetaling Danmark</a:t>
            </a:r>
            <a:r>
              <a:rPr lang="en-US">
                <a:solidFill>
                  <a:srgbClr val="000000"/>
                </a:solidFill>
              </a:rPr>
              <a:t>
</a:t>
            </a:r>
            <a:r>
              <a:rPr lang="en-US">
                <a:solidFill>
                  <a:srgbClr val="000000"/>
                </a:solidFill>
              </a:rPr>
              <a:t>  3: Opgaver som indgår i initiativet ’Obligatorisk Selvbetjening’ i den </a:t>
            </a:r>
            <a:r>
              <a:rPr lang="en-US">
                <a:solidFill>
                  <a:srgbClr val="000000"/>
                </a:solidFill>
              </a:rPr>
              <a:t>
</a:t>
            </a:r>
            <a:r>
              <a:rPr lang="en-US">
                <a:solidFill>
                  <a:srgbClr val="000000"/>
                </a:solidFill>
              </a:rPr>
              <a:t>      fællesoffentlige digitaliseringsstrategi</a:t>
            </a:r>
            <a:r>
              <a:rPr lang="en-US">
                <a:solidFill>
                  <a:srgbClr val="000000"/>
                </a:solidFill>
              </a:rPr>
              <a:t>
</a:t>
            </a:r>
            <a:r>
              <a:rPr lang="en-US">
                <a:solidFill>
                  <a:srgbClr val="000000"/>
                </a:solidFill>
              </a:rPr>
              <a:t>
</a:t>
            </a:r>
            <a:r>
              <a:rPr lang="en-US">
                <a:solidFill>
                  <a:srgbClr val="000000"/>
                </a:solidFill>
              </a:rPr>
              <a:t> - </a:t>
            </a:r>
            <a:r>
              <a:rPr lang="en-US" u="sng">
                <a:solidFill>
                  <a:srgbClr val="000000"/>
                </a:solidFill>
                <a:hlinkClick r:id="rId2"/>
              </a:rPr>
              <a:t>10 særlige digitaliseringsområder</a:t>
            </a:r>
            <a:r>
              <a:rPr lang="en-US">
                <a:solidFill>
                  <a:srgbClr val="000000"/>
                </a:solidFill>
              </a:rPr>
              <a:t>
</a:t>
            </a:r>
            <a:r>
              <a:rPr lang="en-US">
                <a:solidFill>
                  <a:srgbClr val="000000"/>
                </a:solidFill>
              </a:rPr>
              <a:t>   I KL’s E2012 målsætning skal der hvert år i tre år udpeges </a:t>
            </a:r>
            <a:r>
              <a:rPr lang="en-US">
                <a:solidFill>
                  <a:srgbClr val="000000"/>
                </a:solidFill>
              </a:rPr>
              <a:t>
</a:t>
            </a:r>
            <a:r>
              <a:rPr lang="en-US">
                <a:solidFill>
                  <a:srgbClr val="000000"/>
                </a:solidFill>
              </a:rPr>
              <a:t>   5 digitaliseringsområder med særligt fokus. Der er udpeget i 2010</a:t>
            </a:r>
            <a:r>
              <a:rPr lang="en-US">
                <a:solidFill>
                  <a:srgbClr val="000000"/>
                </a:solidFill>
              </a:rPr>
              <a:t>
</a:t>
            </a:r>
            <a:r>
              <a:rPr lang="en-US">
                <a:solidFill>
                  <a:srgbClr val="000000"/>
                </a:solidFill>
              </a:rPr>
              <a:t>   og 2011(ingen udpeget for 2012 – nogen forslag?)</a:t>
            </a:r>
            <a:endParaRPr/>
          </a:p>
          <a:p>
            <a:pPr>
              <a:lnSpc>
                <a:spcPct val="100000"/>
              </a:lnSpc>
            </a:pP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4" name="TextShape 1"/>
          <p:cNvSpPr txBox="1"/>
          <p:nvPr/>
        </p:nvSpPr>
        <p:spPr>
          <a:xfrm>
            <a:off x="3854520" y="9445680"/>
            <a:ext cx="2949120" cy="496440"/>
          </a:xfrm>
          <a:prstGeom prst="rect">
            <a:avLst/>
          </a:prstGeom>
        </p:spPr>
        <p:txBody>
          <a:bodyPr anchor="b"/>
          <a:p>
            <a:pPr algn="r">
              <a:lnSpc>
                <a:spcPct val="100000"/>
              </a:lnSpc>
            </a:pPr>
            <a:fld id="{265E0FE0-EE58-436E-94E9-39C1A2A410A5}" type="slidenum">
              <a:rPr lang="en-US" sz="1200"/>
              <a:t>&lt;number&gt;</a:t>
            </a:fld>
            <a:endParaRPr/>
          </a:p>
        </p:txBody>
      </p:sp>
      <p:sp>
        <p:nvSpPr>
          <p:cNvPr id="365" name="PlaceHolder 2"/>
          <p:cNvSpPr>
            <a:spLocks noGrp="1"/>
          </p:cNvSpPr>
          <p:nvPr>
            <p:ph type="body"/>
          </p:nvPr>
        </p:nvSpPr>
        <p:spPr>
          <a:xfrm>
            <a:off x="681120" y="4722840"/>
            <a:ext cx="5443200" cy="4474800"/>
          </a:xfrm>
          <a:prstGeom prst="rect">
            <a:avLst/>
          </a:prstGeom>
        </p:spPr>
        <p:txBody>
          <a:bodyPr/>
          <a:p>
            <a:pPr>
              <a:lnSpc>
                <a:spcPct val="100000"/>
              </a:lnSpc>
              <a:buFont typeface="StarSymbol"/>
              <a:buAutoNum type="arabicParenR"/>
            </a:pPr>
            <a:r>
              <a:rPr lang="en-US"/>
              <a:t>Der </a:t>
            </a:r>
            <a:r>
              <a:rPr lang="en-US" u="sng"/>
              <a:t>skal</a:t>
            </a:r>
            <a:r>
              <a:rPr lang="en-US"/>
              <a:t> der tælles på </a:t>
            </a:r>
            <a:r>
              <a:rPr lang="en-US"/>
              <a:t>
</a:t>
            </a:r>
            <a:r>
              <a:rPr lang="en-US"/>
              <a:t>
</a:t>
            </a:r>
            <a:r>
              <a:rPr lang="en-US"/>
              <a:t> - </a:t>
            </a:r>
            <a:r>
              <a:rPr lang="en-US" u="sng">
                <a:solidFill>
                  <a:srgbClr val="000000"/>
                </a:solidFill>
                <a:hlinkClick r:id="rId1"/>
              </a:rPr>
              <a:t>35 obligatoriske opgaver </a:t>
            </a:r>
            <a:r>
              <a:rPr lang="en-US">
                <a:solidFill>
                  <a:srgbClr val="000000"/>
                </a:solidFill>
              </a:rPr>
              <a:t>  Udpeget af KL i samarbejde med Borgerservice Danmark. </a:t>
            </a:r>
            <a:r>
              <a:rPr lang="en-US">
                <a:solidFill>
                  <a:srgbClr val="000000"/>
                </a:solidFill>
              </a:rPr>
              <a:t>
</a:t>
            </a:r>
            <a:r>
              <a:rPr lang="en-US">
                <a:solidFill>
                  <a:srgbClr val="000000"/>
                </a:solidFill>
              </a:rPr>
              <a:t>  Opgaverne er udvalgt ud fra tre kriterier:</a:t>
            </a:r>
            <a:r>
              <a:rPr lang="en-US">
                <a:solidFill>
                  <a:srgbClr val="000000"/>
                </a:solidFill>
              </a:rPr>
              <a:t>
</a:t>
            </a:r>
            <a:r>
              <a:rPr lang="en-US">
                <a:solidFill>
                  <a:srgbClr val="000000"/>
                </a:solidFill>
              </a:rPr>
              <a:t>  1: Opgaver med særligt potentiale for effektivisering</a:t>
            </a:r>
            <a:r>
              <a:rPr lang="en-US">
                <a:solidFill>
                  <a:srgbClr val="000000"/>
                </a:solidFill>
              </a:rPr>
              <a:t>
</a:t>
            </a:r>
            <a:r>
              <a:rPr lang="en-US">
                <a:solidFill>
                  <a:srgbClr val="000000"/>
                </a:solidFill>
              </a:rPr>
              <a:t>  2: Opgaver som overgår til Udbetaling Danmark</a:t>
            </a:r>
            <a:r>
              <a:rPr lang="en-US">
                <a:solidFill>
                  <a:srgbClr val="000000"/>
                </a:solidFill>
              </a:rPr>
              <a:t>
</a:t>
            </a:r>
            <a:r>
              <a:rPr lang="en-US">
                <a:solidFill>
                  <a:srgbClr val="000000"/>
                </a:solidFill>
              </a:rPr>
              <a:t>  3: Opgaver som indgår i initiativet ’Obligatorisk Selvbetjening’ i den </a:t>
            </a:r>
            <a:r>
              <a:rPr lang="en-US">
                <a:solidFill>
                  <a:srgbClr val="000000"/>
                </a:solidFill>
              </a:rPr>
              <a:t>
</a:t>
            </a:r>
            <a:r>
              <a:rPr lang="en-US">
                <a:solidFill>
                  <a:srgbClr val="000000"/>
                </a:solidFill>
              </a:rPr>
              <a:t>      fællesoffentlige digitaliseringsstrategi</a:t>
            </a:r>
            <a:r>
              <a:rPr lang="en-US">
                <a:solidFill>
                  <a:srgbClr val="000000"/>
                </a:solidFill>
              </a:rPr>
              <a:t>
</a:t>
            </a:r>
            <a:r>
              <a:rPr lang="en-US">
                <a:solidFill>
                  <a:srgbClr val="000000"/>
                </a:solidFill>
              </a:rPr>
              <a:t>
</a:t>
            </a:r>
            <a:r>
              <a:rPr lang="en-US">
                <a:solidFill>
                  <a:srgbClr val="000000"/>
                </a:solidFill>
              </a:rPr>
              <a:t> - </a:t>
            </a:r>
            <a:r>
              <a:rPr lang="en-US" u="sng">
                <a:solidFill>
                  <a:srgbClr val="000000"/>
                </a:solidFill>
                <a:hlinkClick r:id="rId2"/>
              </a:rPr>
              <a:t>10 særlige digitaliseringsområder</a:t>
            </a:r>
            <a:r>
              <a:rPr lang="en-US">
                <a:solidFill>
                  <a:srgbClr val="000000"/>
                </a:solidFill>
              </a:rPr>
              <a:t>
</a:t>
            </a:r>
            <a:r>
              <a:rPr lang="en-US">
                <a:solidFill>
                  <a:srgbClr val="000000"/>
                </a:solidFill>
              </a:rPr>
              <a:t>   I KL’s E2012 målsætning skal der hvert år i tre år udpeges </a:t>
            </a:r>
            <a:r>
              <a:rPr lang="en-US">
                <a:solidFill>
                  <a:srgbClr val="000000"/>
                </a:solidFill>
              </a:rPr>
              <a:t>
</a:t>
            </a:r>
            <a:r>
              <a:rPr lang="en-US">
                <a:solidFill>
                  <a:srgbClr val="000000"/>
                </a:solidFill>
              </a:rPr>
              <a:t>   5 digitaliseringsområder med særligt fokus. Der er udpeget i 2010</a:t>
            </a:r>
            <a:r>
              <a:rPr lang="en-US">
                <a:solidFill>
                  <a:srgbClr val="000000"/>
                </a:solidFill>
              </a:rPr>
              <a:t>
</a:t>
            </a:r>
            <a:r>
              <a:rPr lang="en-US">
                <a:solidFill>
                  <a:srgbClr val="000000"/>
                </a:solidFill>
              </a:rPr>
              <a:t>   og 2011(ingen udpeget for 2012 – nogen forslag?)</a:t>
            </a:r>
            <a:endParaRPr/>
          </a:p>
          <a:p>
            <a:pPr>
              <a:lnSpc>
                <a:spcPct val="100000"/>
              </a:lnSpc>
            </a:pP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TextShape 1"/>
          <p:cNvSpPr txBox="1"/>
          <p:nvPr/>
        </p:nvSpPr>
        <p:spPr>
          <a:xfrm>
            <a:off x="3854520" y="9445680"/>
            <a:ext cx="2949120" cy="496440"/>
          </a:xfrm>
          <a:prstGeom prst="rect">
            <a:avLst/>
          </a:prstGeom>
        </p:spPr>
        <p:txBody>
          <a:bodyPr anchor="b"/>
          <a:p>
            <a:pPr algn="r">
              <a:lnSpc>
                <a:spcPct val="100000"/>
              </a:lnSpc>
            </a:pPr>
            <a:fld id="{AB697E1F-C9C7-47C0-B844-108FBDAD3C3E}" type="slidenum">
              <a:rPr lang="en-US" sz="1200"/>
              <a:t>&lt;number&gt;</a:t>
            </a:fld>
            <a:endParaRPr/>
          </a:p>
        </p:txBody>
      </p:sp>
      <p:sp>
        <p:nvSpPr>
          <p:cNvPr id="367" name="PlaceHolder 2"/>
          <p:cNvSpPr>
            <a:spLocks noGrp="1"/>
          </p:cNvSpPr>
          <p:nvPr>
            <p:ph type="body"/>
          </p:nvPr>
        </p:nvSpPr>
        <p:spPr>
          <a:xfrm>
            <a:off x="681120" y="4722840"/>
            <a:ext cx="5443200" cy="4474800"/>
          </a:xfrm>
          <a:prstGeom prst="rect">
            <a:avLst/>
          </a:prstGeom>
        </p:spPr>
        <p:txBody>
          <a:bodyPr/>
          <a:p>
            <a:pPr>
              <a:lnSpc>
                <a:spcPct val="100000"/>
              </a:lnSpc>
              <a:buFont typeface="StarSymbol"/>
              <a:buAutoNum type="arabicParenR"/>
            </a:pPr>
            <a:r>
              <a:rPr lang="en-US"/>
              <a:t>Komhen.dk som autostart kan eventuelt gøres ved at IT-afdelingen i din kommune slår det til i tælleugerne for de computere, der skal tælle (AD-brugerliste)</a:t>
            </a:r>
            <a:endParaRPr/>
          </a:p>
          <a:p>
            <a:pPr>
              <a:lnSpc>
                <a:spcPct val="100000"/>
              </a:lnSpc>
            </a:pPr>
            <a:r>
              <a:rPr lang="en-US"/>
              <a:t>     </a:t>
            </a:r>
            <a:r>
              <a:rPr lang="en-US"/>
              <a:t>Men det kan også gøres på en anden måde.</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TextShape 1"/>
          <p:cNvSpPr txBox="1"/>
          <p:nvPr/>
        </p:nvSpPr>
        <p:spPr>
          <a:xfrm>
            <a:off x="3854520" y="9445680"/>
            <a:ext cx="2949120" cy="496440"/>
          </a:xfrm>
          <a:prstGeom prst="rect">
            <a:avLst/>
          </a:prstGeom>
        </p:spPr>
        <p:txBody>
          <a:bodyPr anchor="b"/>
          <a:p>
            <a:pPr algn="r">
              <a:lnSpc>
                <a:spcPct val="100000"/>
              </a:lnSpc>
            </a:pPr>
            <a:fld id="{5498E33E-6207-4C77-84E5-4915E674D36C}" type="slidenum">
              <a:rPr lang="en-US" sz="1200"/>
              <a:t>&lt;number&gt;</a:t>
            </a:fld>
            <a:endParaRPr/>
          </a:p>
        </p:txBody>
      </p:sp>
      <p:sp>
        <p:nvSpPr>
          <p:cNvPr id="369" name="PlaceHolder 2"/>
          <p:cNvSpPr>
            <a:spLocks noGrp="1"/>
          </p:cNvSpPr>
          <p:nvPr>
            <p:ph type="body"/>
          </p:nvPr>
        </p:nvSpPr>
        <p:spPr>
          <a:xfrm>
            <a:off x="681120" y="4722840"/>
            <a:ext cx="5443200" cy="4474800"/>
          </a:xfrm>
          <a:prstGeom prst="rect">
            <a:avLst/>
          </a:prstGeom>
        </p:spPr>
        <p:txBody>
          <a:bodyPr/>
          <a:p>
            <a:r>
              <a:rPr b="1" lang="en-US"/>
              <a:t>De obligatoriske parametre er:</a:t>
            </a:r>
            <a:endParaRPr/>
          </a:p>
          <a:p>
            <a:r>
              <a:rPr lang="en-US"/>
              <a:t>1. Kommune (skal ikke registreres manuelt)</a:t>
            </a:r>
            <a:endParaRPr/>
          </a:p>
          <a:p>
            <a:r>
              <a:rPr lang="en-US"/>
              <a:t>2. Enhed (skal ikke registreres manuelt, indgår ikke i fælleskommunal</a:t>
            </a:r>
            <a:endParaRPr/>
          </a:p>
          <a:p>
            <a:r>
              <a:rPr lang="en-US"/>
              <a:t>benchmark)</a:t>
            </a:r>
            <a:endParaRPr/>
          </a:p>
          <a:p>
            <a:r>
              <a:rPr lang="en-US"/>
              <a:t>3. Dato (skal ikke registreres manuelt)</a:t>
            </a:r>
            <a:endParaRPr/>
          </a:p>
          <a:p>
            <a:r>
              <a:rPr lang="en-US"/>
              <a:t>4. Henvendelseskanal</a:t>
            </a:r>
            <a:endParaRPr/>
          </a:p>
          <a:p>
            <a:r>
              <a:rPr lang="en-US"/>
              <a:t>5. Opgave (ydelse, opmærket på KLE/FORM)</a:t>
            </a:r>
            <a:endParaRPr/>
          </a:p>
          <a:p>
            <a:r>
              <a:rPr lang="en-US"/>
              <a:t>6. Henvendelsestype</a:t>
            </a:r>
            <a:endParaRPr/>
          </a:p>
          <a:p>
            <a:r>
              <a:rPr lang="en-US"/>
              <a:t>- Sagsspecifik henvendelse (transaktion)</a:t>
            </a:r>
            <a:endParaRPr/>
          </a:p>
          <a:p>
            <a:r>
              <a:rPr lang="en-US"/>
              <a:t>1) Oprettelse af ny sag</a:t>
            </a:r>
            <a:endParaRPr/>
          </a:p>
          <a:p>
            <a:r>
              <a:rPr lang="en-US"/>
              <a:t>2) Information vedr. eksisterende sag</a:t>
            </a:r>
            <a:endParaRPr/>
          </a:p>
          <a:p>
            <a:r>
              <a:rPr lang="en-US"/>
              <a:t>3) Ændring af status på eksisterende sag</a:t>
            </a:r>
            <a:endParaRPr/>
          </a:p>
          <a:p>
            <a:r>
              <a:rPr lang="en-US"/>
              <a:t>- Informationshenvendelse</a:t>
            </a:r>
            <a:endParaRPr/>
          </a:p>
          <a:p>
            <a:r>
              <a:rPr lang="en-US"/>
              <a:t>1) Råd og vejledning</a:t>
            </a:r>
            <a:endParaRPr/>
          </a:p>
          <a:p>
            <a:r>
              <a:rPr lang="en-US"/>
              <a:t>2) Hjælp til selvbetjening</a:t>
            </a:r>
            <a:endParaRPr/>
          </a:p>
          <a:p>
            <a:r>
              <a:rPr lang="en-US"/>
              <a:t>3) Fejlhenvendelse – henvendelse det forkerte sted</a:t>
            </a:r>
            <a:endParaRPr/>
          </a:p>
          <a:p>
            <a:r>
              <a:rPr lang="en-US"/>
              <a:t>7. Afslutning</a:t>
            </a:r>
            <a:endParaRPr/>
          </a:p>
          <a:p>
            <a:r>
              <a:rPr lang="en-US"/>
              <a:t>- Henvendelsen er straksafsluttet</a:t>
            </a:r>
            <a:endParaRPr/>
          </a:p>
          <a:p>
            <a:r>
              <a:rPr lang="en-US"/>
              <a:t>- Henvendelsen er lagt til senere behandling (lagt til bunke)</a:t>
            </a:r>
            <a:endParaRPr/>
          </a:p>
          <a:p>
            <a:r>
              <a:rPr lang="en-US"/>
              <a:t>8. Blanket (kun for de relevante kanaler)</a:t>
            </a:r>
            <a:endParaRPr/>
          </a:p>
          <a:p>
            <a:r>
              <a:rPr lang="en-US"/>
              <a:t>- Der medfølger en blanket</a:t>
            </a:r>
            <a:endParaRPr/>
          </a:p>
          <a:p>
            <a:pPr>
              <a:lnSpc>
                <a:spcPct val="100000"/>
              </a:lnSpc>
              <a:buFont typeface="StarSymbol"/>
              <a:buChar char="-"/>
            </a:pPr>
            <a:r>
              <a:rPr lang="en-US"/>
              <a:t>Der medfølger ikke en blanket</a:t>
            </a:r>
            <a:endParaRPr/>
          </a:p>
          <a:p>
            <a:pPr>
              <a:lnSpc>
                <a:spcPct val="100000"/>
              </a:lnSpc>
            </a:pPr>
            <a:endParaRPr/>
          </a:p>
          <a:p>
            <a:pPr>
              <a:lnSpc>
                <a:spcPct val="100000"/>
              </a:lnSpc>
            </a:pPr>
            <a:r>
              <a:rPr lang="en-US" u="sng"/>
              <a:t>Blanket ja/nej</a:t>
            </a:r>
            <a:endParaRPr/>
          </a:p>
          <a:p>
            <a:pPr>
              <a:lnSpc>
                <a:spcPct val="100000"/>
              </a:lnSpc>
            </a:pPr>
            <a:r>
              <a:rPr lang="en-US"/>
              <a:t>Når en kommune anvender TraceTool skal der markeres, om en blanket ledsager henvendelsen. Blanketter er aldrig en henvendelse i sig selv</a:t>
            </a:r>
            <a:r>
              <a:rPr lang="en-US" u="sng"/>
              <a:t>. Dette</a:t>
            </a:r>
            <a:endParaRPr/>
          </a:p>
          <a:p>
            <a:pPr>
              <a:lnSpc>
                <a:spcPct val="100000"/>
              </a:lnSpc>
            </a:pPr>
            <a:r>
              <a:rPr lang="en-US" u="sng"/>
              <a:t>indikerer, hvor der kan være mulighed for at effektivere borgernes indberetninger af data til et sagsforløb</a:t>
            </a:r>
            <a:r>
              <a:rPr lang="en-US"/>
              <a:t>. Det drejer sig kun om blanketter, ikke andre vedlagte stykker papir, da blanketter er et udtryk for strukturerede data.</a:t>
            </a:r>
            <a:endParaRPr/>
          </a:p>
          <a:p>
            <a:pPr>
              <a:lnSpc>
                <a:spcPct val="100000"/>
              </a:lnSpc>
            </a:pPr>
            <a:endParaRPr/>
          </a:p>
          <a:p>
            <a:pPr>
              <a:lnSpc>
                <a:spcPct val="100000"/>
              </a:lnSpc>
            </a:pPr>
            <a:r>
              <a:rPr lang="en-US"/>
              <a:t>OBS – eksempel: En borger møder personligt op i Borgerservice med en udfyldt blanket.  Han afleverer den i receptionen/skranken/fronten og går igen. Dette skal</a:t>
            </a:r>
            <a:endParaRPr/>
          </a:p>
          <a:p>
            <a:pPr>
              <a:lnSpc>
                <a:spcPct val="100000"/>
              </a:lnSpc>
            </a:pPr>
            <a:r>
              <a:rPr lang="en-US"/>
              <a:t>registreres som en personlig henvendelse, der var ledsaget af en blanket. Som tovholder har du en opgave med at sikre, at der ikke sker en dobbeltregistrering</a:t>
            </a:r>
            <a:endParaRPr/>
          </a:p>
          <a:p>
            <a:pPr>
              <a:lnSpc>
                <a:spcPct val="100000"/>
              </a:lnSpc>
            </a:pPr>
            <a:r>
              <a:rPr lang="en-US"/>
              <a:t>af henvendelsen. </a:t>
            </a:r>
            <a:r>
              <a:rPr b="1" lang="en-US"/>
              <a:t>Blanketten i sig selv er ikke en henvendelse  og må IKKE lægges i den indgående post. Det samme gælder</a:t>
            </a:r>
            <a:endParaRPr/>
          </a:p>
          <a:p>
            <a:pPr>
              <a:lnSpc>
                <a:spcPct val="100000"/>
              </a:lnSpc>
            </a:pPr>
            <a:r>
              <a:rPr lang="en-US"/>
              <a:t>andre former for papir, der ledsager en personlig henvendelse. </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TextShape 1"/>
          <p:cNvSpPr txBox="1"/>
          <p:nvPr/>
        </p:nvSpPr>
        <p:spPr>
          <a:xfrm>
            <a:off x="3854520" y="9445680"/>
            <a:ext cx="2949120" cy="496440"/>
          </a:xfrm>
          <a:prstGeom prst="rect">
            <a:avLst/>
          </a:prstGeom>
        </p:spPr>
        <p:txBody>
          <a:bodyPr anchor="b"/>
          <a:p>
            <a:pPr algn="r">
              <a:lnSpc>
                <a:spcPct val="100000"/>
              </a:lnSpc>
            </a:pPr>
            <a:fld id="{D036FE16-7C37-4E04-BDAE-2408B679A1B3}" type="slidenum">
              <a:rPr lang="en-US" sz="1200"/>
              <a:t>&lt;number&gt;</a:t>
            </a:fld>
            <a:endParaRPr/>
          </a:p>
        </p:txBody>
      </p:sp>
      <p:sp>
        <p:nvSpPr>
          <p:cNvPr id="371" name="PlaceHolder 2"/>
          <p:cNvSpPr>
            <a:spLocks noGrp="1"/>
          </p:cNvSpPr>
          <p:nvPr>
            <p:ph type="body"/>
          </p:nvPr>
        </p:nvSpPr>
        <p:spPr>
          <a:xfrm>
            <a:off x="681120" y="4722840"/>
            <a:ext cx="5443200" cy="4474800"/>
          </a:xfrm>
          <a:prstGeom prst="rect">
            <a:avLst/>
          </a:prstGeom>
        </p:spPr>
        <p:txBody>
          <a:bodyPr/>
          <a:p>
            <a:pPr>
              <a:lnSpc>
                <a:spcPct val="100000"/>
              </a:lnSpc>
            </a:pPr>
            <a:r>
              <a:rPr lang="en-US"/>
              <a:t>Selvbetjening – Data leveres fra KL/Borger.dk</a:t>
            </a:r>
            <a:endParaRPr/>
          </a:p>
          <a:p>
            <a:pPr>
              <a:lnSpc>
                <a:spcPct val="100000"/>
              </a:lnSpc>
            </a:pPr>
            <a:r>
              <a:rPr lang="en-US"/>
              <a:t>Telefoner – registreres i Tracetool</a:t>
            </a:r>
            <a:endParaRPr/>
          </a:p>
          <a:p>
            <a:pPr>
              <a:lnSpc>
                <a:spcPct val="100000"/>
              </a:lnSpc>
            </a:pPr>
            <a:r>
              <a:rPr lang="en-US"/>
              <a:t>Personlig fremmøde – registreres i Tracetool</a:t>
            </a:r>
            <a:endParaRPr/>
          </a:p>
          <a:p>
            <a:pPr>
              <a:lnSpc>
                <a:spcPct val="100000"/>
              </a:lnSpc>
            </a:pPr>
            <a:r>
              <a:rPr lang="en-US"/>
              <a:t>E-mail – registreres i Tracetool</a:t>
            </a:r>
            <a:endParaRPr/>
          </a:p>
          <a:p>
            <a:pPr>
              <a:lnSpc>
                <a:spcPct val="100000"/>
              </a:lnSpc>
            </a:pPr>
            <a:r>
              <a:rPr lang="en-US"/>
              <a:t>Papirbreve – registreres i Tracetool</a:t>
            </a:r>
            <a:endParaRPr/>
          </a:p>
          <a:p>
            <a:pPr>
              <a:lnSpc>
                <a:spcPct val="100000"/>
              </a:lnSpc>
            </a:pPr>
            <a:r>
              <a:rPr lang="en-US"/>
              <a:t>Hjemmeside – Find artikelnumre og send til tovholder, eller træk statistik på Siteimprove. Indberettes manuelt.</a:t>
            </a:r>
            <a:endParaRPr/>
          </a:p>
          <a:p>
            <a:pPr>
              <a:lnSpc>
                <a:spcPct val="100000"/>
              </a:lnSpc>
            </a:pPr>
            <a:r>
              <a:rPr lang="en-US"/>
              <a:t>Digital Post – KL udtrækker statistik for udgående forsendelser og masseforsendelser, og vi kan enten få dem til at oploade eller selv gøre det. Vi kan supplere med enheder på opgaverne, hvis vi selv gør det – vil vi det? Pas på med dobbeltregistreringer.</a:t>
            </a:r>
            <a:endParaRPr/>
          </a:p>
          <a:p>
            <a:pPr>
              <a:lnSpc>
                <a:spcPct val="100000"/>
              </a:lnSpc>
            </a:pPr>
            <a:r>
              <a:rPr lang="en-US"/>
              <a:t>SMS - registreres i Tracetool</a:t>
            </a:r>
            <a:endParaRPr/>
          </a:p>
          <a:p>
            <a:pPr>
              <a:lnSpc>
                <a:spcPct val="100000"/>
              </a:lnSpc>
            </a:pPr>
            <a:r>
              <a:rPr lang="en-US"/>
              <a:t>Chat - registreres i Tracetool</a:t>
            </a:r>
            <a:endParaRPr/>
          </a:p>
          <a:p>
            <a:pPr>
              <a:lnSpc>
                <a:spcPct val="100000"/>
              </a:lnSpc>
            </a:pPr>
            <a:r>
              <a:rPr lang="en-US"/>
              <a:t>Output Manager KL anbefaler at kommunen udtrækker data via doc2archive (KMD) eller andre lokale systemer.</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TextShape 1"/>
          <p:cNvSpPr txBox="1"/>
          <p:nvPr/>
        </p:nvSpPr>
        <p:spPr>
          <a:xfrm>
            <a:off x="3854520" y="9445680"/>
            <a:ext cx="2949120" cy="496440"/>
          </a:xfrm>
          <a:prstGeom prst="rect">
            <a:avLst/>
          </a:prstGeom>
        </p:spPr>
        <p:txBody>
          <a:bodyPr anchor="b"/>
          <a:p>
            <a:pPr algn="r">
              <a:lnSpc>
                <a:spcPct val="100000"/>
              </a:lnSpc>
            </a:pPr>
            <a:fld id="{6017AC89-BB34-4A9C-B7F2-B57A295F6F9F}" type="slidenum">
              <a:rPr lang="en-US" sz="1200"/>
              <a:t>&lt;number&gt;</a:t>
            </a:fld>
            <a:endParaRPr/>
          </a:p>
        </p:txBody>
      </p:sp>
      <p:sp>
        <p:nvSpPr>
          <p:cNvPr id="341"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PlaceHolder 1"/>
          <p:cNvSpPr>
            <a:spLocks noGrp="1"/>
          </p:cNvSpPr>
          <p:nvPr>
            <p:ph type="body"/>
          </p:nvPr>
        </p:nvSpPr>
        <p:spPr>
          <a:xfrm>
            <a:off x="681120" y="4722840"/>
            <a:ext cx="5443200" cy="4474800"/>
          </a:xfrm>
          <a:prstGeom prst="rect">
            <a:avLst/>
          </a:prstGeom>
        </p:spPr>
        <p:txBody>
          <a:bodyPr/>
          <a:p>
            <a:pPr>
              <a:lnSpc>
                <a:spcPct val="100000"/>
              </a:lnSpc>
            </a:pPr>
            <a:r>
              <a:rPr lang="en-US"/>
              <a:t>Henvendelsestype</a:t>
            </a:r>
            <a:endParaRPr/>
          </a:p>
          <a:p>
            <a:pPr>
              <a:lnSpc>
                <a:spcPct val="100000"/>
              </a:lnSpc>
            </a:pPr>
            <a:r>
              <a:rPr lang="en-US"/>
              <a:t>- Sagsspecifik henvendelse = transaktioner</a:t>
            </a:r>
            <a:endParaRPr/>
          </a:p>
          <a:p>
            <a:pPr>
              <a:lnSpc>
                <a:spcPct val="100000"/>
              </a:lnSpc>
              <a:buFont typeface="StarSymbol"/>
              <a:buAutoNum type="arabicParenR"/>
            </a:pPr>
            <a:r>
              <a:rPr lang="en-US"/>
              <a:t>Oprettelse af ny sag</a:t>
            </a:r>
            <a:endParaRPr/>
          </a:p>
          <a:p>
            <a:pPr>
              <a:lnSpc>
                <a:spcPct val="100000"/>
              </a:lnSpc>
              <a:buFont typeface="StarSymbol"/>
              <a:buAutoNum type="arabicParenR"/>
            </a:pPr>
            <a:r>
              <a:rPr lang="en-US"/>
              <a:t> </a:t>
            </a:r>
            <a:r>
              <a:rPr lang="en-US"/>
              <a:t>Ændring af status på eksisterende sag</a:t>
            </a:r>
            <a:endParaRPr/>
          </a:p>
          <a:p>
            <a:pPr>
              <a:lnSpc>
                <a:spcPct val="100000"/>
              </a:lnSpc>
            </a:pPr>
            <a:r>
              <a:rPr lang="en-US"/>
              <a:t>- Informationshenvendelse</a:t>
            </a:r>
            <a:endParaRPr/>
          </a:p>
          <a:p>
            <a:pPr>
              <a:lnSpc>
                <a:spcPct val="100000"/>
              </a:lnSpc>
              <a:buFont typeface="StarSymbol"/>
              <a:buAutoNum type="arabicParenR"/>
            </a:pPr>
            <a:r>
              <a:rPr lang="en-US"/>
              <a:t>Råd og vejledning</a:t>
            </a:r>
            <a:endParaRPr/>
          </a:p>
          <a:p>
            <a:pPr>
              <a:lnSpc>
                <a:spcPct val="100000"/>
              </a:lnSpc>
              <a:buFont typeface="StarSymbol"/>
              <a:buAutoNum type="arabicParenR"/>
            </a:pPr>
            <a:r>
              <a:rPr lang="en-US"/>
              <a:t>Information vedr. eksisterende sag</a:t>
            </a:r>
            <a:endParaRPr/>
          </a:p>
          <a:p>
            <a:pPr>
              <a:lnSpc>
                <a:spcPct val="100000"/>
              </a:lnSpc>
            </a:pPr>
            <a:r>
              <a:rPr lang="en-US"/>
              <a:t>2) Hjælp til selvbetjening</a:t>
            </a:r>
            <a:endParaRPr/>
          </a:p>
          <a:p>
            <a:pPr>
              <a:lnSpc>
                <a:spcPct val="100000"/>
              </a:lnSpc>
            </a:pPr>
            <a:r>
              <a:rPr lang="en-US"/>
              <a:t>3) Fejlhenvendelse – henvendelse det forkerte sted</a:t>
            </a:r>
            <a:endParaRPr/>
          </a:p>
          <a:p>
            <a:pPr>
              <a:lnSpc>
                <a:spcPct val="100000"/>
              </a:lnSpc>
            </a:pPr>
            <a:endParaRPr/>
          </a:p>
          <a:p>
            <a:pPr>
              <a:lnSpc>
                <a:spcPct val="100000"/>
              </a:lnSpc>
            </a:pPr>
            <a:r>
              <a:rPr lang="en-US"/>
              <a:t>Afslutning</a:t>
            </a:r>
            <a:endParaRPr/>
          </a:p>
          <a:p>
            <a:pPr>
              <a:lnSpc>
                <a:spcPct val="100000"/>
              </a:lnSpc>
            </a:pPr>
            <a:r>
              <a:rPr lang="en-US"/>
              <a:t>- Henvendelsen er straksafsluttet</a:t>
            </a:r>
            <a:endParaRPr/>
          </a:p>
          <a:p>
            <a:pPr>
              <a:lnSpc>
                <a:spcPct val="100000"/>
              </a:lnSpc>
              <a:buFont typeface="StarSymbol"/>
              <a:buChar char="-"/>
            </a:pPr>
            <a:r>
              <a:rPr lang="en-US"/>
              <a:t>Henvendelsen er lagt til senere behandling (lagt til bunke)</a:t>
            </a:r>
            <a:endParaRPr/>
          </a:p>
          <a:p>
            <a:pPr>
              <a:lnSpc>
                <a:spcPct val="100000"/>
              </a:lnSpc>
            </a:pPr>
            <a:endParaRPr/>
          </a:p>
          <a:p>
            <a:pPr>
              <a:lnSpc>
                <a:spcPct val="100000"/>
              </a:lnSpc>
            </a:pPr>
            <a:r>
              <a:rPr lang="en-US"/>
              <a:t>Blanket (kun for de relevante kanaler)</a:t>
            </a:r>
            <a:endParaRPr/>
          </a:p>
          <a:p>
            <a:pPr>
              <a:lnSpc>
                <a:spcPct val="100000"/>
              </a:lnSpc>
            </a:pPr>
            <a:r>
              <a:rPr lang="en-US"/>
              <a:t>- Der medfølger en blanket</a:t>
            </a:r>
            <a:endParaRPr/>
          </a:p>
          <a:p>
            <a:pPr>
              <a:lnSpc>
                <a:spcPct val="100000"/>
              </a:lnSpc>
              <a:buFont typeface="StarSymbol"/>
              <a:buChar char="-"/>
            </a:pPr>
            <a:r>
              <a:rPr lang="en-US"/>
              <a:t>Der medfølger ikke en blanket</a:t>
            </a:r>
            <a:endParaRPr/>
          </a:p>
          <a:p>
            <a:pPr>
              <a:lnSpc>
                <a:spcPct val="100000"/>
              </a:lnSpc>
            </a:pPr>
            <a:endParaRPr/>
          </a:p>
        </p:txBody>
      </p:sp>
      <p:sp>
        <p:nvSpPr>
          <p:cNvPr id="373" name="TextShape 2"/>
          <p:cNvSpPr txBox="1"/>
          <p:nvPr/>
        </p:nvSpPr>
        <p:spPr>
          <a:xfrm>
            <a:off x="3854520" y="9445680"/>
            <a:ext cx="2949120" cy="496440"/>
          </a:xfrm>
          <a:prstGeom prst="rect">
            <a:avLst/>
          </a:prstGeom>
        </p:spPr>
        <p:txBody>
          <a:bodyPr anchor="b"/>
          <a:p>
            <a:pPr algn="r">
              <a:lnSpc>
                <a:spcPct val="100000"/>
              </a:lnSpc>
            </a:pPr>
            <a:fld id="{5F95A7DB-F089-425E-859B-71634CDF35E1}" type="slidenum">
              <a:rPr lang="en-US" sz="1200"/>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4" name="TextShape 1"/>
          <p:cNvSpPr txBox="1"/>
          <p:nvPr/>
        </p:nvSpPr>
        <p:spPr>
          <a:xfrm>
            <a:off x="3854520" y="9445680"/>
            <a:ext cx="2949120" cy="496440"/>
          </a:xfrm>
          <a:prstGeom prst="rect">
            <a:avLst/>
          </a:prstGeom>
        </p:spPr>
        <p:txBody>
          <a:bodyPr anchor="b"/>
          <a:p>
            <a:pPr algn="r">
              <a:lnSpc>
                <a:spcPct val="100000"/>
              </a:lnSpc>
            </a:pPr>
            <a:fld id="{60996500-DF1B-4E79-8406-38C43D2DD580}" type="slidenum">
              <a:rPr lang="en-US" sz="1200"/>
              <a:t>&lt;number&gt;</a:t>
            </a:fld>
            <a:endParaRPr/>
          </a:p>
        </p:txBody>
      </p:sp>
      <p:sp>
        <p:nvSpPr>
          <p:cNvPr id="375"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TextShape 1"/>
          <p:cNvSpPr txBox="1"/>
          <p:nvPr/>
        </p:nvSpPr>
        <p:spPr>
          <a:xfrm>
            <a:off x="3854520" y="9445680"/>
            <a:ext cx="2949120" cy="496440"/>
          </a:xfrm>
          <a:prstGeom prst="rect">
            <a:avLst/>
          </a:prstGeom>
        </p:spPr>
        <p:txBody>
          <a:bodyPr anchor="b"/>
          <a:p>
            <a:pPr algn="r">
              <a:lnSpc>
                <a:spcPct val="100000"/>
              </a:lnSpc>
            </a:pPr>
            <a:fld id="{4158BC53-B9C4-47AA-A974-D0E57E7A0525}" type="slidenum">
              <a:rPr lang="en-US" sz="1200"/>
              <a:t>&lt;number&gt;</a:t>
            </a:fld>
            <a:endParaRPr/>
          </a:p>
        </p:txBody>
      </p:sp>
      <p:sp>
        <p:nvSpPr>
          <p:cNvPr id="377"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TextShape 1"/>
          <p:cNvSpPr txBox="1"/>
          <p:nvPr/>
        </p:nvSpPr>
        <p:spPr>
          <a:xfrm>
            <a:off x="3854520" y="9445680"/>
            <a:ext cx="2949120" cy="496440"/>
          </a:xfrm>
          <a:prstGeom prst="rect">
            <a:avLst/>
          </a:prstGeom>
        </p:spPr>
        <p:txBody>
          <a:bodyPr anchor="b"/>
          <a:p>
            <a:pPr algn="r">
              <a:lnSpc>
                <a:spcPct val="100000"/>
              </a:lnSpc>
            </a:pPr>
            <a:fld id="{45B583D0-222D-4B5A-9F49-E2B4A037E297}" type="slidenum">
              <a:rPr lang="en-US" sz="1200"/>
              <a:t>&lt;number&gt;</a:t>
            </a:fld>
            <a:endParaRPr/>
          </a:p>
        </p:txBody>
      </p:sp>
      <p:sp>
        <p:nvSpPr>
          <p:cNvPr id="379"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0" name="TextShape 1"/>
          <p:cNvSpPr txBox="1"/>
          <p:nvPr/>
        </p:nvSpPr>
        <p:spPr>
          <a:xfrm>
            <a:off x="3854520" y="9445680"/>
            <a:ext cx="2949120" cy="496440"/>
          </a:xfrm>
          <a:prstGeom prst="rect">
            <a:avLst/>
          </a:prstGeom>
        </p:spPr>
        <p:txBody>
          <a:bodyPr anchor="b"/>
          <a:p>
            <a:pPr algn="r">
              <a:lnSpc>
                <a:spcPct val="100000"/>
              </a:lnSpc>
            </a:pPr>
            <a:fld id="{31AAE458-3A7A-4BD1-91CE-3305CF3F1653}" type="slidenum">
              <a:rPr lang="en-US" sz="1200"/>
              <a:t>&lt;number&gt;</a:t>
            </a:fld>
            <a:endParaRPr/>
          </a:p>
        </p:txBody>
      </p:sp>
      <p:sp>
        <p:nvSpPr>
          <p:cNvPr id="381"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TextShape 1"/>
          <p:cNvSpPr txBox="1"/>
          <p:nvPr/>
        </p:nvSpPr>
        <p:spPr>
          <a:xfrm>
            <a:off x="3854520" y="9445680"/>
            <a:ext cx="2949120" cy="496440"/>
          </a:xfrm>
          <a:prstGeom prst="rect">
            <a:avLst/>
          </a:prstGeom>
        </p:spPr>
        <p:txBody>
          <a:bodyPr anchor="b"/>
          <a:p>
            <a:pPr algn="r">
              <a:lnSpc>
                <a:spcPct val="100000"/>
              </a:lnSpc>
            </a:pPr>
            <a:fld id="{DF08B36B-5E53-4715-B904-ECE98A126267}" type="slidenum">
              <a:rPr lang="en-US" sz="1200"/>
              <a:t>&lt;number&gt;</a:t>
            </a:fld>
            <a:endParaRPr/>
          </a:p>
        </p:txBody>
      </p:sp>
      <p:sp>
        <p:nvSpPr>
          <p:cNvPr id="343"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2" name="TextShape 1"/>
          <p:cNvSpPr txBox="1"/>
          <p:nvPr/>
        </p:nvSpPr>
        <p:spPr>
          <a:xfrm>
            <a:off x="3854520" y="9445680"/>
            <a:ext cx="2949120" cy="496440"/>
          </a:xfrm>
          <a:prstGeom prst="rect">
            <a:avLst/>
          </a:prstGeom>
        </p:spPr>
        <p:txBody>
          <a:bodyPr anchor="b"/>
          <a:p>
            <a:pPr algn="r">
              <a:lnSpc>
                <a:spcPct val="100000"/>
              </a:lnSpc>
            </a:pPr>
            <a:fld id="{6698183A-C969-48CD-A361-1CD780215F05}" type="slidenum">
              <a:rPr lang="en-US" sz="1200"/>
              <a:t>&lt;number&gt;</a:t>
            </a:fld>
            <a:endParaRPr/>
          </a:p>
        </p:txBody>
      </p:sp>
      <p:sp>
        <p:nvSpPr>
          <p:cNvPr id="383"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CustomShape 1"/>
          <p:cNvSpPr/>
          <p:nvPr/>
        </p:nvSpPr>
        <p:spPr>
          <a:xfrm>
            <a:off x="3854520" y="9445680"/>
            <a:ext cx="2949120" cy="496440"/>
          </a:xfrm>
          <a:prstGeom prst="rect">
            <a:avLst/>
          </a:prstGeom>
        </p:spPr>
        <p:txBody>
          <a:bodyPr anchor="b" bIns="45000" lIns="90000" rIns="90000" tIns="45000"/>
          <a:p>
            <a:pPr algn="r">
              <a:lnSpc>
                <a:spcPct val="100000"/>
              </a:lnSpc>
            </a:pPr>
            <a:fld id="{EEB71134-3598-4074-AC91-306B3F001CED}" type="slidenum">
              <a:rPr lang="en-US" sz="1200">
                <a:solidFill>
                  <a:srgbClr val="000000"/>
                </a:solidFill>
                <a:latin typeface="Arial"/>
                <a:ea typeface="+mn-ea"/>
              </a:rPr>
              <a:t>&lt;number&gt;</a:t>
            </a:fld>
            <a:endParaRPr/>
          </a:p>
        </p:txBody>
      </p:sp>
      <p:sp>
        <p:nvSpPr>
          <p:cNvPr id="385"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6" name="TextShape 1"/>
          <p:cNvSpPr txBox="1"/>
          <p:nvPr/>
        </p:nvSpPr>
        <p:spPr>
          <a:xfrm>
            <a:off x="3854520" y="9445680"/>
            <a:ext cx="2949120" cy="496440"/>
          </a:xfrm>
          <a:prstGeom prst="rect">
            <a:avLst/>
          </a:prstGeom>
        </p:spPr>
        <p:txBody>
          <a:bodyPr anchor="b"/>
          <a:p>
            <a:pPr algn="r">
              <a:lnSpc>
                <a:spcPct val="100000"/>
              </a:lnSpc>
            </a:pPr>
            <a:fld id="{0CB5DE90-1054-4EAD-8D24-8996B78F38F7}" type="slidenum">
              <a:rPr lang="en-US" sz="1200"/>
              <a:t>&lt;number&gt;</a:t>
            </a:fld>
            <a:endParaRPr/>
          </a:p>
        </p:txBody>
      </p:sp>
      <p:sp>
        <p:nvSpPr>
          <p:cNvPr id="387" name="PlaceHolder 2"/>
          <p:cNvSpPr>
            <a:spLocks noGrp="1"/>
          </p:cNvSpPr>
          <p:nvPr>
            <p:ph type="body"/>
          </p:nvPr>
        </p:nvSpPr>
        <p:spPr>
          <a:xfrm>
            <a:off x="681120" y="4722840"/>
            <a:ext cx="5443200" cy="4474800"/>
          </a:xfrm>
          <a:prstGeom prst="rect">
            <a:avLst/>
          </a:prstGeom>
        </p:spPr>
        <p:txBody>
          <a:bodyPr/>
          <a:p>
            <a:pPr>
              <a:lnSpc>
                <a:spcPct val="100000"/>
              </a:lnSpc>
            </a:pPr>
            <a:r>
              <a:rPr lang="en-US"/>
              <a:t>3) Skærm-emblem er et stykke papir, med en reminder til alle medarbejdere, der skal tælle. Den bliver sat op af de enhedsansvarlige på medarbejdernes computere, så de husker at de skal tælle.</a:t>
            </a:r>
            <a:endParaRPr/>
          </a:p>
          <a:p>
            <a:pPr>
              <a:lnSpc>
                <a:spcPct val="100000"/>
              </a:lnSpc>
            </a:pPr>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8" name="TextShape 1"/>
          <p:cNvSpPr txBox="1"/>
          <p:nvPr/>
        </p:nvSpPr>
        <p:spPr>
          <a:xfrm>
            <a:off x="3854520" y="9445680"/>
            <a:ext cx="2949120" cy="496440"/>
          </a:xfrm>
          <a:prstGeom prst="rect">
            <a:avLst/>
          </a:prstGeom>
        </p:spPr>
        <p:txBody>
          <a:bodyPr anchor="b"/>
          <a:p>
            <a:pPr algn="r">
              <a:lnSpc>
                <a:spcPct val="100000"/>
              </a:lnSpc>
            </a:pPr>
            <a:fld id="{4919CF3E-E485-4200-BFFB-87D996C9DF1A}" type="slidenum">
              <a:rPr lang="en-US" sz="1200"/>
              <a:t>&lt;number&gt;</a:t>
            </a:fld>
            <a:endParaRPr/>
          </a:p>
        </p:txBody>
      </p:sp>
      <p:sp>
        <p:nvSpPr>
          <p:cNvPr id="389"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3854520" y="9445680"/>
            <a:ext cx="2949120" cy="496440"/>
          </a:xfrm>
          <a:prstGeom prst="rect">
            <a:avLst/>
          </a:prstGeom>
        </p:spPr>
        <p:txBody>
          <a:bodyPr anchor="b" bIns="45000" lIns="90000" rIns="90000" tIns="45000"/>
          <a:p>
            <a:pPr algn="r">
              <a:lnSpc>
                <a:spcPct val="100000"/>
              </a:lnSpc>
            </a:pPr>
            <a:fld id="{97FC08C3-A0DF-4D89-BC21-08399E8B27D1}" type="slidenum">
              <a:rPr lang="en-US" sz="1200">
                <a:solidFill>
                  <a:srgbClr val="000000"/>
                </a:solidFill>
                <a:latin typeface="Arial"/>
                <a:ea typeface="+mn-ea"/>
              </a:rPr>
              <a:t>&lt;number&gt;</a:t>
            </a:fld>
            <a:endParaRPr/>
          </a:p>
        </p:txBody>
      </p:sp>
      <p:sp>
        <p:nvSpPr>
          <p:cNvPr id="391"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2" name="CustomShape 1"/>
          <p:cNvSpPr/>
          <p:nvPr/>
        </p:nvSpPr>
        <p:spPr>
          <a:xfrm>
            <a:off x="3854520" y="9445680"/>
            <a:ext cx="2949120" cy="496440"/>
          </a:xfrm>
          <a:prstGeom prst="rect">
            <a:avLst/>
          </a:prstGeom>
        </p:spPr>
        <p:txBody>
          <a:bodyPr anchor="b" bIns="45000" lIns="90000" rIns="90000" tIns="45000"/>
          <a:p>
            <a:pPr algn="r">
              <a:lnSpc>
                <a:spcPct val="100000"/>
              </a:lnSpc>
            </a:pPr>
            <a:fld id="{BF52EE5E-E32E-4FE1-8D0E-D5C2D8BA3363}" type="slidenum">
              <a:rPr lang="en-US" sz="1200">
                <a:solidFill>
                  <a:srgbClr val="000000"/>
                </a:solidFill>
                <a:latin typeface="Arial"/>
                <a:ea typeface="+mn-ea"/>
              </a:rPr>
              <a:t>&lt;number&gt;</a:t>
            </a:fld>
            <a:endParaRPr/>
          </a:p>
        </p:txBody>
      </p:sp>
      <p:sp>
        <p:nvSpPr>
          <p:cNvPr id="393"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CustomShape 1"/>
          <p:cNvSpPr/>
          <p:nvPr/>
        </p:nvSpPr>
        <p:spPr>
          <a:xfrm>
            <a:off x="3854520" y="9445680"/>
            <a:ext cx="2949120" cy="496440"/>
          </a:xfrm>
          <a:prstGeom prst="rect">
            <a:avLst/>
          </a:prstGeom>
        </p:spPr>
        <p:txBody>
          <a:bodyPr anchor="b" bIns="45000" lIns="90000" rIns="90000" tIns="45000"/>
          <a:p>
            <a:pPr algn="r">
              <a:lnSpc>
                <a:spcPct val="100000"/>
              </a:lnSpc>
            </a:pPr>
            <a:fld id="{7BD8F4A7-571C-48A0-8E5A-1D442C63EEE1}" type="slidenum">
              <a:rPr lang="en-US" sz="1200">
                <a:solidFill>
                  <a:srgbClr val="000000"/>
                </a:solidFill>
                <a:latin typeface="Arial"/>
                <a:ea typeface="+mn-ea"/>
              </a:rPr>
              <a:t>&lt;number&gt;</a:t>
            </a:fld>
            <a:endParaRPr/>
          </a:p>
        </p:txBody>
      </p:sp>
      <p:sp>
        <p:nvSpPr>
          <p:cNvPr id="345" name="PlaceHolder 2"/>
          <p:cNvSpPr>
            <a:spLocks noGrp="1"/>
          </p:cNvSpPr>
          <p:nvPr>
            <p:ph type="body"/>
          </p:nvPr>
        </p:nvSpPr>
        <p:spPr>
          <a:xfrm>
            <a:off x="681120" y="4722840"/>
            <a:ext cx="5443200" cy="4474800"/>
          </a:xfrm>
          <a:prstGeom prst="rect">
            <a:avLst/>
          </a:prstGeom>
        </p:spPr>
        <p:txBody>
          <a:bodyPr/>
          <a:p>
            <a:pPr>
              <a:lnSpc>
                <a:spcPct val="100000"/>
              </a:lnSpc>
            </a:pPr>
            <a:endParaRPr/>
          </a:p>
          <a:p>
            <a:pPr>
              <a:lnSpc>
                <a:spcPct val="100000"/>
              </a:lnSpc>
            </a:pPr>
            <a:r>
              <a:rPr lang="en-US"/>
              <a:t>KL’s arbejde med kortlægning af henvenvendelsesmønstre. </a:t>
            </a:r>
            <a:endParaRPr/>
          </a:p>
          <a:p>
            <a:pPr>
              <a:lnSpc>
                <a:spcPct val="100000"/>
              </a:lnSpc>
            </a:pPr>
            <a:r>
              <a:rPr lang="en-US"/>
              <a:t> </a:t>
            </a:r>
            <a:r>
              <a:rPr lang="en-US"/>
              <a:t>- fokuseret indsats med løsninger der flytter henvendelser til de mest omkostningseffektive </a:t>
            </a:r>
            <a:endParaRPr/>
          </a:p>
          <a:p>
            <a:pPr>
              <a:lnSpc>
                <a:spcPct val="100000"/>
              </a:lnSpc>
              <a:buFont typeface="StarSymbol"/>
              <a:buChar char="-"/>
            </a:pPr>
            <a:r>
              <a:rPr lang="en-US"/>
              <a:t>Dokumentation for det videre (sam)arbejde med ministerier/regeringer</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TextShape 1"/>
          <p:cNvSpPr txBox="1"/>
          <p:nvPr/>
        </p:nvSpPr>
        <p:spPr>
          <a:xfrm>
            <a:off x="3854520" y="9445680"/>
            <a:ext cx="2949120" cy="496440"/>
          </a:xfrm>
          <a:prstGeom prst="rect">
            <a:avLst/>
          </a:prstGeom>
        </p:spPr>
        <p:txBody>
          <a:bodyPr anchor="b"/>
          <a:p>
            <a:pPr algn="r">
              <a:lnSpc>
                <a:spcPct val="100000"/>
              </a:lnSpc>
            </a:pPr>
            <a:fld id="{4763F49D-3BB6-4219-920B-220E8B834911}" type="slidenum">
              <a:rPr lang="en-US" sz="1200"/>
              <a:t>&lt;number&gt;</a:t>
            </a:fld>
            <a:endParaRPr/>
          </a:p>
        </p:txBody>
      </p:sp>
      <p:sp>
        <p:nvSpPr>
          <p:cNvPr id="347"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8" name="TextShape 1"/>
          <p:cNvSpPr txBox="1"/>
          <p:nvPr/>
        </p:nvSpPr>
        <p:spPr>
          <a:xfrm>
            <a:off x="3854520" y="9445680"/>
            <a:ext cx="2949120" cy="496440"/>
          </a:xfrm>
          <a:prstGeom prst="rect">
            <a:avLst/>
          </a:prstGeom>
        </p:spPr>
        <p:txBody>
          <a:bodyPr anchor="b"/>
          <a:p>
            <a:pPr algn="r">
              <a:lnSpc>
                <a:spcPct val="100000"/>
              </a:lnSpc>
            </a:pPr>
            <a:fld id="{9C8C21ED-3A0D-416B-99D5-9CCB69E63CB1}" type="slidenum">
              <a:rPr lang="en-US" sz="1200"/>
              <a:t>&lt;number&gt;</a:t>
            </a:fld>
            <a:endParaRPr/>
          </a:p>
        </p:txBody>
      </p:sp>
      <p:sp>
        <p:nvSpPr>
          <p:cNvPr id="349" name="PlaceHolder 2"/>
          <p:cNvSpPr>
            <a:spLocks noGrp="1"/>
          </p:cNvSpPr>
          <p:nvPr>
            <p:ph type="body"/>
          </p:nvPr>
        </p:nvSpPr>
        <p:spPr>
          <a:xfrm>
            <a:off x="681120" y="4722840"/>
            <a:ext cx="5443200" cy="4474800"/>
          </a:xfrm>
          <a:prstGeom prst="rect">
            <a:avLst/>
          </a:prstGeom>
        </p:spPr>
        <p:txBody>
          <a:bodyPr/>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0" name="TextShape 1"/>
          <p:cNvSpPr txBox="1"/>
          <p:nvPr/>
        </p:nvSpPr>
        <p:spPr>
          <a:xfrm>
            <a:off x="3854520" y="9445680"/>
            <a:ext cx="2949120" cy="496440"/>
          </a:xfrm>
          <a:prstGeom prst="rect">
            <a:avLst/>
          </a:prstGeom>
        </p:spPr>
        <p:txBody>
          <a:bodyPr anchor="b"/>
          <a:p>
            <a:pPr algn="r">
              <a:lnSpc>
                <a:spcPct val="100000"/>
              </a:lnSpc>
            </a:pPr>
            <a:fld id="{A2ED2E46-9731-402D-AB3C-B47636E4E558}" type="slidenum">
              <a:rPr lang="en-US" sz="1200"/>
              <a:t>&lt;number&gt;</a:t>
            </a:fld>
            <a:endParaRPr/>
          </a:p>
        </p:txBody>
      </p:sp>
      <p:sp>
        <p:nvSpPr>
          <p:cNvPr id="351" name="PlaceHolder 2"/>
          <p:cNvSpPr>
            <a:spLocks noGrp="1"/>
          </p:cNvSpPr>
          <p:nvPr>
            <p:ph type="body"/>
          </p:nvPr>
        </p:nvSpPr>
        <p:spPr>
          <a:xfrm>
            <a:off x="681120" y="4722840"/>
            <a:ext cx="5443200" cy="4474800"/>
          </a:xfrm>
          <a:prstGeom prst="rect">
            <a:avLst/>
          </a:prstGeom>
        </p:spPr>
        <p:txBody>
          <a:bodyP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3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3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44"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46"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4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9"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5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4"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5"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5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9"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6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3"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65"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6"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0"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1"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7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4"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8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8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8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9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9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9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0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0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0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0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1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1"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18"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20"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22"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3"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28"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29"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3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33"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3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37"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39"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40"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4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4"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45"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4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8"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42400" y="3765600"/>
            <a:ext cx="7455240" cy="813240"/>
          </a:xfrm>
          <a:prstGeom prst="rect">
            <a:avLst/>
          </a:prstGeom>
        </p:spPr>
        <p:txBody>
          <a:bodyPr anchor="ctr"/>
          <a:p>
            <a:pPr algn="ctr">
              <a:lnSpc>
                <a:spcPct val="100000"/>
              </a:lnSpc>
            </a:pPr>
            <a:r>
              <a:rPr lang="da-DK" sz="4400">
                <a:solidFill>
                  <a:srgbClr val="000000"/>
                </a:solidFill>
                <a:latin typeface="Arial"/>
              </a:rPr>
              <a:t>Click to edit the title text formatKlik for at redigere titeltypografi i masteren</a:t>
            </a:r>
            <a:endParaRPr/>
          </a:p>
        </p:txBody>
      </p:sp>
      <p:sp>
        <p:nvSpPr>
          <p:cNvPr id="1" name="PlaceHolder 2"/>
          <p:cNvSpPr>
            <a:spLocks noGrp="1"/>
          </p:cNvSpPr>
          <p:nvPr>
            <p:ph type="body"/>
          </p:nvPr>
        </p:nvSpPr>
        <p:spPr>
          <a:xfrm>
            <a:off x="842400" y="4654800"/>
            <a:ext cx="7455240" cy="1083240"/>
          </a:xfrm>
          <a:prstGeom prst="rect">
            <a:avLst/>
          </a:prstGeom>
        </p:spPr>
        <p:txBody>
          <a:bodyPr/>
          <a:p>
            <a:pPr>
              <a:buSzPct val="25000"/>
              <a:buFont typeface="StarSymbol"/>
              <a:buChar char=""/>
            </a:pPr>
            <a:r>
              <a:rPr lang="da-DK" sz="3200">
                <a:solidFill>
                  <a:srgbClr val="000000"/>
                </a:solidFill>
                <a:latin typeface="Arial"/>
              </a:rPr>
              <a:t>Click to edit the outline text format</a:t>
            </a:r>
            <a:endParaRPr/>
          </a:p>
          <a:p>
            <a:pPr lvl="1">
              <a:buSzPct val="25000"/>
              <a:buFont typeface="StarSymbol"/>
              <a:buChar char=""/>
            </a:pPr>
            <a:r>
              <a:rPr lang="da-DK" sz="3200">
                <a:solidFill>
                  <a:srgbClr val="000000"/>
                </a:solidFill>
                <a:latin typeface="Arial"/>
              </a:rPr>
              <a:t>Second Outline Level</a:t>
            </a:r>
            <a:endParaRPr/>
          </a:p>
          <a:p>
            <a:pPr lvl="2">
              <a:buSzPct val="25000"/>
              <a:buFont typeface="StarSymbol"/>
              <a:buChar char=""/>
            </a:pPr>
            <a:r>
              <a:rPr lang="da-DK" sz="3200">
                <a:solidFill>
                  <a:srgbClr val="000000"/>
                </a:solidFill>
                <a:latin typeface="Arial"/>
              </a:rPr>
              <a:t>Third Outline Level</a:t>
            </a:r>
            <a:endParaRPr/>
          </a:p>
          <a:p>
            <a:pPr lvl="3">
              <a:buSzPct val="25000"/>
              <a:buFont typeface="StarSymbol"/>
              <a:buChar char=""/>
            </a:pPr>
            <a:r>
              <a:rPr lang="da-DK" sz="3200">
                <a:solidFill>
                  <a:srgbClr val="000000"/>
                </a:solidFill>
                <a:latin typeface="Arial"/>
              </a:rPr>
              <a:t>Fourth Outline Level</a:t>
            </a:r>
            <a:endParaRPr/>
          </a:p>
          <a:p>
            <a:pPr lvl="4">
              <a:buSzPct val="25000"/>
              <a:buFont typeface="StarSymbol"/>
              <a:buChar char=""/>
            </a:pPr>
            <a:r>
              <a:rPr lang="da-DK" sz="3200">
                <a:solidFill>
                  <a:srgbClr val="000000"/>
                </a:solidFill>
                <a:latin typeface="Arial"/>
              </a:rPr>
              <a:t>Fifth Outline Level</a:t>
            </a:r>
            <a:endParaRPr/>
          </a:p>
          <a:p>
            <a:pPr lvl="5">
              <a:buSzPct val="25000"/>
              <a:buFont typeface="StarSymbol"/>
              <a:buChar char=""/>
            </a:pPr>
            <a:r>
              <a:rPr lang="da-DK" sz="3200">
                <a:solidFill>
                  <a:srgbClr val="000000"/>
                </a:solidFill>
                <a:latin typeface="Arial"/>
              </a:rPr>
              <a:t>Sixth Outline Level</a:t>
            </a:r>
            <a:endParaRPr/>
          </a:p>
          <a:p>
            <a:pPr>
              <a:lnSpc>
                <a:spcPct val="100000"/>
              </a:lnSpc>
              <a:buFont typeface="StarSymbol"/>
              <a:buChar char=""/>
            </a:pPr>
            <a:r>
              <a:rPr lang="da-DK" sz="3200">
                <a:solidFill>
                  <a:srgbClr val="000000"/>
                </a:solidFill>
                <a:latin typeface="Arial"/>
              </a:rPr>
              <a:t>Seventh Outline LevelKlik for at redigere typografi i masteren</a:t>
            </a:r>
            <a:endParaRPr/>
          </a:p>
          <a:p>
            <a:pPr lvl="1">
              <a:lnSpc>
                <a:spcPct val="100000"/>
              </a:lnSpc>
              <a:buSzPct val="25000"/>
              <a:buFont typeface="StarSymbol"/>
              <a:buChar char=""/>
            </a:pPr>
            <a:r>
              <a:rPr lang="da-DK" sz="2800">
                <a:solidFill>
                  <a:srgbClr val="000000"/>
                </a:solidFill>
                <a:latin typeface="Arial"/>
              </a:rPr>
              <a:t>Andet niveau</a:t>
            </a:r>
            <a:endParaRPr/>
          </a:p>
          <a:p>
            <a:pPr lvl="2">
              <a:lnSpc>
                <a:spcPct val="100000"/>
              </a:lnSpc>
              <a:buSzPct val="25000"/>
              <a:buFont typeface="StarSymbol"/>
              <a:buChar char=""/>
            </a:pPr>
            <a:r>
              <a:rPr lang="da-DK" sz="2400">
                <a:solidFill>
                  <a:srgbClr val="000000"/>
                </a:solidFill>
                <a:latin typeface="Arial"/>
              </a:rPr>
              <a:t>Tredje niveau</a:t>
            </a:r>
            <a:endParaRPr/>
          </a:p>
          <a:p>
            <a:pPr lvl="3">
              <a:lnSpc>
                <a:spcPct val="100000"/>
              </a:lnSpc>
              <a:buSzPct val="25000"/>
              <a:buFont typeface="StarSymbol"/>
              <a:buChar char=""/>
            </a:pPr>
            <a:r>
              <a:rPr lang="da-DK" sz="2000">
                <a:solidFill>
                  <a:srgbClr val="000000"/>
                </a:solidFill>
                <a:latin typeface="Arial"/>
              </a:rPr>
              <a:t>Fjerde niveau</a:t>
            </a:r>
            <a:endParaRPr/>
          </a:p>
          <a:p>
            <a:pPr lvl="4">
              <a:lnSpc>
                <a:spcPct val="100000"/>
              </a:lnSpc>
              <a:buSzPct val="25000"/>
              <a:buFont typeface="StarSymbol"/>
              <a:buChar char=""/>
            </a:pPr>
            <a:r>
              <a:rPr lang="da-DK" sz="2000">
                <a:solidFill>
                  <a:srgbClr val="000000"/>
                </a:solidFill>
                <a:latin typeface="Arial"/>
              </a:rPr>
              <a:t>Femte niveau</a:t>
            </a:r>
            <a:endParaRPr/>
          </a:p>
        </p:txBody>
      </p:sp>
      <p:sp>
        <p:nvSpPr>
          <p:cNvPr id="2" name="PlaceHolder 3"/>
          <p:cNvSpPr>
            <a:spLocks noGrp="1"/>
          </p:cNvSpPr>
          <p:nvPr>
            <p:ph type="body"/>
          </p:nvPr>
        </p:nvSpPr>
        <p:spPr>
          <a:xfrm>
            <a:off x="180000" y="180000"/>
            <a:ext cx="8780040" cy="3174840"/>
          </a:xfrm>
          <a:prstGeom prst="rect">
            <a:avLst/>
          </a:prstGeom>
        </p:spPr>
        <p:txBody>
          <a:bodyPr bIns="45000" lIns="90000" rIns="90000" tIns="45000"/>
          <a:p>
            <a:pPr>
              <a:buSzPct val="25000"/>
              <a:buFont typeface="StarSymbol"/>
              <a:buChar char=""/>
            </a:pPr>
            <a:r>
              <a:rPr lang="da-DK">
                <a:solidFill>
                  <a:srgbClr val="000000"/>
                </a:solidFill>
                <a:latin typeface="Arial"/>
              </a:rPr>
              <a:t>Click to edit the outline text format</a:t>
            </a:r>
            <a:endParaRPr/>
          </a:p>
          <a:p>
            <a:pPr lvl="1">
              <a:buSzPct val="25000"/>
              <a:buFont typeface="StarSymbol"/>
              <a:buChar char=""/>
            </a:pPr>
            <a:r>
              <a:rPr lang="da-DK">
                <a:solidFill>
                  <a:srgbClr val="000000"/>
                </a:solidFill>
                <a:latin typeface="Arial"/>
              </a:rPr>
              <a:t>Second Outline Level</a:t>
            </a:r>
            <a:endParaRPr/>
          </a:p>
          <a:p>
            <a:pPr lvl="2">
              <a:buSzPct val="25000"/>
              <a:buFont typeface="StarSymbol"/>
              <a:buChar char=""/>
            </a:pPr>
            <a:r>
              <a:rPr lang="da-DK">
                <a:solidFill>
                  <a:srgbClr val="000000"/>
                </a:solidFill>
                <a:latin typeface="Arial"/>
              </a:rPr>
              <a:t>Third Outline Level</a:t>
            </a:r>
            <a:endParaRPr/>
          </a:p>
          <a:p>
            <a:pPr lvl="3">
              <a:buSzPct val="25000"/>
              <a:buFont typeface="StarSymbol"/>
              <a:buChar char=""/>
            </a:pPr>
            <a:r>
              <a:rPr lang="da-DK">
                <a:solidFill>
                  <a:srgbClr val="000000"/>
                </a:solidFill>
                <a:latin typeface="Arial"/>
              </a:rPr>
              <a:t>Fourth Outline Level</a:t>
            </a:r>
            <a:endParaRPr/>
          </a:p>
          <a:p>
            <a:pPr lvl="4">
              <a:buSzPct val="25000"/>
              <a:buFont typeface="StarSymbol"/>
              <a:buChar char=""/>
            </a:pPr>
            <a:r>
              <a:rPr lang="da-DK">
                <a:solidFill>
                  <a:srgbClr val="000000"/>
                </a:solidFill>
                <a:latin typeface="Arial"/>
              </a:rPr>
              <a:t>Fifth Outline Level</a:t>
            </a:r>
            <a:endParaRPr/>
          </a:p>
          <a:p>
            <a:pPr lvl="5">
              <a:buSzPct val="25000"/>
              <a:buFont typeface="StarSymbol"/>
              <a:buChar char=""/>
            </a:pPr>
            <a:r>
              <a:rPr lang="da-DK">
                <a:solidFill>
                  <a:srgbClr val="000000"/>
                </a:solidFill>
                <a:latin typeface="Arial"/>
              </a:rPr>
              <a:t>Sixth Outline Level</a:t>
            </a:r>
            <a:endParaRPr/>
          </a:p>
          <a:p>
            <a:pPr>
              <a:lnSpc>
                <a:spcPct val="100000"/>
              </a:lnSpc>
            </a:pPr>
            <a:r>
              <a:rPr lang="da-DK">
                <a:solidFill>
                  <a:srgbClr val="000000"/>
                </a:solidFill>
                <a:latin typeface="Arial"/>
              </a:rPr>
              <a:t>Seventh Outline LevelKlik på ikonet for at tilføje et billede</a:t>
            </a:r>
            <a:endParaRPr/>
          </a:p>
        </p:txBody>
      </p:sp>
      <p:sp>
        <p:nvSpPr>
          <p:cNvPr id="3" name="PlaceHolder 4"/>
          <p:cNvSpPr>
            <a:spLocks noGrp="1"/>
          </p:cNvSpPr>
          <p:nvPr>
            <p:ph type="dt"/>
          </p:nvPr>
        </p:nvSpPr>
        <p:spPr>
          <a:xfrm>
            <a:off x="457200" y="6245280"/>
            <a:ext cx="2133360" cy="475920"/>
          </a:xfrm>
          <a:prstGeom prst="rect">
            <a:avLst/>
          </a:prstGeom>
        </p:spPr>
        <p:txBody>
          <a:bodyPr/>
          <a:p>
            <a:pPr>
              <a:lnSpc>
                <a:spcPct val="100000"/>
              </a:lnSpc>
            </a:pPr>
            <a:r>
              <a:rPr lang="en-US" sz="1400">
                <a:solidFill>
                  <a:srgbClr val="000000"/>
                </a:solidFill>
                <a:latin typeface="Arial"/>
              </a:rPr>
              <a:t>9/30/13</a:t>
            </a:r>
            <a:endParaRPr/>
          </a:p>
        </p:txBody>
      </p:sp>
      <p:sp>
        <p:nvSpPr>
          <p:cNvPr id="4" name="PlaceHolder 5"/>
          <p:cNvSpPr>
            <a:spLocks noGrp="1"/>
          </p:cNvSpPr>
          <p:nvPr>
            <p:ph type="ftr"/>
          </p:nvPr>
        </p:nvSpPr>
        <p:spPr>
          <a:xfrm>
            <a:off x="3124080" y="6245280"/>
            <a:ext cx="2895120" cy="475920"/>
          </a:xfrm>
          <a:prstGeom prst="rect">
            <a:avLst/>
          </a:prstGeom>
        </p:spPr>
        <p:txBody>
          <a:bodyPr/>
          <a:p>
            <a:endParaRPr/>
          </a:p>
        </p:txBody>
      </p:sp>
      <p:sp>
        <p:nvSpPr>
          <p:cNvPr id="5" name="PlaceHolder 6"/>
          <p:cNvSpPr>
            <a:spLocks noGrp="1"/>
          </p:cNvSpPr>
          <p:nvPr>
            <p:ph type="sldNum"/>
          </p:nvPr>
        </p:nvSpPr>
        <p:spPr>
          <a:xfrm>
            <a:off x="6553080" y="6245280"/>
            <a:ext cx="2133360" cy="475920"/>
          </a:xfrm>
          <a:prstGeom prst="rect">
            <a:avLst/>
          </a:prstGeom>
        </p:spPr>
        <p:txBody>
          <a:bodyPr/>
          <a:p>
            <a:pPr>
              <a:lnSpc>
                <a:spcPct val="100000"/>
              </a:lnSpc>
            </a:pPr>
            <a:fld id="{CD4DF60F-9B19-4652-B488-6307F1B02383}" type="slidenum">
              <a:rPr lang="en-US" sz="1400">
                <a:solidFill>
                  <a:srgbClr val="000000"/>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da-DK" sz="4400">
                <a:solidFill>
                  <a:srgbClr val="000000"/>
                </a:solidFill>
                <a:latin typeface="Arial"/>
              </a:rPr>
              <a:t>Click to edit the title text formatKlik for at redigere titeltypografi i masteren</a:t>
            </a:r>
            <a:endParaRPr/>
          </a:p>
        </p:txBody>
      </p:sp>
      <p:sp>
        <p:nvSpPr>
          <p:cNvPr id="39" name="PlaceHolder 2"/>
          <p:cNvSpPr>
            <a:spLocks noGrp="1"/>
          </p:cNvSpPr>
          <p:nvPr>
            <p:ph type="dt"/>
          </p:nvPr>
        </p:nvSpPr>
        <p:spPr>
          <a:xfrm>
            <a:off x="457200" y="6245280"/>
            <a:ext cx="2133360" cy="475920"/>
          </a:xfrm>
          <a:prstGeom prst="rect">
            <a:avLst/>
          </a:prstGeom>
        </p:spPr>
        <p:txBody>
          <a:bodyPr/>
          <a:p>
            <a:endParaRPr/>
          </a:p>
        </p:txBody>
      </p:sp>
      <p:sp>
        <p:nvSpPr>
          <p:cNvPr id="40" name="PlaceHolder 3"/>
          <p:cNvSpPr>
            <a:spLocks noGrp="1"/>
          </p:cNvSpPr>
          <p:nvPr>
            <p:ph type="ftr"/>
          </p:nvPr>
        </p:nvSpPr>
        <p:spPr>
          <a:xfrm>
            <a:off x="3124080" y="6245280"/>
            <a:ext cx="2895120" cy="475920"/>
          </a:xfrm>
          <a:prstGeom prst="rect">
            <a:avLst/>
          </a:prstGeom>
        </p:spPr>
        <p:txBody>
          <a:bodyPr/>
          <a:p>
            <a:endParaRPr/>
          </a:p>
        </p:txBody>
      </p:sp>
      <p:sp>
        <p:nvSpPr>
          <p:cNvPr id="41" name="PlaceHolder 4"/>
          <p:cNvSpPr>
            <a:spLocks noGrp="1"/>
          </p:cNvSpPr>
          <p:nvPr>
            <p:ph type="sldNum"/>
          </p:nvPr>
        </p:nvSpPr>
        <p:spPr>
          <a:xfrm>
            <a:off x="6553080" y="6245280"/>
            <a:ext cx="2133360" cy="475920"/>
          </a:xfrm>
          <a:prstGeom prst="rect">
            <a:avLst/>
          </a:prstGeom>
        </p:spPr>
        <p:txBody>
          <a:bodyPr/>
          <a:p>
            <a:pPr>
              <a:lnSpc>
                <a:spcPct val="100000"/>
              </a:lnSpc>
            </a:pPr>
            <a:fld id="{8B68E47A-BC97-41B6-B017-62A4380E13D8}" type="slidenum">
              <a:rPr lang="en-US" sz="1400">
                <a:solidFill>
                  <a:srgbClr val="000000"/>
                </a:solidFill>
                <a:latin typeface="Arial"/>
              </a:rPr>
              <a:t>&lt;number&gt;</a:t>
            </a:fld>
            <a:endParaRPr/>
          </a:p>
        </p:txBody>
      </p:sp>
      <p:sp>
        <p:nvSpPr>
          <p:cNvPr id="42"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da-DK"/>
              <a:t>Click to edit the outline text format</a:t>
            </a:r>
            <a:endParaRPr/>
          </a:p>
          <a:p>
            <a:pPr lvl="1">
              <a:buSzPct val="25000"/>
              <a:buFont typeface="StarSymbol"/>
              <a:buChar char=""/>
            </a:pPr>
            <a:r>
              <a:rPr lang="da-DK"/>
              <a:t>Second Outline Level</a:t>
            </a:r>
            <a:endParaRPr/>
          </a:p>
          <a:p>
            <a:pPr lvl="2">
              <a:buSzPct val="25000"/>
              <a:buFont typeface="StarSymbol"/>
              <a:buChar char=""/>
            </a:pPr>
            <a:r>
              <a:rPr lang="da-DK"/>
              <a:t>Third Outline Level</a:t>
            </a:r>
            <a:endParaRPr/>
          </a:p>
          <a:p>
            <a:pPr lvl="3">
              <a:buSzPct val="25000"/>
              <a:buFont typeface="StarSymbol"/>
              <a:buChar char=""/>
            </a:pPr>
            <a:r>
              <a:rPr lang="da-DK"/>
              <a:t>Fourth Outline Level</a:t>
            </a:r>
            <a:endParaRPr/>
          </a:p>
          <a:p>
            <a:pPr lvl="4">
              <a:buSzPct val="25000"/>
              <a:buFont typeface="StarSymbol"/>
              <a:buChar char=""/>
            </a:pPr>
            <a:r>
              <a:rPr lang="da-DK"/>
              <a:t>Fifth Outline Level</a:t>
            </a:r>
            <a:endParaRPr/>
          </a:p>
          <a:p>
            <a:pPr lvl="5">
              <a:buSzPct val="25000"/>
              <a:buFont typeface="StarSymbol"/>
              <a:buChar char=""/>
            </a:pPr>
            <a:r>
              <a:rPr lang="da-DK"/>
              <a:t>Sixth Outline Level</a:t>
            </a:r>
            <a:endParaRPr/>
          </a:p>
          <a:p>
            <a:pPr lvl="6">
              <a:buSzPct val="25000"/>
              <a:buFont typeface="StarSymbol"/>
              <a:buChar char=""/>
            </a:pPr>
            <a:r>
              <a:rPr lang="da-DK"/>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da-DK" sz="4400">
                <a:solidFill>
                  <a:srgbClr val="000000"/>
                </a:solidFill>
                <a:latin typeface="Arial"/>
              </a:rPr>
              <a:t>Click to edit the title text formatKlik for at redigere titeltypografi i masteren</a:t>
            </a:r>
            <a:endParaRPr/>
          </a:p>
        </p:txBody>
      </p:sp>
      <p:sp>
        <p:nvSpPr>
          <p:cNvPr id="76"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da-DK" sz="3200">
                <a:solidFill>
                  <a:srgbClr val="000000"/>
                </a:solidFill>
                <a:latin typeface="Arial"/>
              </a:rPr>
              <a:t>Click to edit the outline text format</a:t>
            </a:r>
            <a:endParaRPr/>
          </a:p>
          <a:p>
            <a:pPr lvl="1">
              <a:buSzPct val="25000"/>
              <a:buFont typeface="StarSymbol"/>
              <a:buChar char=""/>
            </a:pPr>
            <a:r>
              <a:rPr lang="da-DK" sz="3200">
                <a:solidFill>
                  <a:srgbClr val="000000"/>
                </a:solidFill>
                <a:latin typeface="Arial"/>
              </a:rPr>
              <a:t>Second Outline Level</a:t>
            </a:r>
            <a:endParaRPr/>
          </a:p>
          <a:p>
            <a:pPr lvl="2">
              <a:buSzPct val="25000"/>
              <a:buFont typeface="StarSymbol"/>
              <a:buChar char=""/>
            </a:pPr>
            <a:r>
              <a:rPr lang="da-DK" sz="3200">
                <a:solidFill>
                  <a:srgbClr val="000000"/>
                </a:solidFill>
                <a:latin typeface="Arial"/>
              </a:rPr>
              <a:t>Third Outline Level</a:t>
            </a:r>
            <a:endParaRPr/>
          </a:p>
          <a:p>
            <a:pPr lvl="3">
              <a:buSzPct val="25000"/>
              <a:buFont typeface="StarSymbol"/>
              <a:buChar char=""/>
            </a:pPr>
            <a:r>
              <a:rPr lang="da-DK" sz="3200">
                <a:solidFill>
                  <a:srgbClr val="000000"/>
                </a:solidFill>
                <a:latin typeface="Arial"/>
              </a:rPr>
              <a:t>Fourth Outline Level</a:t>
            </a:r>
            <a:endParaRPr/>
          </a:p>
          <a:p>
            <a:pPr lvl="4">
              <a:buSzPct val="25000"/>
              <a:buFont typeface="StarSymbol"/>
              <a:buChar char=""/>
            </a:pPr>
            <a:r>
              <a:rPr lang="da-DK" sz="3200">
                <a:solidFill>
                  <a:srgbClr val="000000"/>
                </a:solidFill>
                <a:latin typeface="Arial"/>
              </a:rPr>
              <a:t>Fifth Outline Level</a:t>
            </a:r>
            <a:endParaRPr/>
          </a:p>
          <a:p>
            <a:pPr lvl="5">
              <a:buSzPct val="25000"/>
              <a:buFont typeface="StarSymbol"/>
              <a:buChar char=""/>
            </a:pPr>
            <a:r>
              <a:rPr lang="da-DK" sz="3200">
                <a:solidFill>
                  <a:srgbClr val="000000"/>
                </a:solidFill>
                <a:latin typeface="Arial"/>
              </a:rPr>
              <a:t>Sixth Outline Level</a:t>
            </a:r>
            <a:endParaRPr/>
          </a:p>
          <a:p>
            <a:pPr>
              <a:lnSpc>
                <a:spcPct val="100000"/>
              </a:lnSpc>
              <a:buFont typeface="StarSymbol"/>
              <a:buChar char=""/>
            </a:pPr>
            <a:r>
              <a:rPr lang="da-DK" sz="3200">
                <a:solidFill>
                  <a:srgbClr val="000000"/>
                </a:solidFill>
                <a:latin typeface="Arial"/>
              </a:rPr>
              <a:t>Seventh Outline LevelKlik for at redigere typografi i masteren</a:t>
            </a:r>
            <a:endParaRPr/>
          </a:p>
          <a:p>
            <a:pPr lvl="1">
              <a:lnSpc>
                <a:spcPct val="100000"/>
              </a:lnSpc>
              <a:buSzPct val="25000"/>
              <a:buFont typeface="StarSymbol"/>
              <a:buChar char=""/>
            </a:pPr>
            <a:r>
              <a:rPr lang="da-DK" sz="2800">
                <a:solidFill>
                  <a:srgbClr val="000000"/>
                </a:solidFill>
                <a:latin typeface="Arial"/>
              </a:rPr>
              <a:t>Andet niveau</a:t>
            </a:r>
            <a:endParaRPr/>
          </a:p>
          <a:p>
            <a:pPr lvl="2">
              <a:lnSpc>
                <a:spcPct val="100000"/>
              </a:lnSpc>
              <a:buSzPct val="25000"/>
              <a:buFont typeface="StarSymbol"/>
              <a:buChar char=""/>
            </a:pPr>
            <a:r>
              <a:rPr lang="da-DK" sz="2400">
                <a:solidFill>
                  <a:srgbClr val="000000"/>
                </a:solidFill>
                <a:latin typeface="Arial"/>
              </a:rPr>
              <a:t>Tredje niveau</a:t>
            </a:r>
            <a:endParaRPr/>
          </a:p>
          <a:p>
            <a:pPr lvl="3">
              <a:lnSpc>
                <a:spcPct val="100000"/>
              </a:lnSpc>
              <a:buSzPct val="25000"/>
              <a:buFont typeface="StarSymbol"/>
              <a:buChar char=""/>
            </a:pPr>
            <a:r>
              <a:rPr lang="da-DK" sz="2000">
                <a:solidFill>
                  <a:srgbClr val="000000"/>
                </a:solidFill>
                <a:latin typeface="Arial"/>
              </a:rPr>
              <a:t>Fjerde niveau</a:t>
            </a:r>
            <a:endParaRPr/>
          </a:p>
          <a:p>
            <a:pPr lvl="4">
              <a:lnSpc>
                <a:spcPct val="100000"/>
              </a:lnSpc>
              <a:buSzPct val="25000"/>
              <a:buFont typeface="StarSymbol"/>
              <a:buChar char=""/>
            </a:pPr>
            <a:r>
              <a:rPr lang="da-DK" sz="2000">
                <a:solidFill>
                  <a:srgbClr val="000000"/>
                </a:solidFill>
                <a:latin typeface="Arial"/>
              </a:rPr>
              <a:t>Femte niveau</a:t>
            </a:r>
            <a:endParaRPr/>
          </a:p>
        </p:txBody>
      </p:sp>
      <p:sp>
        <p:nvSpPr>
          <p:cNvPr id="77" name="PlaceHolder 3"/>
          <p:cNvSpPr>
            <a:spLocks noGrp="1"/>
          </p:cNvSpPr>
          <p:nvPr>
            <p:ph type="dt"/>
          </p:nvPr>
        </p:nvSpPr>
        <p:spPr>
          <a:xfrm>
            <a:off x="457200" y="6245280"/>
            <a:ext cx="2133360" cy="475920"/>
          </a:xfrm>
          <a:prstGeom prst="rect">
            <a:avLst/>
          </a:prstGeom>
        </p:spPr>
        <p:txBody>
          <a:bodyPr/>
          <a:p>
            <a:endParaRPr/>
          </a:p>
        </p:txBody>
      </p:sp>
      <p:sp>
        <p:nvSpPr>
          <p:cNvPr id="78" name="PlaceHolder 4"/>
          <p:cNvSpPr>
            <a:spLocks noGrp="1"/>
          </p:cNvSpPr>
          <p:nvPr>
            <p:ph type="ftr"/>
          </p:nvPr>
        </p:nvSpPr>
        <p:spPr>
          <a:xfrm>
            <a:off x="3124080" y="6245280"/>
            <a:ext cx="2895120" cy="475920"/>
          </a:xfrm>
          <a:prstGeom prst="rect">
            <a:avLst/>
          </a:prstGeom>
        </p:spPr>
        <p:txBody>
          <a:bodyPr/>
          <a:p>
            <a:endParaRPr/>
          </a:p>
        </p:txBody>
      </p:sp>
      <p:sp>
        <p:nvSpPr>
          <p:cNvPr id="79" name="PlaceHolder 5"/>
          <p:cNvSpPr>
            <a:spLocks noGrp="1"/>
          </p:cNvSpPr>
          <p:nvPr>
            <p:ph type="sldNum"/>
          </p:nvPr>
        </p:nvSpPr>
        <p:spPr>
          <a:xfrm>
            <a:off x="6553080" y="6245280"/>
            <a:ext cx="2133360" cy="475920"/>
          </a:xfrm>
          <a:prstGeom prst="rect">
            <a:avLst/>
          </a:prstGeom>
        </p:spPr>
        <p:txBody>
          <a:bodyPr/>
          <a:p>
            <a:pPr>
              <a:lnSpc>
                <a:spcPct val="100000"/>
              </a:lnSpc>
            </a:pPr>
            <a:fld id="{21BD71CC-8E17-4B6A-A877-F8692D7431B5}" type="slidenum">
              <a:rPr lang="en-US" sz="1400">
                <a:solidFill>
                  <a:srgbClr val="000000"/>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dt"/>
          </p:nvPr>
        </p:nvSpPr>
        <p:spPr>
          <a:xfrm>
            <a:off x="457200" y="6245280"/>
            <a:ext cx="2133360" cy="475920"/>
          </a:xfrm>
          <a:prstGeom prst="rect">
            <a:avLst/>
          </a:prstGeom>
        </p:spPr>
        <p:txBody>
          <a:bodyPr/>
          <a:p>
            <a:endParaRPr/>
          </a:p>
        </p:txBody>
      </p:sp>
      <p:sp>
        <p:nvSpPr>
          <p:cNvPr id="113" name="PlaceHolder 2"/>
          <p:cNvSpPr>
            <a:spLocks noGrp="1"/>
          </p:cNvSpPr>
          <p:nvPr>
            <p:ph type="ftr"/>
          </p:nvPr>
        </p:nvSpPr>
        <p:spPr>
          <a:xfrm>
            <a:off x="3124080" y="6245280"/>
            <a:ext cx="2895120" cy="475920"/>
          </a:xfrm>
          <a:prstGeom prst="rect">
            <a:avLst/>
          </a:prstGeom>
        </p:spPr>
        <p:txBody>
          <a:bodyPr/>
          <a:p>
            <a:endParaRPr/>
          </a:p>
        </p:txBody>
      </p:sp>
      <p:sp>
        <p:nvSpPr>
          <p:cNvPr id="114" name="PlaceHolder 3"/>
          <p:cNvSpPr>
            <a:spLocks noGrp="1"/>
          </p:cNvSpPr>
          <p:nvPr>
            <p:ph type="sldNum"/>
          </p:nvPr>
        </p:nvSpPr>
        <p:spPr>
          <a:xfrm>
            <a:off x="6553080" y="6245280"/>
            <a:ext cx="2133360" cy="475920"/>
          </a:xfrm>
          <a:prstGeom prst="rect">
            <a:avLst/>
          </a:prstGeom>
        </p:spPr>
        <p:txBody>
          <a:bodyPr/>
          <a:p>
            <a:pPr>
              <a:lnSpc>
                <a:spcPct val="100000"/>
              </a:lnSpc>
            </a:pPr>
            <a:fld id="{BF812A06-9033-40C8-8927-16EF01E16BF0}" type="slidenum">
              <a:rPr lang="en-US" sz="1400">
                <a:solidFill>
                  <a:srgbClr val="000000"/>
                </a:solidFill>
                <a:latin typeface="Arial"/>
              </a:rPr>
              <a:t>&lt;number&gt;</a:t>
            </a:fld>
            <a:endParaRPr/>
          </a:p>
        </p:txBody>
      </p:sp>
      <p:sp>
        <p:nvSpPr>
          <p:cNvPr id="115" name="PlaceHolder 4"/>
          <p:cNvSpPr>
            <a:spLocks noGrp="1"/>
          </p:cNvSpPr>
          <p:nvPr>
            <p:ph type="title"/>
          </p:nvPr>
        </p:nvSpPr>
        <p:spPr>
          <a:xfrm>
            <a:off x="457200" y="273600"/>
            <a:ext cx="8229240" cy="1144800"/>
          </a:xfrm>
          <a:prstGeom prst="rect">
            <a:avLst/>
          </a:prstGeom>
        </p:spPr>
        <p:txBody>
          <a:bodyPr anchor="ctr" bIns="0" lIns="0" rIns="0" tIns="0" wrap="none"/>
          <a:p>
            <a:r>
              <a:rPr lang="da-DK"/>
              <a:t>Click to edit the title text format</a:t>
            </a:r>
            <a:endParaRPr/>
          </a:p>
        </p:txBody>
      </p:sp>
      <p:sp>
        <p:nvSpPr>
          <p:cNvPr id="116"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da-DK"/>
              <a:t>Click to edit the outline text format</a:t>
            </a:r>
            <a:endParaRPr/>
          </a:p>
          <a:p>
            <a:pPr lvl="1">
              <a:buSzPct val="25000"/>
              <a:buFont typeface="StarSymbol"/>
              <a:buChar char=""/>
            </a:pPr>
            <a:r>
              <a:rPr lang="da-DK"/>
              <a:t>Second Outline Level</a:t>
            </a:r>
            <a:endParaRPr/>
          </a:p>
          <a:p>
            <a:pPr lvl="2">
              <a:buSzPct val="25000"/>
              <a:buFont typeface="StarSymbol"/>
              <a:buChar char=""/>
            </a:pPr>
            <a:r>
              <a:rPr lang="da-DK"/>
              <a:t>Third Outline Level</a:t>
            </a:r>
            <a:endParaRPr/>
          </a:p>
          <a:p>
            <a:pPr lvl="3">
              <a:buSzPct val="25000"/>
              <a:buFont typeface="StarSymbol"/>
              <a:buChar char=""/>
            </a:pPr>
            <a:r>
              <a:rPr lang="da-DK"/>
              <a:t>Fourth Outline Level</a:t>
            </a:r>
            <a:endParaRPr/>
          </a:p>
          <a:p>
            <a:pPr lvl="4">
              <a:buSzPct val="25000"/>
              <a:buFont typeface="StarSymbol"/>
              <a:buChar char=""/>
            </a:pPr>
            <a:r>
              <a:rPr lang="da-DK"/>
              <a:t>Fifth Outline Level</a:t>
            </a:r>
            <a:endParaRPr/>
          </a:p>
          <a:p>
            <a:pPr lvl="5">
              <a:buSzPct val="25000"/>
              <a:buFont typeface="StarSymbol"/>
              <a:buChar char=""/>
            </a:pPr>
            <a:r>
              <a:rPr lang="da-DK"/>
              <a:t>Sixth Outline Level</a:t>
            </a:r>
            <a:endParaRPr/>
          </a:p>
          <a:p>
            <a:pPr lvl="6">
              <a:buSzPct val="25000"/>
              <a:buFont typeface="StarSymbol"/>
              <a:buChar char=""/>
            </a:pPr>
            <a:r>
              <a:rPr lang="da-DK"/>
              <a:t>Seventh Outline Level</a:t>
            </a:r>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gif"/><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gif"/><Relationship Id="rId3" Type="http://schemas.openxmlformats.org/officeDocument/2006/relationships/image" Target="../media/image23.png"/><Relationship Id="rId4" Type="http://schemas.openxmlformats.org/officeDocument/2006/relationships/slideLayout" Target="../slideLayouts/slideLayout25.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gif"/><Relationship Id="rId3" Type="http://schemas.openxmlformats.org/officeDocument/2006/relationships/slideLayout" Target="../slideLayouts/slideLayout2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gif"/><Relationship Id="rId3" Type="http://schemas.openxmlformats.org/officeDocument/2006/relationships/slideLayout" Target="../slideLayouts/slideLayout25.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gif"/><Relationship Id="rId3" Type="http://schemas.openxmlformats.org/officeDocument/2006/relationships/slideLayout" Target="../slideLayouts/slideLayout25.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gif"/><Relationship Id="rId3" Type="http://schemas.openxmlformats.org/officeDocument/2006/relationships/slideLayout" Target="../slideLayouts/slideLayout14.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gif"/><Relationship Id="rId3" Type="http://schemas.openxmlformats.org/officeDocument/2006/relationships/image" Target="../media/image34.png"/><Relationship Id="rId4" Type="http://schemas.openxmlformats.org/officeDocument/2006/relationships/slideLayout" Target="../slideLayouts/slideLayout25.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image" Target="../media/image36.gif"/><Relationship Id="rId3" Type="http://schemas.openxmlformats.org/officeDocument/2006/relationships/slideLayout" Target="../slideLayouts/slideLayout25.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hyperlink" Target="http://www.komhen.dk/" TargetMode="External"/><Relationship Id="rId3" Type="http://schemas.openxmlformats.org/officeDocument/2006/relationships/hyperlink" Target="http://www.komhen.dk/" TargetMode="External"/><Relationship Id="rId4" Type="http://schemas.openxmlformats.org/officeDocument/2006/relationships/image" Target="../media/image38.gif"/><Relationship Id="rId5" Type="http://schemas.openxmlformats.org/officeDocument/2006/relationships/slideLayout" Target="../slideLayouts/slideLayout25.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hyperlink" Target="http://www.komhen.dk/" TargetMode="External"/><Relationship Id="rId3" Type="http://schemas.openxmlformats.org/officeDocument/2006/relationships/image" Target="../media/image40.gif"/><Relationship Id="rId4" Type="http://schemas.openxmlformats.org/officeDocument/2006/relationships/slideLayout" Target="../slideLayouts/slideLayout14.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hyperlink" Target="http://www.kl.dk/komhen" TargetMode="External"/><Relationship Id="rId3" Type="http://schemas.openxmlformats.org/officeDocument/2006/relationships/image" Target="../media/image42.gif"/><Relationship Id="rId4" Type="http://schemas.openxmlformats.org/officeDocument/2006/relationships/slideLayout" Target="../slideLayouts/slideLayout14.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gif"/><Relationship Id="rId3" Type="http://schemas.openxmlformats.org/officeDocument/2006/relationships/slideLayout" Target="../slideLayouts/slideLayout14.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image" Target="../media/image44.gif"/><Relationship Id="rId3" Type="http://schemas.openxmlformats.org/officeDocument/2006/relationships/slideLayout" Target="../slideLayouts/slideLayout25.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image" Target="../media/image46.gif"/><Relationship Id="rId3" Type="http://schemas.openxmlformats.org/officeDocument/2006/relationships/image" Target="../media/image47.png"/><Relationship Id="rId4" Type="http://schemas.openxmlformats.org/officeDocument/2006/relationships/slideLayout" Target="../slideLayouts/slideLayout14.xml"/>
</Relationships>
</file>

<file path=ppt/slides/_rels/slide22.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image" Target="../media/image49.gif"/><Relationship Id="rId3" Type="http://schemas.openxmlformats.org/officeDocument/2006/relationships/image" Target="../media/image50.png"/><Relationship Id="rId4" Type="http://schemas.openxmlformats.org/officeDocument/2006/relationships/slideLayout" Target="../slideLayouts/slideLayout14.xml"/>
</Relationships>
</file>

<file path=ppt/slides/_rels/slide23.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image" Target="../media/image52.gif"/><Relationship Id="rId3" Type="http://schemas.openxmlformats.org/officeDocument/2006/relationships/image" Target="../media/image53.png"/><Relationship Id="rId4" Type="http://schemas.openxmlformats.org/officeDocument/2006/relationships/slideLayout" Target="../slideLayouts/slideLayout14.xml"/>
</Relationships>
</file>

<file path=ppt/slides/_rels/slide24.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image" Target="../media/image55.gif"/><Relationship Id="rId3" Type="http://schemas.openxmlformats.org/officeDocument/2006/relationships/image" Target="../media/image56.png"/><Relationship Id="rId4" Type="http://schemas.openxmlformats.org/officeDocument/2006/relationships/slideLayout" Target="../slideLayouts/slideLayout14.xml"/>
</Relationships>
</file>

<file path=ppt/slides/_rels/slide25.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image" Target="../media/image58.gif"/><Relationship Id="rId3" Type="http://schemas.openxmlformats.org/officeDocument/2006/relationships/image" Target="../media/image59.png"/><Relationship Id="rId4" Type="http://schemas.openxmlformats.org/officeDocument/2006/relationships/slideLayout" Target="../slideLayouts/slideLayout14.xml"/>
</Relationships>
</file>

<file path=ppt/slides/_rels/slide26.xml.rels><?xml version="1.0" encoding="UTF-8"?>
<Relationships xmlns="http://schemas.openxmlformats.org/package/2006/relationships"><Relationship Id="rId1" Type="http://schemas.openxmlformats.org/officeDocument/2006/relationships/image" Target="../media/image60.jpeg"/><Relationship Id="rId2" Type="http://schemas.openxmlformats.org/officeDocument/2006/relationships/image" Target="../media/image61.gif"/><Relationship Id="rId3" Type="http://schemas.openxmlformats.org/officeDocument/2006/relationships/slideLayout" Target="../slideLayouts/slideLayout14.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www.komhen.dk/" TargetMode="External"/><Relationship Id="rId2" Type="http://schemas.openxmlformats.org/officeDocument/2006/relationships/hyperlink" Target="http://www.digitaltlandkort.dk/" TargetMode="External"/><Relationship Id="rId3" Type="http://schemas.openxmlformats.org/officeDocument/2006/relationships/hyperlink" Target="http://www.kl.dk/komhen" TargetMode="External"/><Relationship Id="rId4" Type="http://schemas.openxmlformats.org/officeDocument/2006/relationships/image" Target="../media/image62.jpeg"/><Relationship Id="rId5" Type="http://schemas.openxmlformats.org/officeDocument/2006/relationships/image" Target="../media/image63.gif"/><Relationship Id="rId6" Type="http://schemas.openxmlformats.org/officeDocument/2006/relationships/slideLayout" Target="../slideLayouts/slideLayout14.xml"/><Relationship Id="rId7"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64.jpeg"/><Relationship Id="rId2" Type="http://schemas.openxmlformats.org/officeDocument/2006/relationships/image" Target="../media/image65.gif"/><Relationship Id="rId3" Type="http://schemas.openxmlformats.org/officeDocument/2006/relationships/slideLayout" Target="../slideLayouts/slideLayout25.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66.jpeg"/><Relationship Id="rId2" Type="http://schemas.openxmlformats.org/officeDocument/2006/relationships/image" Target="../media/image67.gif"/><Relationship Id="rId3" Type="http://schemas.openxmlformats.org/officeDocument/2006/relationships/slideLayout" Target="../slideLayouts/slideLayout14.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gif"/><Relationship Id="rId3" Type="http://schemas.openxmlformats.org/officeDocument/2006/relationships/slideLayout" Target="../slideLayouts/slideLayout14.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68.jpeg"/><Relationship Id="rId2" Type="http://schemas.openxmlformats.org/officeDocument/2006/relationships/image" Target="../media/image69.gif"/><Relationship Id="rId3" Type="http://schemas.openxmlformats.org/officeDocument/2006/relationships/slideLayout" Target="../slideLayouts/slideLayout25.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70.jpeg"/><Relationship Id="rId2" Type="http://schemas.openxmlformats.org/officeDocument/2006/relationships/image" Target="../media/image71.gif"/><Relationship Id="rId3" Type="http://schemas.openxmlformats.org/officeDocument/2006/relationships/slideLayout" Target="../slideLayouts/slideLayout25.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72.jpeg"/><Relationship Id="rId2" Type="http://schemas.openxmlformats.org/officeDocument/2006/relationships/image" Target="../media/image73.png"/><Relationship Id="rId3" Type="http://schemas.openxmlformats.org/officeDocument/2006/relationships/hyperlink" Target="http://www.komhen.dk/" TargetMode="External"/><Relationship Id="rId4" Type="http://schemas.openxmlformats.org/officeDocument/2006/relationships/image" Target="../media/image74.gif"/><Relationship Id="rId5" Type="http://schemas.openxmlformats.org/officeDocument/2006/relationships/slideLayout" Target="../slideLayouts/slideLayout25.xml"/><Relationship Id="rId6"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75.jpeg"/><Relationship Id="rId2" Type="http://schemas.openxmlformats.org/officeDocument/2006/relationships/image" Target="../media/image76.gif"/><Relationship Id="rId3" Type="http://schemas.openxmlformats.org/officeDocument/2006/relationships/slideLayout" Target="../slideLayouts/slideLayout14.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77.jpeg"/><Relationship Id="rId2" Type="http://schemas.openxmlformats.org/officeDocument/2006/relationships/image" Target="../media/image78.jpeg"/><Relationship Id="rId3" Type="http://schemas.openxmlformats.org/officeDocument/2006/relationships/image" Target="../media/image79.gif"/><Relationship Id="rId4" Type="http://schemas.openxmlformats.org/officeDocument/2006/relationships/slideLayout" Target="../slideLayouts/slideLayout37.xml"/><Relationship Id="rId5"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80.jpeg"/><Relationship Id="rId2" Type="http://schemas.openxmlformats.org/officeDocument/2006/relationships/image" Target="../media/image81.gif"/><Relationship Id="rId3" Type="http://schemas.openxmlformats.org/officeDocument/2006/relationships/slideLayout" Target="../slideLayouts/slideLayout37.xml"/><Relationship Id="rId4"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gif"/><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gif"/><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hyperlink" Target="http://www.digitaltlandkort.dk/" TargetMode="External"/><Relationship Id="rId3" Type="http://schemas.openxmlformats.org/officeDocument/2006/relationships/image" Target="../media/image13.gif"/><Relationship Id="rId4" Type="http://schemas.openxmlformats.org/officeDocument/2006/relationships/slideLayout" Target="../slideLayouts/slideLayout37.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gif"/><Relationship Id="rId3" Type="http://schemas.openxmlformats.org/officeDocument/2006/relationships/slideLayout" Target="../slideLayouts/slideLayout14.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gif"/><Relationship Id="rId3" Type="http://schemas.openxmlformats.org/officeDocument/2006/relationships/image" Target="../media/image18.png"/><Relationship Id="rId4" Type="http://schemas.openxmlformats.org/officeDocument/2006/relationships/slideLayout" Target="../slideLayouts/slideLayout14.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gif"/><Relationship Id="rId3" Type="http://schemas.openxmlformats.org/officeDocument/2006/relationships/slideLayout" Target="../slideLayouts/slideLayout14.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826920" y="3789360"/>
            <a:ext cx="7454520" cy="813960"/>
          </a:xfrm>
          <a:prstGeom prst="rect">
            <a:avLst/>
          </a:prstGeom>
        </p:spPr>
        <p:txBody>
          <a:bodyPr anchor="ctr"/>
          <a:p>
            <a:pPr algn="ctr">
              <a:lnSpc>
                <a:spcPct val="100000"/>
              </a:lnSpc>
            </a:pPr>
            <a:r>
              <a:rPr b="1" lang="da-DK" sz="4200">
                <a:solidFill>
                  <a:srgbClr val="000000"/>
                </a:solidFill>
                <a:latin typeface="Arial"/>
              </a:rPr>
              <a:t>Køge Kommunes tælleuge</a:t>
            </a:r>
            <a:endParaRPr/>
          </a:p>
        </p:txBody>
      </p:sp>
      <p:sp>
        <p:nvSpPr>
          <p:cNvPr id="155" name="TextShape 2"/>
          <p:cNvSpPr txBox="1"/>
          <p:nvPr/>
        </p:nvSpPr>
        <p:spPr>
          <a:xfrm>
            <a:off x="826920" y="4869000"/>
            <a:ext cx="7454520" cy="1083960"/>
          </a:xfrm>
          <a:prstGeom prst="rect">
            <a:avLst/>
          </a:prstGeom>
        </p:spPr>
        <p:txBody>
          <a:bodyPr/>
          <a:p>
            <a:pPr algn="ctr">
              <a:lnSpc>
                <a:spcPct val="100000"/>
              </a:lnSpc>
            </a:pPr>
            <a:r>
              <a:rPr lang="da-DK" sz="3200">
                <a:solidFill>
                  <a:srgbClr val="000000"/>
                </a:solidFill>
                <a:latin typeface="Arial"/>
              </a:rPr>
              <a:t>Præsentation til enhedsansvarlige</a:t>
            </a:r>
            <a:endParaRPr/>
          </a:p>
          <a:p>
            <a:pPr algn="ctr">
              <a:lnSpc>
                <a:spcPct val="100000"/>
              </a:lnSpc>
            </a:pPr>
            <a:r>
              <a:rPr lang="da-DK" sz="3200">
                <a:solidFill>
                  <a:srgbClr val="000000"/>
                </a:solidFill>
                <a:latin typeface="Arial"/>
              </a:rPr>
              <a:t>Efteråret 2013</a:t>
            </a:r>
            <a:endParaRPr/>
          </a:p>
        </p:txBody>
      </p:sp>
      <p:pic>
        <p:nvPicPr>
          <p:cNvPr descr="" id="156" name="Picture 5"/>
          <p:cNvPicPr/>
          <p:nvPr/>
        </p:nvPicPr>
        <p:blipFill>
          <a:blip r:embed="rId1"/>
          <a:stretch>
            <a:fillRect/>
          </a:stretch>
        </p:blipFill>
        <p:spPr>
          <a:xfrm>
            <a:off x="9715680" y="0"/>
            <a:ext cx="2161800" cy="1618920"/>
          </a:xfrm>
          <a:prstGeom prst="rect">
            <a:avLst/>
          </a:prstGeom>
        </p:spPr>
      </p:pic>
      <p:pic>
        <p:nvPicPr>
          <p:cNvPr descr="" id="157" name="Picture 5"/>
          <p:cNvPicPr/>
          <p:nvPr/>
        </p:nvPicPr>
        <p:blipFill>
          <a:blip r:embed="rId2"/>
          <a:stretch>
            <a:fillRect/>
          </a:stretch>
        </p:blipFill>
        <p:spPr>
          <a:xfrm>
            <a:off x="6012000" y="260640"/>
            <a:ext cx="2601720" cy="1087200"/>
          </a:xfrm>
          <a:prstGeom prst="rect">
            <a:avLst/>
          </a:prstGeom>
        </p:spPr>
      </p:pic>
      <p:sp>
        <p:nvSpPr>
          <p:cNvPr id="158" name="CustomShape 3"/>
          <p:cNvSpPr/>
          <p:nvPr/>
        </p:nvSpPr>
        <p:spPr>
          <a:xfrm>
            <a:off x="0" y="6742080"/>
            <a:ext cx="9143640" cy="367920"/>
          </a:xfrm>
          <a:prstGeom prst="rect">
            <a:avLst/>
          </a:prstGeom>
          <a:solidFill>
            <a:srgbClr val="72bfc5"/>
          </a:solidFill>
          <a:ln>
            <a:solidFill>
              <a:srgbClr val="9ed3d7"/>
            </a:solidFill>
          </a:ln>
        </p:spPr>
      </p:sp>
      <p:pic>
        <p:nvPicPr>
          <p:cNvPr descr="" id="159" name="Billede 9"/>
          <p:cNvPicPr/>
          <p:nvPr/>
        </p:nvPicPr>
        <p:blipFill>
          <a:blip r:embed="rId3"/>
          <a:stretch>
            <a:fillRect/>
          </a:stretch>
        </p:blipFill>
        <p:spPr>
          <a:xfrm>
            <a:off x="6444360" y="1412640"/>
            <a:ext cx="1863720" cy="1403640"/>
          </a:xfrm>
          <a:prstGeom prst="rect">
            <a:avLst/>
          </a:prstGeom>
        </p:spPr>
      </p:pic>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467640" y="476640"/>
            <a:ext cx="8229240" cy="1142640"/>
          </a:xfrm>
          <a:prstGeom prst="rect">
            <a:avLst/>
          </a:prstGeom>
        </p:spPr>
        <p:txBody>
          <a:bodyPr anchor="ctr"/>
          <a:p>
            <a:pPr>
              <a:lnSpc>
                <a:spcPct val="100000"/>
              </a:lnSpc>
            </a:pPr>
            <a:r>
              <a:rPr b="1" lang="da-DK" sz="2400">
                <a:solidFill>
                  <a:srgbClr val="000000"/>
                </a:solidFill>
                <a:latin typeface="Arial"/>
              </a:rPr>
              <a:t>Individuelt og fælles ansvar.</a:t>
            </a:r>
            <a:endParaRPr/>
          </a:p>
        </p:txBody>
      </p:sp>
      <p:pic>
        <p:nvPicPr>
          <p:cNvPr descr="" id="201" name="Picture 4"/>
          <p:cNvPicPr/>
          <p:nvPr/>
        </p:nvPicPr>
        <p:blipFill>
          <a:blip r:embed="rId1"/>
          <a:stretch>
            <a:fillRect/>
          </a:stretch>
        </p:blipFill>
        <p:spPr>
          <a:xfrm>
            <a:off x="6516720" y="189000"/>
            <a:ext cx="2257200" cy="942480"/>
          </a:xfrm>
          <a:prstGeom prst="rect">
            <a:avLst/>
          </a:prstGeom>
        </p:spPr>
      </p:pic>
      <p:sp>
        <p:nvSpPr>
          <p:cNvPr id="202" name="CustomShape 2"/>
          <p:cNvSpPr/>
          <p:nvPr/>
        </p:nvSpPr>
        <p:spPr>
          <a:xfrm>
            <a:off x="467640" y="836640"/>
            <a:ext cx="6911640" cy="821880"/>
          </a:xfrm>
          <a:prstGeom prst="rect">
            <a:avLst/>
          </a:prstGeom>
        </p:spPr>
        <p:txBody>
          <a:bodyPr bIns="45000" lIns="90000" rIns="90000" tIns="45000"/>
          <a:p>
            <a:pPr>
              <a:lnSpc>
                <a:spcPct val="100000"/>
              </a:lnSpc>
            </a:pPr>
            <a:r>
              <a:rPr lang="en-US" sz="2400">
                <a:solidFill>
                  <a:srgbClr val="000000"/>
                </a:solidFill>
                <a:latin typeface="Arial"/>
              </a:rPr>
              <a:t>
</a:t>
            </a:r>
            <a:endParaRPr/>
          </a:p>
        </p:txBody>
      </p:sp>
      <p:sp>
        <p:nvSpPr>
          <p:cNvPr id="203" name="CustomShape 3"/>
          <p:cNvSpPr/>
          <p:nvPr/>
        </p:nvSpPr>
        <p:spPr>
          <a:xfrm>
            <a:off x="0" y="6742080"/>
            <a:ext cx="9143640" cy="367920"/>
          </a:xfrm>
          <a:prstGeom prst="rect">
            <a:avLst/>
          </a:prstGeom>
          <a:solidFill>
            <a:srgbClr val="72bfc5"/>
          </a:solidFill>
          <a:ln>
            <a:solidFill>
              <a:srgbClr val="9ed3d7"/>
            </a:solidFill>
          </a:ln>
        </p:spPr>
      </p:sp>
      <p:pic>
        <p:nvPicPr>
          <p:cNvPr descr="" id="204" name="Billede 6"/>
          <p:cNvPicPr/>
          <p:nvPr/>
        </p:nvPicPr>
        <p:blipFill>
          <a:blip r:embed="rId2"/>
          <a:stretch>
            <a:fillRect/>
          </a:stretch>
        </p:blipFill>
        <p:spPr>
          <a:xfrm>
            <a:off x="179640" y="36000"/>
            <a:ext cx="1051200" cy="791640"/>
          </a:xfrm>
          <a:prstGeom prst="rect">
            <a:avLst/>
          </a:prstGeom>
        </p:spPr>
      </p:pic>
      <p:pic>
        <p:nvPicPr>
          <p:cNvPr descr="" id="205" name=""/>
          <p:cNvPicPr/>
          <p:nvPr/>
        </p:nvPicPr>
        <p:blipFill>
          <a:blip r:embed="rId3"/>
          <a:stretch>
            <a:fillRect/>
          </a:stretch>
        </p:blipFill>
        <p:spPr>
          <a:xfrm>
            <a:off x="418320" y="2341440"/>
            <a:ext cx="8328960" cy="2762280"/>
          </a:xfrm>
          <a:prstGeom prst="rect">
            <a:avLst/>
          </a:prstGeom>
        </p:spPr>
      </p:pic>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467640" y="476640"/>
            <a:ext cx="8229240" cy="1142640"/>
          </a:xfrm>
          <a:prstGeom prst="rect">
            <a:avLst/>
          </a:prstGeom>
        </p:spPr>
        <p:txBody>
          <a:bodyPr anchor="ctr"/>
          <a:p>
            <a:pPr>
              <a:lnSpc>
                <a:spcPct val="100000"/>
              </a:lnSpc>
            </a:pPr>
            <a:r>
              <a:rPr b="1" lang="da-DK" sz="2400">
                <a:solidFill>
                  <a:srgbClr val="000000"/>
                </a:solidFill>
                <a:latin typeface="Arial"/>
              </a:rPr>
              <a:t>Din rolle som enhedsansvarlig</a:t>
            </a:r>
            <a:endParaRPr/>
          </a:p>
        </p:txBody>
      </p:sp>
      <p:sp>
        <p:nvSpPr>
          <p:cNvPr id="207" name="TextShape 2"/>
          <p:cNvSpPr txBox="1"/>
          <p:nvPr/>
        </p:nvSpPr>
        <p:spPr>
          <a:xfrm>
            <a:off x="457200" y="1600200"/>
            <a:ext cx="8229240" cy="4525560"/>
          </a:xfrm>
          <a:prstGeom prst="rect">
            <a:avLst/>
          </a:prstGeom>
        </p:spPr>
        <p:txBody>
          <a:bodyPr/>
          <a:p>
            <a:pPr>
              <a:lnSpc>
                <a:spcPct val="100000"/>
              </a:lnSpc>
              <a:buFont typeface="StarSymbol"/>
              <a:buChar char=""/>
            </a:pPr>
            <a:r>
              <a:rPr lang="da-DK">
                <a:solidFill>
                  <a:srgbClr val="000000"/>
                </a:solidFill>
                <a:latin typeface="Arial"/>
              </a:rPr>
              <a:t>Som enhedsansvarlig har du det praktiske ansvar for tælleugernes</a:t>
            </a:r>
            <a:endParaRPr/>
          </a:p>
          <a:p>
            <a:pPr>
              <a:lnSpc>
                <a:spcPct val="100000"/>
              </a:lnSpc>
              <a:buFont typeface="StarSymbol"/>
              <a:buChar char=""/>
            </a:pPr>
            <a:r>
              <a:rPr lang="da-DK">
                <a:solidFill>
                  <a:srgbClr val="000000"/>
                </a:solidFill>
                <a:latin typeface="Arial"/>
              </a:rPr>
              <a:t>gennemførelse i din forvaltning/afdeling:</a:t>
            </a:r>
            <a:endParaRPr/>
          </a:p>
          <a:p>
            <a:pPr>
              <a:lnSpc>
                <a:spcPct val="100000"/>
              </a:lnSpc>
            </a:pPr>
            <a:endParaRPr/>
          </a:p>
          <a:p>
            <a:pPr>
              <a:lnSpc>
                <a:spcPct val="100000"/>
              </a:lnSpc>
              <a:buFont typeface="StarSymbol"/>
              <a:buChar char=""/>
            </a:pPr>
            <a:r>
              <a:rPr lang="da-DK">
                <a:solidFill>
                  <a:srgbClr val="000000"/>
                </a:solidFill>
                <a:latin typeface="Arial"/>
              </a:rPr>
              <a:t>Du er ambassadør for opgaven.</a:t>
            </a:r>
            <a:endParaRPr/>
          </a:p>
          <a:p>
            <a:pPr>
              <a:lnSpc>
                <a:spcPct val="100000"/>
              </a:lnSpc>
              <a:buFont typeface="StarSymbol"/>
              <a:buChar char=""/>
            </a:pPr>
            <a:r>
              <a:rPr lang="da-DK">
                <a:solidFill>
                  <a:srgbClr val="000000"/>
                </a:solidFill>
                <a:latin typeface="Arial"/>
              </a:rPr>
              <a:t>Du skal omsætte KLE-numre til de daglige arbejdsopgaver.</a:t>
            </a:r>
            <a:endParaRPr/>
          </a:p>
          <a:p>
            <a:pPr>
              <a:lnSpc>
                <a:spcPct val="100000"/>
              </a:lnSpc>
              <a:buFont typeface="StarSymbol"/>
              <a:buChar char=""/>
            </a:pPr>
            <a:r>
              <a:rPr lang="da-DK">
                <a:solidFill>
                  <a:srgbClr val="000000"/>
                </a:solidFill>
                <a:latin typeface="Arial"/>
              </a:rPr>
              <a:t>Du skal finde de kolleger, der skal tælle.</a:t>
            </a:r>
            <a:endParaRPr/>
          </a:p>
          <a:p>
            <a:pPr>
              <a:lnSpc>
                <a:spcPct val="100000"/>
              </a:lnSpc>
              <a:buFont typeface="StarSymbol"/>
              <a:buChar char=""/>
            </a:pPr>
            <a:r>
              <a:rPr lang="da-DK">
                <a:solidFill>
                  <a:srgbClr val="000000"/>
                </a:solidFill>
                <a:latin typeface="Arial"/>
              </a:rPr>
              <a:t>Du skal kende TraceTool, og sikre dig, at det er sat rigtigt op.</a:t>
            </a:r>
            <a:endParaRPr/>
          </a:p>
          <a:p>
            <a:pPr>
              <a:lnSpc>
                <a:spcPct val="100000"/>
              </a:lnSpc>
              <a:buFont typeface="StarSymbol"/>
              <a:buChar char=""/>
            </a:pPr>
            <a:r>
              <a:rPr lang="da-DK">
                <a:solidFill>
                  <a:srgbClr val="000000"/>
                </a:solidFill>
                <a:latin typeface="Arial"/>
              </a:rPr>
              <a:t>Du skal teste opsætningen af TraceTool, inden tælleugerne starter.</a:t>
            </a:r>
            <a:endParaRPr/>
          </a:p>
          <a:p>
            <a:pPr>
              <a:lnSpc>
                <a:spcPct val="100000"/>
              </a:lnSpc>
              <a:buFont typeface="StarSymbol"/>
              <a:buChar char=""/>
            </a:pPr>
            <a:r>
              <a:rPr lang="da-DK">
                <a:solidFill>
                  <a:srgbClr val="000000"/>
                </a:solidFill>
                <a:latin typeface="Arial"/>
              </a:rPr>
              <a:t>Du skal sætte tælleugerne i gang i enheden.</a:t>
            </a:r>
            <a:endParaRPr/>
          </a:p>
          <a:p>
            <a:pPr>
              <a:lnSpc>
                <a:spcPct val="100000"/>
              </a:lnSpc>
              <a:buFont typeface="StarSymbol"/>
              <a:buChar char=""/>
            </a:pPr>
            <a:r>
              <a:rPr lang="da-DK">
                <a:solidFill>
                  <a:srgbClr val="000000"/>
                </a:solidFill>
                <a:latin typeface="Arial"/>
              </a:rPr>
              <a:t>Du skal formidle og hjælpe, især under tælleugerne.</a:t>
            </a:r>
            <a:endParaRPr/>
          </a:p>
          <a:p>
            <a:pPr>
              <a:lnSpc>
                <a:spcPct val="100000"/>
              </a:lnSpc>
              <a:buFont typeface="StarSymbol"/>
              <a:buChar char=""/>
            </a:pPr>
            <a:r>
              <a:rPr lang="da-DK">
                <a:solidFill>
                  <a:srgbClr val="000000"/>
                </a:solidFill>
                <a:latin typeface="Arial"/>
              </a:rPr>
              <a:t>Du er bindeleddet til tovholderen.</a:t>
            </a:r>
            <a:endParaRPr/>
          </a:p>
        </p:txBody>
      </p:sp>
      <p:pic>
        <p:nvPicPr>
          <p:cNvPr descr="" id="208" name="Picture 4"/>
          <p:cNvPicPr/>
          <p:nvPr/>
        </p:nvPicPr>
        <p:blipFill>
          <a:blip r:embed="rId1"/>
          <a:stretch>
            <a:fillRect/>
          </a:stretch>
        </p:blipFill>
        <p:spPr>
          <a:xfrm>
            <a:off x="6516720" y="189000"/>
            <a:ext cx="2257200" cy="942480"/>
          </a:xfrm>
          <a:prstGeom prst="rect">
            <a:avLst/>
          </a:prstGeom>
        </p:spPr>
      </p:pic>
      <p:sp>
        <p:nvSpPr>
          <p:cNvPr id="209" name="CustomShape 3"/>
          <p:cNvSpPr/>
          <p:nvPr/>
        </p:nvSpPr>
        <p:spPr>
          <a:xfrm>
            <a:off x="467640" y="836640"/>
            <a:ext cx="6911640" cy="821880"/>
          </a:xfrm>
          <a:prstGeom prst="rect">
            <a:avLst/>
          </a:prstGeom>
        </p:spPr>
        <p:txBody>
          <a:bodyPr bIns="45000" lIns="90000" rIns="90000" tIns="45000"/>
          <a:p>
            <a:pPr>
              <a:lnSpc>
                <a:spcPct val="100000"/>
              </a:lnSpc>
            </a:pPr>
            <a:r>
              <a:rPr lang="en-US" sz="2400">
                <a:solidFill>
                  <a:srgbClr val="000000"/>
                </a:solidFill>
                <a:latin typeface="Arial"/>
              </a:rPr>
              <a:t>
</a:t>
            </a:r>
            <a:endParaRPr/>
          </a:p>
        </p:txBody>
      </p:sp>
      <p:sp>
        <p:nvSpPr>
          <p:cNvPr id="210" name="CustomShape 4"/>
          <p:cNvSpPr/>
          <p:nvPr/>
        </p:nvSpPr>
        <p:spPr>
          <a:xfrm>
            <a:off x="0" y="6742080"/>
            <a:ext cx="9143640" cy="367920"/>
          </a:xfrm>
          <a:prstGeom prst="rect">
            <a:avLst/>
          </a:prstGeom>
          <a:solidFill>
            <a:srgbClr val="72bfc5"/>
          </a:solidFill>
          <a:ln>
            <a:solidFill>
              <a:srgbClr val="9ed3d7"/>
            </a:solidFill>
          </a:ln>
        </p:spPr>
      </p:sp>
      <p:pic>
        <p:nvPicPr>
          <p:cNvPr descr="" id="211" name="Billede 6"/>
          <p:cNvPicPr/>
          <p:nvPr/>
        </p:nvPicPr>
        <p:blipFill>
          <a:blip r:embed="rId2"/>
          <a:stretch>
            <a:fillRect/>
          </a:stretch>
        </p:blipFill>
        <p:spPr>
          <a:xfrm>
            <a:off x="179640" y="36000"/>
            <a:ext cx="1051200" cy="791640"/>
          </a:xfrm>
          <a:prstGeom prst="rect">
            <a:avLst/>
          </a:prstGeom>
        </p:spPr>
      </p:pic>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67640" y="476640"/>
            <a:ext cx="8229240" cy="1142640"/>
          </a:xfrm>
          <a:prstGeom prst="rect">
            <a:avLst/>
          </a:prstGeom>
        </p:spPr>
        <p:txBody>
          <a:bodyPr anchor="ctr"/>
          <a:p>
            <a:pPr>
              <a:lnSpc>
                <a:spcPct val="100000"/>
              </a:lnSpc>
            </a:pPr>
            <a:r>
              <a:rPr b="1" lang="da-DK" sz="2400">
                <a:solidFill>
                  <a:srgbClr val="000000"/>
                </a:solidFill>
                <a:latin typeface="Arial"/>
              </a:rPr>
              <a:t>Tovholderfunktionen</a:t>
            </a:r>
            <a:endParaRPr/>
          </a:p>
        </p:txBody>
      </p:sp>
      <p:sp>
        <p:nvSpPr>
          <p:cNvPr id="213" name="TextShape 2"/>
          <p:cNvSpPr txBox="1"/>
          <p:nvPr/>
        </p:nvSpPr>
        <p:spPr>
          <a:xfrm>
            <a:off x="457200" y="1600200"/>
            <a:ext cx="8229240" cy="4525560"/>
          </a:xfrm>
          <a:prstGeom prst="rect">
            <a:avLst/>
          </a:prstGeom>
        </p:spPr>
        <p:txBody>
          <a:bodyPr/>
          <a:p>
            <a:pPr>
              <a:lnSpc>
                <a:spcPct val="100000"/>
              </a:lnSpc>
            </a:pPr>
            <a:r>
              <a:rPr lang="da-DK">
                <a:solidFill>
                  <a:srgbClr val="000000"/>
                </a:solidFill>
                <a:latin typeface="Arial"/>
              </a:rPr>
              <a:t>	</a:t>
            </a:r>
            <a:r>
              <a:rPr lang="da-DK">
                <a:solidFill>
                  <a:srgbClr val="000000"/>
                </a:solidFill>
                <a:latin typeface="Arial"/>
              </a:rPr>
              <a:t>Som tovholder har jeg ansvaret for tælleugens overordnede gennemførsel. </a:t>
            </a:r>
            <a:endParaRPr/>
          </a:p>
          <a:p>
            <a:pPr>
              <a:lnSpc>
                <a:spcPct val="100000"/>
              </a:lnSpc>
            </a:pPr>
            <a:endParaRPr/>
          </a:p>
          <a:p>
            <a:pPr>
              <a:lnSpc>
                <a:spcPct val="100000"/>
              </a:lnSpc>
              <a:buFont typeface="StarSymbol"/>
              <a:buChar char=""/>
            </a:pPr>
            <a:r>
              <a:rPr lang="da-DK">
                <a:solidFill>
                  <a:srgbClr val="000000"/>
                </a:solidFill>
                <a:latin typeface="Arial"/>
              </a:rPr>
              <a:t>Jeg står til rådighed for alle enhedsansvarlige ved spørgsmål til </a:t>
            </a:r>
            <a:r>
              <a:rPr lang="da-DK">
                <a:solidFill>
                  <a:srgbClr val="000000"/>
                </a:solidFill>
                <a:latin typeface="Arial"/>
              </a:rPr>
              <a:t>
</a:t>
            </a:r>
            <a:r>
              <a:rPr lang="da-DK">
                <a:solidFill>
                  <a:srgbClr val="000000"/>
                </a:solidFill>
                <a:latin typeface="Arial"/>
              </a:rPr>
              <a:t> metode og værktøjer.</a:t>
            </a:r>
            <a:endParaRPr/>
          </a:p>
          <a:p>
            <a:pPr>
              <a:lnSpc>
                <a:spcPct val="100000"/>
              </a:lnSpc>
              <a:buFont typeface="StarSymbol"/>
              <a:buChar char=""/>
            </a:pPr>
            <a:r>
              <a:rPr lang="da-DK">
                <a:solidFill>
                  <a:srgbClr val="000000"/>
                </a:solidFill>
                <a:latin typeface="Arial"/>
              </a:rPr>
              <a:t>Jeg står for opsætning af TraceTool.</a:t>
            </a:r>
            <a:endParaRPr/>
          </a:p>
          <a:p>
            <a:pPr>
              <a:lnSpc>
                <a:spcPct val="100000"/>
              </a:lnSpc>
              <a:buFont typeface="StarSymbol"/>
              <a:buChar char=""/>
            </a:pPr>
            <a:r>
              <a:rPr lang="da-DK">
                <a:solidFill>
                  <a:srgbClr val="000000"/>
                </a:solidFill>
                <a:latin typeface="Arial"/>
              </a:rPr>
              <a:t>Jeg underviser og informerer om KOMHEN 2.0.</a:t>
            </a:r>
            <a:endParaRPr/>
          </a:p>
          <a:p>
            <a:pPr>
              <a:lnSpc>
                <a:spcPct val="100000"/>
              </a:lnSpc>
              <a:buFont typeface="StarSymbol"/>
              <a:buChar char=""/>
            </a:pPr>
            <a:r>
              <a:rPr lang="da-DK">
                <a:solidFill>
                  <a:srgbClr val="000000"/>
                </a:solidFill>
                <a:latin typeface="Arial"/>
              </a:rPr>
              <a:t>Jeg er bindeled til KL ved tvivlsspørgsmål.</a:t>
            </a:r>
            <a:endParaRPr/>
          </a:p>
          <a:p>
            <a:pPr>
              <a:lnSpc>
                <a:spcPct val="100000"/>
              </a:lnSpc>
              <a:buFont typeface="StarSymbol"/>
              <a:buChar char=""/>
            </a:pPr>
            <a:r>
              <a:rPr lang="da-DK">
                <a:solidFill>
                  <a:srgbClr val="000000"/>
                </a:solidFill>
                <a:latin typeface="Arial"/>
              </a:rPr>
              <a:t>Jeg laver et samlet overblik over resultaterne efter gennemførelsen.</a:t>
            </a:r>
            <a:endParaRPr/>
          </a:p>
          <a:p>
            <a:pPr>
              <a:lnSpc>
                <a:spcPct val="100000"/>
              </a:lnSpc>
              <a:buFont typeface="StarSymbol"/>
              <a:buChar char=""/>
            </a:pPr>
            <a:r>
              <a:rPr lang="da-DK">
                <a:solidFill>
                  <a:srgbClr val="000000"/>
                </a:solidFill>
                <a:latin typeface="Arial"/>
              </a:rPr>
              <a:t>Jeg rapporterer til projektgruppen, arbejdsgruppen og andre.</a:t>
            </a:r>
            <a:endParaRPr/>
          </a:p>
          <a:p>
            <a:pPr>
              <a:lnSpc>
                <a:spcPct val="100000"/>
              </a:lnSpc>
              <a:buFont typeface="StarSymbol"/>
              <a:buChar char=""/>
            </a:pPr>
            <a:r>
              <a:rPr lang="da-DK">
                <a:solidFill>
                  <a:srgbClr val="000000"/>
                </a:solidFill>
                <a:latin typeface="Arial"/>
              </a:rPr>
              <a:t>Jeg deltager på enhedernes møder, hvis der er behov for det.</a:t>
            </a:r>
            <a:endParaRPr/>
          </a:p>
        </p:txBody>
      </p:sp>
      <p:pic>
        <p:nvPicPr>
          <p:cNvPr descr="" id="214" name="Picture 4"/>
          <p:cNvPicPr/>
          <p:nvPr/>
        </p:nvPicPr>
        <p:blipFill>
          <a:blip r:embed="rId1"/>
          <a:stretch>
            <a:fillRect/>
          </a:stretch>
        </p:blipFill>
        <p:spPr>
          <a:xfrm>
            <a:off x="6516720" y="189000"/>
            <a:ext cx="2257200" cy="942480"/>
          </a:xfrm>
          <a:prstGeom prst="rect">
            <a:avLst/>
          </a:prstGeom>
        </p:spPr>
      </p:pic>
      <p:sp>
        <p:nvSpPr>
          <p:cNvPr id="215" name="CustomShape 3"/>
          <p:cNvSpPr/>
          <p:nvPr/>
        </p:nvSpPr>
        <p:spPr>
          <a:xfrm>
            <a:off x="539640" y="692280"/>
            <a:ext cx="6911640" cy="821880"/>
          </a:xfrm>
          <a:prstGeom prst="rect">
            <a:avLst/>
          </a:prstGeom>
        </p:spPr>
        <p:txBody>
          <a:bodyPr bIns="45000" lIns="90000" rIns="90000" tIns="45000"/>
          <a:p>
            <a:pPr>
              <a:lnSpc>
                <a:spcPct val="100000"/>
              </a:lnSpc>
            </a:pPr>
            <a:r>
              <a:rPr lang="en-US" sz="2400">
                <a:solidFill>
                  <a:srgbClr val="000000"/>
                </a:solidFill>
                <a:latin typeface="Arial"/>
              </a:rPr>
              <a:t>
</a:t>
            </a:r>
            <a:endParaRPr/>
          </a:p>
        </p:txBody>
      </p:sp>
      <p:sp>
        <p:nvSpPr>
          <p:cNvPr id="216" name="CustomShape 4"/>
          <p:cNvSpPr/>
          <p:nvPr/>
        </p:nvSpPr>
        <p:spPr>
          <a:xfrm>
            <a:off x="0" y="6742080"/>
            <a:ext cx="9143640" cy="367920"/>
          </a:xfrm>
          <a:prstGeom prst="rect">
            <a:avLst/>
          </a:prstGeom>
          <a:solidFill>
            <a:srgbClr val="72bfc5"/>
          </a:solidFill>
          <a:ln>
            <a:solidFill>
              <a:srgbClr val="9ed3d7"/>
            </a:solidFill>
          </a:ln>
        </p:spPr>
      </p:sp>
      <p:pic>
        <p:nvPicPr>
          <p:cNvPr descr="" id="217" name="Billede 6"/>
          <p:cNvPicPr/>
          <p:nvPr/>
        </p:nvPicPr>
        <p:blipFill>
          <a:blip r:embed="rId2"/>
          <a:stretch>
            <a:fillRect/>
          </a:stretch>
        </p:blipFill>
        <p:spPr>
          <a:xfrm>
            <a:off x="179640" y="36000"/>
            <a:ext cx="1051200" cy="791640"/>
          </a:xfrm>
          <a:prstGeom prst="rect">
            <a:avLst/>
          </a:prstGeom>
        </p:spPr>
      </p:pic>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467640" y="476640"/>
            <a:ext cx="8229240" cy="1142640"/>
          </a:xfrm>
          <a:prstGeom prst="rect">
            <a:avLst/>
          </a:prstGeom>
        </p:spPr>
        <p:txBody>
          <a:bodyPr anchor="ctr"/>
          <a:p>
            <a:pPr>
              <a:lnSpc>
                <a:spcPct val="100000"/>
              </a:lnSpc>
            </a:pPr>
            <a:r>
              <a:rPr b="1" lang="da-DK" sz="2400">
                <a:solidFill>
                  <a:srgbClr val="000000"/>
                </a:solidFill>
                <a:latin typeface="Arial"/>
              </a:rPr>
              <a:t>Fælles opgaver</a:t>
            </a:r>
            <a:endParaRPr/>
          </a:p>
        </p:txBody>
      </p:sp>
      <p:sp>
        <p:nvSpPr>
          <p:cNvPr id="219" name="TextShape 2"/>
          <p:cNvSpPr txBox="1"/>
          <p:nvPr/>
        </p:nvSpPr>
        <p:spPr>
          <a:xfrm>
            <a:off x="457200" y="1600200"/>
            <a:ext cx="8229240" cy="4525560"/>
          </a:xfrm>
          <a:prstGeom prst="rect">
            <a:avLst/>
          </a:prstGeom>
        </p:spPr>
        <p:txBody>
          <a:bodyPr/>
          <a:p>
            <a:pPr>
              <a:lnSpc>
                <a:spcPct val="100000"/>
              </a:lnSpc>
            </a:pPr>
            <a:r>
              <a:rPr lang="da-DK">
                <a:solidFill>
                  <a:srgbClr val="000000"/>
                </a:solidFill>
                <a:latin typeface="Arial"/>
              </a:rPr>
              <a:t>	</a:t>
            </a:r>
            <a:r>
              <a:rPr lang="da-DK">
                <a:solidFill>
                  <a:srgbClr val="000000"/>
                </a:solidFill>
                <a:latin typeface="Arial"/>
              </a:rPr>
              <a:t>Som enhedsansvarlig og tovholder har vi opgaver, der skal koordineres i fællesskab.</a:t>
            </a:r>
            <a:endParaRPr/>
          </a:p>
          <a:p>
            <a:pPr>
              <a:lnSpc>
                <a:spcPct val="100000"/>
              </a:lnSpc>
            </a:pPr>
            <a:endParaRPr/>
          </a:p>
          <a:p>
            <a:pPr>
              <a:lnSpc>
                <a:spcPct val="100000"/>
              </a:lnSpc>
              <a:buFont typeface="StarSymbol"/>
              <a:buChar char=""/>
            </a:pPr>
            <a:r>
              <a:rPr lang="da-DK">
                <a:solidFill>
                  <a:srgbClr val="000000"/>
                </a:solidFill>
                <a:latin typeface="Arial"/>
              </a:rPr>
              <a:t>Opsætning af TraceTool:</a:t>
            </a:r>
            <a:endParaRPr/>
          </a:p>
          <a:p>
            <a:pPr lvl="1">
              <a:buSzPct val="25000"/>
              <a:buFont typeface="StarSymbol"/>
              <a:buChar char=""/>
            </a:pPr>
            <a:r>
              <a:rPr lang="da-DK">
                <a:solidFill>
                  <a:srgbClr val="000000"/>
                </a:solidFill>
                <a:latin typeface="Arial"/>
              </a:rPr>
              <a:t>Jeg står for opsætning</a:t>
            </a:r>
            <a:endParaRPr/>
          </a:p>
          <a:p>
            <a:pPr lvl="1">
              <a:buSzPct val="25000"/>
              <a:buFont typeface="StarSymbol"/>
              <a:buChar char=""/>
            </a:pPr>
            <a:r>
              <a:rPr lang="da-DK">
                <a:solidFill>
                  <a:srgbClr val="000000"/>
                </a:solidFill>
                <a:latin typeface="Arial"/>
              </a:rPr>
              <a:t>Du står for at opgaver i jeres afdeling kan spores til KLE-numre</a:t>
            </a:r>
            <a:endParaRPr/>
          </a:p>
          <a:p>
            <a:pPr>
              <a:lnSpc>
                <a:spcPct val="100000"/>
              </a:lnSpc>
              <a:buFont typeface="StarSymbol"/>
              <a:buChar char=""/>
            </a:pPr>
            <a:r>
              <a:rPr lang="da-DK">
                <a:solidFill>
                  <a:srgbClr val="000000"/>
                </a:solidFill>
                <a:latin typeface="Arial"/>
              </a:rPr>
              <a:t>Undervisning af TraceTool:</a:t>
            </a:r>
            <a:endParaRPr/>
          </a:p>
          <a:p>
            <a:pPr lvl="1">
              <a:buSzPct val="25000"/>
              <a:buFont typeface="StarSymbol"/>
              <a:buChar char=""/>
            </a:pPr>
            <a:r>
              <a:rPr lang="da-DK">
                <a:solidFill>
                  <a:srgbClr val="000000"/>
                </a:solidFill>
                <a:latin typeface="Arial"/>
              </a:rPr>
              <a:t>Du står for at medarbejdere kan bruge TraceTool korrekt</a:t>
            </a:r>
            <a:endParaRPr/>
          </a:p>
          <a:p>
            <a:pPr lvl="1">
              <a:buSzPct val="25000"/>
              <a:buFont typeface="StarSymbol"/>
              <a:buChar char=""/>
            </a:pPr>
            <a:r>
              <a:rPr lang="da-DK">
                <a:solidFill>
                  <a:srgbClr val="000000"/>
                </a:solidFill>
                <a:latin typeface="Arial"/>
              </a:rPr>
              <a:t>Jeg står til rådighed ved møder relateret til TraceTool, om nødvendigt</a:t>
            </a:r>
            <a:endParaRPr/>
          </a:p>
          <a:p>
            <a:pPr>
              <a:lnSpc>
                <a:spcPct val="100000"/>
              </a:lnSpc>
              <a:buFont typeface="StarSymbol"/>
              <a:buChar char=""/>
            </a:pPr>
            <a:r>
              <a:rPr lang="da-DK">
                <a:solidFill>
                  <a:srgbClr val="000000"/>
                </a:solidFill>
                <a:latin typeface="Arial"/>
              </a:rPr>
              <a:t>Generelt om tælleugen og dets metode:</a:t>
            </a:r>
            <a:endParaRPr/>
          </a:p>
          <a:p>
            <a:pPr lvl="1">
              <a:buSzPct val="25000"/>
              <a:buFont typeface="StarSymbol"/>
              <a:buChar char=""/>
            </a:pPr>
            <a:r>
              <a:rPr lang="da-DK">
                <a:solidFill>
                  <a:srgbClr val="000000"/>
                </a:solidFill>
                <a:latin typeface="Arial"/>
              </a:rPr>
              <a:t>Du står for afdelingens korrekte udførsel af tælleugen</a:t>
            </a:r>
            <a:endParaRPr/>
          </a:p>
          <a:p>
            <a:pPr lvl="1">
              <a:buSzPct val="25000"/>
              <a:buFont typeface="StarSymbol"/>
              <a:buChar char=""/>
            </a:pPr>
            <a:r>
              <a:rPr lang="da-DK">
                <a:solidFill>
                  <a:srgbClr val="000000"/>
                </a:solidFill>
                <a:latin typeface="Arial"/>
              </a:rPr>
              <a:t>Jeg er til rådighed ved spørgsmål før, under og efter tælleugen</a:t>
            </a:r>
            <a:endParaRPr/>
          </a:p>
          <a:p>
            <a:pPr lvl="1">
              <a:buSzPct val="25000"/>
              <a:buFont typeface="StarSymbol"/>
              <a:buChar char=""/>
            </a:pPr>
            <a:endParaRPr/>
          </a:p>
        </p:txBody>
      </p:sp>
      <p:pic>
        <p:nvPicPr>
          <p:cNvPr descr="" id="220" name="Picture 4"/>
          <p:cNvPicPr/>
          <p:nvPr/>
        </p:nvPicPr>
        <p:blipFill>
          <a:blip r:embed="rId1"/>
          <a:stretch>
            <a:fillRect/>
          </a:stretch>
        </p:blipFill>
        <p:spPr>
          <a:xfrm>
            <a:off x="6516720" y="189000"/>
            <a:ext cx="2257200" cy="942480"/>
          </a:xfrm>
          <a:prstGeom prst="rect">
            <a:avLst/>
          </a:prstGeom>
        </p:spPr>
      </p:pic>
      <p:sp>
        <p:nvSpPr>
          <p:cNvPr id="221" name="CustomShape 3"/>
          <p:cNvSpPr/>
          <p:nvPr/>
        </p:nvSpPr>
        <p:spPr>
          <a:xfrm>
            <a:off x="539640" y="692280"/>
            <a:ext cx="6911640" cy="821880"/>
          </a:xfrm>
          <a:prstGeom prst="rect">
            <a:avLst/>
          </a:prstGeom>
        </p:spPr>
        <p:txBody>
          <a:bodyPr bIns="45000" lIns="90000" rIns="90000" tIns="45000"/>
          <a:p>
            <a:pPr>
              <a:lnSpc>
                <a:spcPct val="100000"/>
              </a:lnSpc>
            </a:pPr>
            <a:r>
              <a:rPr lang="en-US" sz="2400">
                <a:solidFill>
                  <a:srgbClr val="000000"/>
                </a:solidFill>
                <a:latin typeface="Arial"/>
              </a:rPr>
              <a:t>
</a:t>
            </a:r>
            <a:endParaRPr/>
          </a:p>
        </p:txBody>
      </p:sp>
      <p:sp>
        <p:nvSpPr>
          <p:cNvPr id="222" name="CustomShape 4"/>
          <p:cNvSpPr/>
          <p:nvPr/>
        </p:nvSpPr>
        <p:spPr>
          <a:xfrm>
            <a:off x="0" y="6742080"/>
            <a:ext cx="9143640" cy="367920"/>
          </a:xfrm>
          <a:prstGeom prst="rect">
            <a:avLst/>
          </a:prstGeom>
          <a:solidFill>
            <a:srgbClr val="72bfc5"/>
          </a:solidFill>
          <a:ln>
            <a:solidFill>
              <a:srgbClr val="9ed3d7"/>
            </a:solidFill>
          </a:ln>
        </p:spPr>
      </p:sp>
      <p:pic>
        <p:nvPicPr>
          <p:cNvPr descr="" id="223" name="Billede 6"/>
          <p:cNvPicPr/>
          <p:nvPr/>
        </p:nvPicPr>
        <p:blipFill>
          <a:blip r:embed="rId2"/>
          <a:stretch>
            <a:fillRect/>
          </a:stretch>
        </p:blipFill>
        <p:spPr>
          <a:xfrm>
            <a:off x="179640" y="36000"/>
            <a:ext cx="1051200" cy="791640"/>
          </a:xfrm>
          <a:prstGeom prst="rect">
            <a:avLst/>
          </a:prstGeom>
        </p:spPr>
      </p:pic>
    </p:spTree>
  </p:cSld>
  <p:timing>
    <p:tnLst>
      <p:par>
        <p:cTn dur="indefinite" id="25" nodeType="tmRoot" restart="never">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611280" y="549360"/>
            <a:ext cx="8133840" cy="936360"/>
          </a:xfrm>
          <a:prstGeom prst="rect">
            <a:avLst/>
          </a:prstGeom>
        </p:spPr>
        <p:txBody>
          <a:bodyPr anchor="ctr"/>
          <a:p>
            <a:pPr>
              <a:lnSpc>
                <a:spcPct val="100000"/>
              </a:lnSpc>
            </a:pPr>
            <a:r>
              <a:rPr b="1" lang="da-DK" sz="2400">
                <a:solidFill>
                  <a:srgbClr val="000000"/>
                </a:solidFill>
                <a:latin typeface="Arial"/>
              </a:rPr>
              <a:t>Dagsorden</a:t>
            </a:r>
            <a:endParaRPr/>
          </a:p>
        </p:txBody>
      </p:sp>
      <p:pic>
        <p:nvPicPr>
          <p:cNvPr descr="" id="225" name="Picture 4"/>
          <p:cNvPicPr/>
          <p:nvPr/>
        </p:nvPicPr>
        <p:blipFill>
          <a:blip r:embed="rId1"/>
          <a:stretch>
            <a:fillRect/>
          </a:stretch>
        </p:blipFill>
        <p:spPr>
          <a:xfrm>
            <a:off x="6516720" y="189000"/>
            <a:ext cx="2257200" cy="942480"/>
          </a:xfrm>
          <a:prstGeom prst="rect">
            <a:avLst/>
          </a:prstGeom>
        </p:spPr>
      </p:pic>
      <p:sp>
        <p:nvSpPr>
          <p:cNvPr id="226" name="CustomShape 2"/>
          <p:cNvSpPr/>
          <p:nvPr/>
        </p:nvSpPr>
        <p:spPr>
          <a:xfrm>
            <a:off x="683640" y="1412640"/>
            <a:ext cx="8133840" cy="4320000"/>
          </a:xfrm>
          <a:prstGeom prst="rect">
            <a:avLst/>
          </a:prstGeom>
        </p:spPr>
      </p:sp>
      <p:sp>
        <p:nvSpPr>
          <p:cNvPr id="227" name="CustomShape 3"/>
          <p:cNvSpPr/>
          <p:nvPr/>
        </p:nvSpPr>
        <p:spPr>
          <a:xfrm>
            <a:off x="0" y="6742080"/>
            <a:ext cx="9143640" cy="367920"/>
          </a:xfrm>
          <a:prstGeom prst="rect">
            <a:avLst/>
          </a:prstGeom>
          <a:solidFill>
            <a:srgbClr val="72bfc5"/>
          </a:solidFill>
          <a:ln>
            <a:solidFill>
              <a:srgbClr val="9ed3d7"/>
            </a:solidFill>
          </a:ln>
        </p:spPr>
      </p:sp>
      <p:pic>
        <p:nvPicPr>
          <p:cNvPr descr="" id="228" name="Billede 5"/>
          <p:cNvPicPr/>
          <p:nvPr/>
        </p:nvPicPr>
        <p:blipFill>
          <a:blip r:embed="rId2"/>
          <a:stretch>
            <a:fillRect/>
          </a:stretch>
        </p:blipFill>
        <p:spPr>
          <a:xfrm>
            <a:off x="182880" y="19440"/>
            <a:ext cx="1051200" cy="791640"/>
          </a:xfrm>
          <a:prstGeom prst="rect">
            <a:avLst/>
          </a:prstGeom>
        </p:spPr>
      </p:pic>
    </p:spTree>
  </p:cSld>
  <p:timing>
    <p:tnLst>
      <p:par>
        <p:cTn dur="indefinite" id="27" nodeType="tmRoot" restart="never">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467640" y="404640"/>
            <a:ext cx="8229240" cy="1142640"/>
          </a:xfrm>
          <a:prstGeom prst="rect">
            <a:avLst/>
          </a:prstGeom>
        </p:spPr>
        <p:txBody>
          <a:bodyPr anchor="ctr"/>
          <a:p>
            <a:pPr>
              <a:lnSpc>
                <a:spcPct val="100000"/>
              </a:lnSpc>
            </a:pPr>
            <a:r>
              <a:rPr b="1" lang="da-DK" sz="2400">
                <a:solidFill>
                  <a:srgbClr val="000000"/>
                </a:solidFill>
                <a:latin typeface="Arial"/>
              </a:rPr>
              <a:t>Hvad skal der tælles? (1)</a:t>
            </a:r>
            <a:endParaRPr/>
          </a:p>
        </p:txBody>
      </p:sp>
      <p:pic>
        <p:nvPicPr>
          <p:cNvPr descr="" id="230" name="Picture 4"/>
          <p:cNvPicPr/>
          <p:nvPr/>
        </p:nvPicPr>
        <p:blipFill>
          <a:blip r:embed="rId1"/>
          <a:stretch>
            <a:fillRect/>
          </a:stretch>
        </p:blipFill>
        <p:spPr>
          <a:xfrm>
            <a:off x="6516720" y="189000"/>
            <a:ext cx="2257200" cy="942480"/>
          </a:xfrm>
          <a:prstGeom prst="rect">
            <a:avLst/>
          </a:prstGeom>
        </p:spPr>
      </p:pic>
      <p:sp>
        <p:nvSpPr>
          <p:cNvPr id="231" name="CustomShape 2"/>
          <p:cNvSpPr/>
          <p:nvPr/>
        </p:nvSpPr>
        <p:spPr>
          <a:xfrm>
            <a:off x="0" y="6742080"/>
            <a:ext cx="9143640" cy="367920"/>
          </a:xfrm>
          <a:prstGeom prst="rect">
            <a:avLst/>
          </a:prstGeom>
          <a:solidFill>
            <a:srgbClr val="72bfc5"/>
          </a:solidFill>
          <a:ln>
            <a:solidFill>
              <a:srgbClr val="9ed3d7"/>
            </a:solidFill>
          </a:ln>
        </p:spPr>
      </p:sp>
      <p:pic>
        <p:nvPicPr>
          <p:cNvPr descr="" id="232" name="Billede 5"/>
          <p:cNvPicPr/>
          <p:nvPr/>
        </p:nvPicPr>
        <p:blipFill>
          <a:blip r:embed="rId2"/>
          <a:stretch>
            <a:fillRect/>
          </a:stretch>
        </p:blipFill>
        <p:spPr>
          <a:xfrm>
            <a:off x="179640" y="36000"/>
            <a:ext cx="1051200" cy="791640"/>
          </a:xfrm>
          <a:prstGeom prst="rect">
            <a:avLst/>
          </a:prstGeom>
        </p:spPr>
      </p:pic>
      <p:sp>
        <p:nvSpPr>
          <p:cNvPr id="233" name="TextShape 3"/>
          <p:cNvSpPr txBox="1"/>
          <p:nvPr/>
        </p:nvSpPr>
        <p:spPr>
          <a:xfrm>
            <a:off x="462960" y="1371600"/>
            <a:ext cx="8229240" cy="5370480"/>
          </a:xfrm>
          <a:prstGeom prst="rect">
            <a:avLst/>
          </a:prstGeom>
        </p:spPr>
        <p:txBody>
          <a:bodyPr/>
          <a:p>
            <a:pPr>
              <a:buFont typeface="StarSymbol"/>
              <a:buChar char=""/>
            </a:pPr>
            <a:r>
              <a:rPr lang="da-DK">
                <a:solidFill>
                  <a:srgbClr val="000000"/>
                </a:solidFill>
                <a:latin typeface="Arial"/>
              </a:rPr>
              <a:t>Eksterne administrative henvendelser i forbindelse med enhedens, dvs. afdelingens/forvaltningens, opgaver</a:t>
            </a:r>
            <a:r>
              <a:rPr lang="da-DK">
                <a:solidFill>
                  <a:srgbClr val="000000"/>
                </a:solidFill>
                <a:latin typeface="Arial"/>
              </a:rPr>
              <a:t>:</a:t>
            </a:r>
            <a:endParaRPr/>
          </a:p>
          <a:p>
            <a:pPr>
              <a:buFont typeface="StarSymbol"/>
              <a:buChar char=""/>
            </a:pPr>
            <a:endParaRPr/>
          </a:p>
          <a:p>
            <a:pPr>
              <a:buFont typeface="StarSymbol"/>
              <a:buChar char=""/>
            </a:pPr>
            <a:endParaRPr/>
          </a:p>
          <a:p>
            <a:pPr>
              <a:buFont typeface="StarSymbol"/>
              <a:buChar char=""/>
            </a:pPr>
            <a:endParaRPr/>
          </a:p>
          <a:p>
            <a:pPr>
              <a:buFont typeface="StarSymbol"/>
              <a:buChar char=""/>
            </a:pPr>
            <a:endParaRPr/>
          </a:p>
          <a:p>
            <a:pPr>
              <a:buFont typeface="StarSymbol"/>
              <a:buChar char=""/>
            </a:pPr>
            <a:endParaRPr/>
          </a:p>
          <a:p>
            <a:pPr>
              <a:buFont typeface="StarSymbol"/>
              <a:buChar char=""/>
            </a:pPr>
            <a:r>
              <a:rPr b="1" lang="da-DK">
                <a:solidFill>
                  <a:srgbClr val="000000"/>
                </a:solidFill>
                <a:latin typeface="Arial"/>
              </a:rPr>
              <a:t>Henvendelse</a:t>
            </a:r>
            <a:r>
              <a:rPr lang="da-DK">
                <a:solidFill>
                  <a:srgbClr val="000000"/>
                </a:solidFill>
                <a:latin typeface="Arial"/>
              </a:rPr>
              <a:t>: Udveksling af informationer om kommunens serviceydelser eller sag mellem interessenter</a:t>
            </a:r>
            <a:endParaRPr/>
          </a:p>
          <a:p>
            <a:pPr>
              <a:buFont typeface="StarSymbol"/>
              <a:buChar char=""/>
            </a:pPr>
            <a:r>
              <a:rPr b="1" lang="da-DK">
                <a:solidFill>
                  <a:srgbClr val="000000"/>
                </a:solidFill>
                <a:latin typeface="Arial"/>
              </a:rPr>
              <a:t>Ekstern</a:t>
            </a:r>
            <a:r>
              <a:rPr lang="da-DK">
                <a:solidFill>
                  <a:srgbClr val="000000"/>
                </a:solidFill>
                <a:latin typeface="Arial"/>
              </a:rPr>
              <a:t>: Indgående eller udgående</a:t>
            </a:r>
            <a:endParaRPr/>
          </a:p>
          <a:p>
            <a:pPr>
              <a:buFont typeface="StarSymbol"/>
              <a:buChar char=""/>
            </a:pPr>
            <a:r>
              <a:rPr b="1" lang="da-DK">
                <a:solidFill>
                  <a:srgbClr val="000000"/>
                </a:solidFill>
                <a:latin typeface="Arial"/>
              </a:rPr>
              <a:t>Administrativ</a:t>
            </a:r>
            <a:r>
              <a:rPr lang="da-DK">
                <a:solidFill>
                  <a:srgbClr val="000000"/>
                </a:solidFill>
                <a:latin typeface="Arial"/>
              </a:rPr>
              <a:t>: Planlægning, vejledning eller sagsbehandling</a:t>
            </a:r>
            <a:endParaRPr/>
          </a:p>
        </p:txBody>
      </p:sp>
      <p:pic>
        <p:nvPicPr>
          <p:cNvPr descr="" id="234" name=""/>
          <p:cNvPicPr/>
          <p:nvPr/>
        </p:nvPicPr>
        <p:blipFill>
          <a:blip r:embed="rId3"/>
          <a:stretch>
            <a:fillRect/>
          </a:stretch>
        </p:blipFill>
        <p:spPr>
          <a:xfrm>
            <a:off x="822960" y="2155680"/>
            <a:ext cx="7612200" cy="2233440"/>
          </a:xfrm>
          <a:prstGeom prst="rect">
            <a:avLst/>
          </a:prstGeom>
        </p:spPr>
      </p:pic>
    </p:spTree>
  </p:cSld>
  <p:timing>
    <p:tnLst>
      <p:par>
        <p:cTn dur="indefinite" id="29" nodeType="tmRoot" restart="never">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467640" y="404640"/>
            <a:ext cx="8229240" cy="1142640"/>
          </a:xfrm>
          <a:prstGeom prst="rect">
            <a:avLst/>
          </a:prstGeom>
        </p:spPr>
        <p:txBody>
          <a:bodyPr anchor="ctr"/>
          <a:p>
            <a:pPr>
              <a:lnSpc>
                <a:spcPct val="100000"/>
              </a:lnSpc>
            </a:pPr>
            <a:r>
              <a:rPr b="1" lang="da-DK" sz="2400">
                <a:solidFill>
                  <a:srgbClr val="000000"/>
                </a:solidFill>
                <a:latin typeface="Arial"/>
              </a:rPr>
              <a:t>Hvad skal der tælles? (2)</a:t>
            </a:r>
            <a:endParaRPr/>
          </a:p>
        </p:txBody>
      </p:sp>
      <p:sp>
        <p:nvSpPr>
          <p:cNvPr id="236" name="TextShape 2"/>
          <p:cNvSpPr txBox="1"/>
          <p:nvPr/>
        </p:nvSpPr>
        <p:spPr>
          <a:xfrm>
            <a:off x="462600" y="1188720"/>
            <a:ext cx="8229240" cy="5370480"/>
          </a:xfrm>
          <a:prstGeom prst="rect">
            <a:avLst/>
          </a:prstGeom>
        </p:spPr>
        <p:txBody>
          <a:bodyPr/>
          <a:p>
            <a:pPr>
              <a:buFont typeface="StarSymbol"/>
              <a:buChar char=""/>
            </a:pPr>
            <a:r>
              <a:rPr lang="da-DK">
                <a:solidFill>
                  <a:srgbClr val="000000"/>
                </a:solidFill>
                <a:latin typeface="Arial"/>
              </a:rPr>
              <a:t>Det </a:t>
            </a:r>
            <a:r>
              <a:rPr lang="da-DK" u="sng">
                <a:solidFill>
                  <a:srgbClr val="000000"/>
                </a:solidFill>
                <a:latin typeface="Arial"/>
              </a:rPr>
              <a:t>skal</a:t>
            </a:r>
            <a:r>
              <a:rPr lang="da-DK">
                <a:solidFill>
                  <a:srgbClr val="000000"/>
                </a:solidFill>
                <a:latin typeface="Arial"/>
              </a:rPr>
              <a:t> I tælle på i din enhed:</a:t>
            </a:r>
            <a:endParaRPr/>
          </a:p>
          <a:p>
            <a:pPr lvl="1">
              <a:buSzPct val="25000"/>
              <a:buFont typeface="StarSymbol"/>
              <a:buChar char=""/>
            </a:pPr>
            <a:r>
              <a:rPr lang="da-DK">
                <a:solidFill>
                  <a:srgbClr val="000000"/>
                </a:solidFill>
                <a:latin typeface="Arial"/>
              </a:rPr>
              <a:t>I alt 74 typer administrative opgaver  blev talt på sidste år for hele kommunen</a:t>
            </a:r>
            <a:endParaRPr/>
          </a:p>
          <a:p>
            <a:pPr lvl="1">
              <a:buSzPct val="25000"/>
              <a:buFont typeface="StarSymbol"/>
              <a:buChar char=""/>
            </a:pPr>
            <a:r>
              <a:rPr lang="da-DK">
                <a:solidFill>
                  <a:srgbClr val="000000"/>
                </a:solidFill>
              </a:rPr>
              <a:t>Der vil ikke være store ændringer i forhold til sidste år</a:t>
            </a:r>
            <a:endParaRPr/>
          </a:p>
          <a:p>
            <a:pPr lvl="1">
              <a:buSzPct val="25000"/>
              <a:buFont typeface="StarSymbol"/>
              <a:buChar char=""/>
            </a:pPr>
            <a:r>
              <a:rPr lang="da-DK">
                <a:solidFill>
                  <a:srgbClr val="000000"/>
                </a:solidFill>
                <a:latin typeface="Arial"/>
              </a:rPr>
              <a:t>Jeg modtager den endelige opgaveliste fra sekretariatet i denne uge</a:t>
            </a:r>
            <a:endParaRPr/>
          </a:p>
          <a:p>
            <a:pPr lvl="1">
              <a:buSzPct val="25000"/>
              <a:buFont typeface="StarSymbol"/>
              <a:buChar char=""/>
            </a:pPr>
            <a:r>
              <a:rPr lang="da-DK">
                <a:solidFill>
                  <a:srgbClr val="000000"/>
                </a:solidFill>
                <a:latin typeface="Arial"/>
              </a:rPr>
              <a:t>I skal tælle de opgaver på listen, som vedrører jeres enhed</a:t>
            </a:r>
            <a:endParaRPr/>
          </a:p>
          <a:p>
            <a:pPr>
              <a:buFont typeface="StarSymbol"/>
              <a:buChar char=""/>
            </a:pPr>
            <a:r>
              <a:rPr lang="da-DK">
                <a:solidFill>
                  <a:srgbClr val="000000"/>
                </a:solidFill>
                <a:latin typeface="Arial"/>
              </a:rPr>
              <a:t>Det </a:t>
            </a:r>
            <a:r>
              <a:rPr lang="da-DK" u="sng">
                <a:solidFill>
                  <a:srgbClr val="000000"/>
                </a:solidFill>
                <a:latin typeface="Arial"/>
              </a:rPr>
              <a:t>kan</a:t>
            </a:r>
            <a:r>
              <a:rPr lang="da-DK">
                <a:solidFill>
                  <a:srgbClr val="000000"/>
                </a:solidFill>
                <a:latin typeface="Arial"/>
              </a:rPr>
              <a:t> i tælle på i din enhed:</a:t>
            </a:r>
            <a:endParaRPr/>
          </a:p>
          <a:p>
            <a:pPr lvl="1">
              <a:buSzPct val="25000"/>
              <a:buFont typeface="StarSymbol"/>
              <a:buChar char=""/>
            </a:pPr>
            <a:r>
              <a:rPr lang="da-DK">
                <a:solidFill>
                  <a:srgbClr val="000000"/>
                </a:solidFill>
                <a:latin typeface="Arial"/>
              </a:rPr>
              <a:t>Egne kanalstrategiske tælleområder</a:t>
            </a:r>
            <a:endParaRPr/>
          </a:p>
          <a:p>
            <a:pPr lvl="1">
              <a:buSzPct val="25000"/>
              <a:buFont typeface="StarSymbol"/>
              <a:buChar char=""/>
            </a:pPr>
            <a:r>
              <a:rPr lang="da-DK">
                <a:solidFill>
                  <a:srgbClr val="000000"/>
                </a:solidFill>
                <a:latin typeface="Arial"/>
              </a:rPr>
              <a:t>Egne områder der ønskes ledelsesinformation på</a:t>
            </a:r>
            <a:endParaRPr/>
          </a:p>
          <a:p>
            <a:pPr lvl="1">
              <a:buSzPct val="25000"/>
              <a:buFont typeface="StarSymbol"/>
              <a:buChar char=""/>
            </a:pPr>
            <a:r>
              <a:rPr lang="da-DK">
                <a:solidFill>
                  <a:srgbClr val="000000"/>
                </a:solidFill>
                <a:latin typeface="Arial"/>
              </a:rPr>
              <a:t>Ekstra måleparametre – eksempelvis:</a:t>
            </a:r>
            <a:endParaRPr/>
          </a:p>
          <a:p>
            <a:pPr lvl="2">
              <a:buSzPct val="25000"/>
              <a:buFont typeface="StarSymbol"/>
              <a:buChar char=""/>
            </a:pPr>
            <a:r>
              <a:rPr lang="da-DK">
                <a:solidFill>
                  <a:srgbClr val="000000"/>
                </a:solidFill>
                <a:latin typeface="Arial"/>
              </a:rPr>
              <a:t>Henvendelsens varighed</a:t>
            </a:r>
            <a:endParaRPr/>
          </a:p>
          <a:p>
            <a:pPr lvl="2">
              <a:buSzPct val="25000"/>
              <a:buFont typeface="StarSymbol"/>
              <a:buChar char=""/>
            </a:pPr>
            <a:r>
              <a:rPr lang="da-DK">
                <a:solidFill>
                  <a:srgbClr val="000000"/>
                </a:solidFill>
                <a:latin typeface="Arial"/>
              </a:rPr>
              <a:t>Har borgeren besøgt hjemmesiden først?</a:t>
            </a:r>
            <a:endParaRPr/>
          </a:p>
          <a:p>
            <a:pPr lvl="2">
              <a:buSzPct val="25000"/>
              <a:buFont typeface="StarSymbol"/>
              <a:buChar char=""/>
            </a:pPr>
            <a:r>
              <a:rPr lang="da-DK">
                <a:solidFill>
                  <a:srgbClr val="000000"/>
                </a:solidFill>
                <a:latin typeface="Arial"/>
              </a:rPr>
              <a:t>Borgerens alder</a:t>
            </a:r>
            <a:endParaRPr/>
          </a:p>
        </p:txBody>
      </p:sp>
      <p:pic>
        <p:nvPicPr>
          <p:cNvPr descr="" id="237" name="Picture 4"/>
          <p:cNvPicPr/>
          <p:nvPr/>
        </p:nvPicPr>
        <p:blipFill>
          <a:blip r:embed="rId1"/>
          <a:stretch>
            <a:fillRect/>
          </a:stretch>
        </p:blipFill>
        <p:spPr>
          <a:xfrm>
            <a:off x="6516720" y="189000"/>
            <a:ext cx="2257200" cy="942480"/>
          </a:xfrm>
          <a:prstGeom prst="rect">
            <a:avLst/>
          </a:prstGeom>
        </p:spPr>
      </p:pic>
      <p:sp>
        <p:nvSpPr>
          <p:cNvPr id="238" name="CustomShape 3"/>
          <p:cNvSpPr/>
          <p:nvPr/>
        </p:nvSpPr>
        <p:spPr>
          <a:xfrm>
            <a:off x="0" y="6706080"/>
            <a:ext cx="9143640" cy="367920"/>
          </a:xfrm>
          <a:prstGeom prst="rect">
            <a:avLst/>
          </a:prstGeom>
          <a:solidFill>
            <a:srgbClr val="72bfc5"/>
          </a:solidFill>
          <a:ln>
            <a:solidFill>
              <a:srgbClr val="9ed3d7"/>
            </a:solidFill>
          </a:ln>
        </p:spPr>
      </p:sp>
      <p:pic>
        <p:nvPicPr>
          <p:cNvPr descr="" id="239" name="Billede 5"/>
          <p:cNvPicPr/>
          <p:nvPr/>
        </p:nvPicPr>
        <p:blipFill>
          <a:blip r:embed="rId2"/>
          <a:stretch>
            <a:fillRect/>
          </a:stretch>
        </p:blipFill>
        <p:spPr>
          <a:xfrm>
            <a:off x="179640" y="36000"/>
            <a:ext cx="1051200" cy="791640"/>
          </a:xfrm>
          <a:prstGeom prst="rect">
            <a:avLst/>
          </a:prstGeom>
        </p:spPr>
      </p:pic>
    </p:spTree>
  </p:cSld>
  <p:timing>
    <p:tnLst>
      <p:par>
        <p:cTn dur="indefinite" id="31" nodeType="tmRoot" restart="never">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0" name="Picture 4"/>
          <p:cNvPicPr/>
          <p:nvPr/>
        </p:nvPicPr>
        <p:blipFill>
          <a:blip r:embed="rId1"/>
          <a:stretch>
            <a:fillRect/>
          </a:stretch>
        </p:blipFill>
        <p:spPr>
          <a:xfrm>
            <a:off x="6516720" y="189000"/>
            <a:ext cx="2257200" cy="942480"/>
          </a:xfrm>
          <a:prstGeom prst="rect">
            <a:avLst/>
          </a:prstGeom>
        </p:spPr>
      </p:pic>
      <p:sp>
        <p:nvSpPr>
          <p:cNvPr id="241" name="TextShape 1"/>
          <p:cNvSpPr txBox="1"/>
          <p:nvPr/>
        </p:nvSpPr>
        <p:spPr>
          <a:xfrm>
            <a:off x="467640" y="476640"/>
            <a:ext cx="8229240" cy="1012320"/>
          </a:xfrm>
          <a:prstGeom prst="rect">
            <a:avLst/>
          </a:prstGeom>
        </p:spPr>
        <p:txBody>
          <a:bodyPr anchor="ctr"/>
          <a:p>
            <a:pPr>
              <a:lnSpc>
                <a:spcPct val="100000"/>
              </a:lnSpc>
            </a:pPr>
            <a:r>
              <a:rPr b="1" lang="da-DK" sz="2400">
                <a:solidFill>
                  <a:srgbClr val="000000"/>
                </a:solidFill>
                <a:latin typeface="Arial"/>
              </a:rPr>
              <a:t>Hvordan skal der tælles?</a:t>
            </a:r>
            <a:endParaRPr/>
          </a:p>
        </p:txBody>
      </p:sp>
      <p:sp>
        <p:nvSpPr>
          <p:cNvPr id="242" name="TextShape 2"/>
          <p:cNvSpPr txBox="1"/>
          <p:nvPr/>
        </p:nvSpPr>
        <p:spPr>
          <a:xfrm>
            <a:off x="457200" y="1600200"/>
            <a:ext cx="8229240" cy="4525560"/>
          </a:xfrm>
          <a:prstGeom prst="rect">
            <a:avLst/>
          </a:prstGeom>
        </p:spPr>
        <p:txBody>
          <a:bodyPr/>
          <a:p>
            <a:pPr>
              <a:lnSpc>
                <a:spcPct val="100000"/>
              </a:lnSpc>
              <a:buFont typeface="StarSymbol"/>
              <a:buChar char=""/>
            </a:pPr>
            <a:r>
              <a:rPr lang="da-DK">
                <a:solidFill>
                  <a:srgbClr val="000000"/>
                </a:solidFill>
                <a:latin typeface="Arial"/>
              </a:rPr>
              <a:t>KL stiller registreringsværktøjet, TraceTool, til rådighed, hvor der er adgang hele året.</a:t>
            </a:r>
            <a:endParaRPr/>
          </a:p>
          <a:p>
            <a:pPr>
              <a:lnSpc>
                <a:spcPct val="100000"/>
              </a:lnSpc>
              <a:buFont typeface="StarSymbol"/>
              <a:buChar char=""/>
            </a:pPr>
            <a:r>
              <a:rPr lang="da-DK" u="sng">
                <a:solidFill>
                  <a:srgbClr val="009999"/>
                </a:solidFill>
                <a:latin typeface="Arial"/>
                <a:hlinkClick r:id="rId2"/>
              </a:rPr>
              <a:t>www.komhen.dk</a:t>
            </a:r>
            <a:r>
              <a:rPr lang="da-DK">
                <a:solidFill>
                  <a:srgbClr val="000000"/>
                </a:solidFill>
                <a:latin typeface="Arial"/>
              </a:rPr>
              <a:t> </a:t>
            </a:r>
            <a:r>
              <a:rPr lang="da-DK">
                <a:solidFill>
                  <a:srgbClr val="000000"/>
                </a:solidFill>
                <a:latin typeface="Wingdings"/>
              </a:rPr>
              <a:t> - </a:t>
            </a:r>
            <a:r>
              <a:rPr lang="da-DK">
                <a:solidFill>
                  <a:srgbClr val="000000"/>
                </a:solidFill>
                <a:latin typeface="Arial"/>
              </a:rPr>
              <a:t>adgang til TraceTool</a:t>
            </a:r>
            <a:endParaRPr/>
          </a:p>
          <a:p>
            <a:pPr>
              <a:lnSpc>
                <a:spcPct val="100000"/>
              </a:lnSpc>
            </a:pPr>
            <a:endParaRPr/>
          </a:p>
          <a:p>
            <a:pPr lvl="1">
              <a:lnSpc>
                <a:spcPct val="100000"/>
              </a:lnSpc>
              <a:buSzPct val="25000"/>
              <a:buFont typeface="StarSymbol"/>
              <a:buChar char=""/>
            </a:pPr>
            <a:r>
              <a:rPr lang="da-DK">
                <a:solidFill>
                  <a:srgbClr val="000000"/>
                </a:solidFill>
                <a:latin typeface="Arial"/>
              </a:rPr>
              <a:t>Der er obligatoriske måleparametre</a:t>
            </a:r>
            <a:endParaRPr/>
          </a:p>
          <a:p>
            <a:pPr lvl="1">
              <a:lnSpc>
                <a:spcPct val="100000"/>
              </a:lnSpc>
              <a:buSzPct val="25000"/>
              <a:buFont typeface="StarSymbol"/>
              <a:buChar char=""/>
            </a:pPr>
            <a:r>
              <a:rPr lang="da-DK">
                <a:solidFill>
                  <a:srgbClr val="000000"/>
                </a:solidFill>
                <a:latin typeface="Arial"/>
              </a:rPr>
              <a:t>Der kan tilføjes parametre (opgaver og ekstra spørgsmål)</a:t>
            </a:r>
            <a:endParaRPr/>
          </a:p>
          <a:p>
            <a:pPr lvl="1">
              <a:lnSpc>
                <a:spcPct val="100000"/>
              </a:lnSpc>
              <a:buSzPct val="25000"/>
              <a:buFont typeface="StarSymbol"/>
              <a:buChar char=""/>
            </a:pPr>
            <a:r>
              <a:rPr lang="da-DK">
                <a:solidFill>
                  <a:srgbClr val="000000"/>
                </a:solidFill>
                <a:latin typeface="Arial"/>
              </a:rPr>
              <a:t>Der kan laves tidsregistreringer</a:t>
            </a:r>
            <a:endParaRPr/>
          </a:p>
          <a:p>
            <a:endParaRPr/>
          </a:p>
          <a:p>
            <a:endParaRPr/>
          </a:p>
          <a:p>
            <a:r>
              <a:rPr lang="da-DK">
                <a:solidFill>
                  <a:srgbClr val="000000"/>
                </a:solidFill>
                <a:latin typeface="Arial"/>
              </a:rPr>
              <a:t>	</a:t>
            </a:r>
            <a:r>
              <a:rPr lang="da-DK">
                <a:solidFill>
                  <a:srgbClr val="000000"/>
                </a:solidFill>
                <a:latin typeface="Arial"/>
              </a:rPr>
              <a:t>Du kan lave </a:t>
            </a:r>
            <a:r>
              <a:rPr lang="da-DK" u="sng">
                <a:solidFill>
                  <a:srgbClr val="009999"/>
                </a:solidFill>
                <a:latin typeface="Arial"/>
                <a:hlinkClick r:id="rId3"/>
              </a:rPr>
              <a:t>www.komhen.dk</a:t>
            </a:r>
            <a:r>
              <a:rPr lang="da-DK">
                <a:solidFill>
                  <a:srgbClr val="000000"/>
                </a:solidFill>
                <a:latin typeface="Arial"/>
              </a:rPr>
              <a:t> som autostart på webbrowseren i din enhed.</a:t>
            </a:r>
            <a:endParaRPr/>
          </a:p>
        </p:txBody>
      </p:sp>
      <p:sp>
        <p:nvSpPr>
          <p:cNvPr id="243" name="CustomShape 3"/>
          <p:cNvSpPr/>
          <p:nvPr/>
        </p:nvSpPr>
        <p:spPr>
          <a:xfrm>
            <a:off x="0" y="6742080"/>
            <a:ext cx="9143640" cy="367920"/>
          </a:xfrm>
          <a:prstGeom prst="rect">
            <a:avLst/>
          </a:prstGeom>
          <a:solidFill>
            <a:srgbClr val="72bfc5"/>
          </a:solidFill>
          <a:ln>
            <a:solidFill>
              <a:srgbClr val="9ed3d7"/>
            </a:solidFill>
          </a:ln>
        </p:spPr>
      </p:sp>
      <p:pic>
        <p:nvPicPr>
          <p:cNvPr descr="" id="244" name="Billede 5"/>
          <p:cNvPicPr/>
          <p:nvPr/>
        </p:nvPicPr>
        <p:blipFill>
          <a:blip r:embed="rId4"/>
          <a:stretch>
            <a:fillRect/>
          </a:stretch>
        </p:blipFill>
        <p:spPr>
          <a:xfrm>
            <a:off x="179640" y="0"/>
            <a:ext cx="1051200" cy="791640"/>
          </a:xfrm>
          <a:prstGeom prst="rect">
            <a:avLst/>
          </a:prstGeom>
        </p:spPr>
      </p:pic>
    </p:spTree>
  </p:cSld>
  <p:timing>
    <p:tnLst>
      <p:par>
        <p:cTn dur="indefinite" id="33" nodeType="tmRoot" restart="never">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539640" y="621360"/>
            <a:ext cx="8133840" cy="863280"/>
          </a:xfrm>
          <a:prstGeom prst="rect">
            <a:avLst/>
          </a:prstGeom>
        </p:spPr>
        <p:txBody>
          <a:bodyPr anchor="ctr"/>
          <a:p>
            <a:pPr>
              <a:lnSpc>
                <a:spcPct val="100000"/>
              </a:lnSpc>
            </a:pPr>
            <a:r>
              <a:rPr b="1" lang="da-DK" sz="2400">
                <a:solidFill>
                  <a:srgbClr val="000000"/>
                </a:solidFill>
                <a:latin typeface="Arial"/>
              </a:rPr>
              <a:t>Udpluk af registreringsmetoden</a:t>
            </a:r>
            <a:endParaRPr/>
          </a:p>
        </p:txBody>
      </p:sp>
      <p:pic>
        <p:nvPicPr>
          <p:cNvPr descr="" id="246" name="Picture 4"/>
          <p:cNvPicPr/>
          <p:nvPr/>
        </p:nvPicPr>
        <p:blipFill>
          <a:blip r:embed="rId1"/>
          <a:stretch>
            <a:fillRect/>
          </a:stretch>
        </p:blipFill>
        <p:spPr>
          <a:xfrm>
            <a:off x="6516720" y="189000"/>
            <a:ext cx="2257200" cy="942480"/>
          </a:xfrm>
          <a:prstGeom prst="rect">
            <a:avLst/>
          </a:prstGeom>
        </p:spPr>
      </p:pic>
      <p:sp>
        <p:nvSpPr>
          <p:cNvPr id="247" name="CustomShape 2"/>
          <p:cNvSpPr/>
          <p:nvPr/>
        </p:nvSpPr>
        <p:spPr>
          <a:xfrm>
            <a:off x="587880" y="1531800"/>
            <a:ext cx="8281800" cy="4138200"/>
          </a:xfrm>
          <a:prstGeom prst="rect">
            <a:avLst/>
          </a:prstGeom>
        </p:spPr>
        <p:txBody>
          <a:bodyPr bIns="45000" lIns="90000" rIns="90000" tIns="45000"/>
          <a:p>
            <a:pPr>
              <a:lnSpc>
                <a:spcPct val="100000"/>
              </a:lnSpc>
              <a:buFont typeface="Arial"/>
              <a:buChar char="•"/>
            </a:pPr>
            <a:r>
              <a:rPr lang="en-US">
                <a:solidFill>
                  <a:srgbClr val="000000"/>
                </a:solidFill>
                <a:latin typeface="Arial"/>
              </a:rPr>
              <a:t>Det er udelukkende administrative opgaver, der skal tælles</a:t>
            </a:r>
            <a:endParaRPr/>
          </a:p>
          <a:p>
            <a:pPr>
              <a:lnSpc>
                <a:spcPct val="100000"/>
              </a:lnSpc>
              <a:buFont typeface="Arial"/>
              <a:buChar char="•"/>
            </a:pPr>
            <a:r>
              <a:rPr lang="en-US">
                <a:solidFill>
                  <a:srgbClr val="000000"/>
                </a:solidFill>
                <a:latin typeface="Arial"/>
              </a:rPr>
              <a:t>Det er medarbejderen, der afslutter henvendelsen, som registrerer I TraceTool</a:t>
            </a:r>
            <a:r>
              <a:rPr lang="en-US">
                <a:solidFill>
                  <a:srgbClr val="000000"/>
                </a:solidFill>
                <a:latin typeface="Arial"/>
              </a:rPr>
              <a:t> </a:t>
            </a:r>
            <a:endParaRPr/>
          </a:p>
          <a:p>
            <a:pPr>
              <a:lnSpc>
                <a:spcPct val="100000"/>
              </a:lnSpc>
              <a:buFont typeface="Arial"/>
              <a:buChar char="•"/>
            </a:pPr>
            <a:r>
              <a:rPr lang="en-US">
                <a:solidFill>
                  <a:srgbClr val="000000"/>
                </a:solidFill>
                <a:latin typeface="Arial"/>
              </a:rPr>
              <a:t>Henvendelsen kan komme fra i alt 9 kanaler </a:t>
            </a:r>
            <a:endParaRPr/>
          </a:p>
          <a:p>
            <a:pPr>
              <a:lnSpc>
                <a:spcPct val="100000"/>
              </a:lnSpc>
              <a:buFont typeface="Arial"/>
              <a:buChar char="•"/>
            </a:pPr>
            <a:r>
              <a:rPr lang="en-US">
                <a:solidFill>
                  <a:srgbClr val="000000"/>
                </a:solidFill>
                <a:latin typeface="Arial"/>
              </a:rPr>
              <a:t>For hver henvendelse tilknyttes 8 parametre - der skal maksimalt registreres 5 </a:t>
            </a:r>
            <a:endParaRPr/>
          </a:p>
          <a:p>
            <a:pPr>
              <a:lnSpc>
                <a:spcPct val="100000"/>
              </a:lnSpc>
              <a:buFont typeface="Arial"/>
              <a:buChar char="•"/>
            </a:pPr>
            <a:r>
              <a:rPr lang="en-US">
                <a:solidFill>
                  <a:srgbClr val="000000"/>
                </a:solidFill>
                <a:latin typeface="Arial"/>
              </a:rPr>
              <a:t>Blanketter er ikke en henvendelse i sig selv</a:t>
            </a:r>
            <a:endParaRPr/>
          </a:p>
          <a:p>
            <a:pPr>
              <a:lnSpc>
                <a:spcPct val="100000"/>
              </a:lnSpc>
              <a:buFont typeface="Arial"/>
              <a:buChar char="•"/>
            </a:pPr>
            <a:r>
              <a:rPr lang="en-US">
                <a:solidFill>
                  <a:srgbClr val="000000"/>
                </a:solidFill>
                <a:latin typeface="Arial"/>
              </a:rPr>
              <a:t>Fejlhenvendelser</a:t>
            </a:r>
            <a:endParaRPr/>
          </a:p>
          <a:p>
            <a:pPr>
              <a:lnSpc>
                <a:spcPct val="100000"/>
              </a:lnSpc>
              <a:buFont typeface="Arial"/>
              <a:buChar char="•"/>
            </a:pPr>
            <a:r>
              <a:rPr lang="en-US">
                <a:solidFill>
                  <a:srgbClr val="000000"/>
                </a:solidFill>
                <a:latin typeface="Arial"/>
              </a:rPr>
              <a:t>Private og interne henvendelser skal ikke tælles</a:t>
            </a:r>
            <a:endParaRPr/>
          </a:p>
          <a:p>
            <a:pPr>
              <a:lnSpc>
                <a:spcPct val="100000"/>
              </a:lnSpc>
              <a:buFont typeface="Arial"/>
              <a:buChar char="•"/>
            </a:pPr>
            <a:r>
              <a:rPr lang="en-US">
                <a:solidFill>
                  <a:srgbClr val="000000"/>
                </a:solidFill>
                <a:latin typeface="Arial"/>
              </a:rPr>
              <a:t>Dobbeltregistreringer skal undgås</a:t>
            </a:r>
            <a:endParaRPr/>
          </a:p>
          <a:p>
            <a:pPr>
              <a:lnSpc>
                <a:spcPct val="100000"/>
              </a:lnSpc>
              <a:buFont typeface="Arial"/>
              <a:buChar char="•"/>
            </a:pPr>
            <a:r>
              <a:rPr lang="en-US">
                <a:solidFill>
                  <a:srgbClr val="000000"/>
                </a:solidFill>
                <a:latin typeface="Arial"/>
              </a:rPr>
              <a:t>En straksafslutning tæller som én ingående henvendelse</a:t>
            </a:r>
            <a:endParaRPr/>
          </a:p>
          <a:p>
            <a:pPr>
              <a:lnSpc>
                <a:spcPct val="100000"/>
              </a:lnSpc>
              <a:buFont typeface="Arial"/>
              <a:buChar char="•"/>
            </a:pPr>
            <a:r>
              <a:rPr lang="en-US">
                <a:solidFill>
                  <a:srgbClr val="000000"/>
                </a:solidFill>
                <a:latin typeface="Arial"/>
              </a:rPr>
              <a:t>Definitioner og hjælp til opgørelser findes i vejledninger og FAQ på </a:t>
            </a:r>
            <a:r>
              <a:rPr lang="en-US" u="sng">
                <a:solidFill>
                  <a:srgbClr val="009999"/>
                </a:solidFill>
                <a:latin typeface="Arial"/>
                <a:hlinkClick r:id="rId2"/>
              </a:rPr>
              <a:t>www.kl.dk/komhen</a:t>
            </a:r>
            <a:endParaRPr/>
          </a:p>
        </p:txBody>
      </p:sp>
      <p:sp>
        <p:nvSpPr>
          <p:cNvPr id="248" name="CustomShape 3"/>
          <p:cNvSpPr/>
          <p:nvPr/>
        </p:nvSpPr>
        <p:spPr>
          <a:xfrm>
            <a:off x="0" y="6742080"/>
            <a:ext cx="9143640" cy="367920"/>
          </a:xfrm>
          <a:prstGeom prst="rect">
            <a:avLst/>
          </a:prstGeom>
          <a:solidFill>
            <a:srgbClr val="72bfc5"/>
          </a:solidFill>
          <a:ln>
            <a:solidFill>
              <a:srgbClr val="9ed3d7"/>
            </a:solidFill>
          </a:ln>
        </p:spPr>
      </p:sp>
      <p:pic>
        <p:nvPicPr>
          <p:cNvPr descr="" id="249" name="Billede 5"/>
          <p:cNvPicPr/>
          <p:nvPr/>
        </p:nvPicPr>
        <p:blipFill>
          <a:blip r:embed="rId3"/>
          <a:stretch>
            <a:fillRect/>
          </a:stretch>
        </p:blipFill>
        <p:spPr>
          <a:xfrm>
            <a:off x="179640" y="0"/>
            <a:ext cx="1051200" cy="791640"/>
          </a:xfrm>
          <a:prstGeom prst="rect">
            <a:avLst/>
          </a:prstGeom>
        </p:spPr>
      </p:pic>
    </p:spTree>
  </p:cSld>
  <p:timing>
    <p:tnLst>
      <p:par>
        <p:cTn dur="indefinite" id="35" nodeType="tmRoot" restart="never">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TextShape 1"/>
          <p:cNvSpPr txBox="1"/>
          <p:nvPr/>
        </p:nvSpPr>
        <p:spPr>
          <a:xfrm>
            <a:off x="395640" y="404640"/>
            <a:ext cx="8424360" cy="1150560"/>
          </a:xfrm>
          <a:prstGeom prst="rect">
            <a:avLst/>
          </a:prstGeom>
        </p:spPr>
        <p:txBody>
          <a:bodyPr anchor="ctr"/>
          <a:p>
            <a:pPr>
              <a:lnSpc>
                <a:spcPct val="100000"/>
              </a:lnSpc>
            </a:pPr>
            <a:r>
              <a:rPr b="1" lang="da-DK" sz="2400">
                <a:solidFill>
                  <a:srgbClr val="000000"/>
                </a:solidFill>
                <a:latin typeface="Arial"/>
              </a:rPr>
              <a:t>Registreringskanaler</a:t>
            </a:r>
            <a:endParaRPr/>
          </a:p>
        </p:txBody>
      </p:sp>
      <p:pic>
        <p:nvPicPr>
          <p:cNvPr descr="" id="251" name="Picture 4"/>
          <p:cNvPicPr/>
          <p:nvPr/>
        </p:nvPicPr>
        <p:blipFill>
          <a:blip r:embed="rId1"/>
          <a:stretch>
            <a:fillRect/>
          </a:stretch>
        </p:blipFill>
        <p:spPr>
          <a:xfrm>
            <a:off x="6516720" y="189000"/>
            <a:ext cx="2257200" cy="942480"/>
          </a:xfrm>
          <a:prstGeom prst="rect">
            <a:avLst/>
          </a:prstGeom>
        </p:spPr>
      </p:pic>
      <p:sp>
        <p:nvSpPr>
          <p:cNvPr id="252" name="CustomShape 2"/>
          <p:cNvSpPr/>
          <p:nvPr/>
        </p:nvSpPr>
        <p:spPr>
          <a:xfrm>
            <a:off x="395280" y="1484280"/>
            <a:ext cx="8137080" cy="4138200"/>
          </a:xfrm>
          <a:prstGeom prst="rect">
            <a:avLst/>
          </a:prstGeom>
        </p:spPr>
        <p:txBody>
          <a:bodyPr bIns="45000" lIns="90000" rIns="90000" tIns="45000"/>
          <a:p>
            <a:pPr>
              <a:lnSpc>
                <a:spcPct val="100000"/>
              </a:lnSpc>
              <a:buFont typeface="Arial"/>
              <a:buChar char="•"/>
            </a:pPr>
            <a:r>
              <a:rPr lang="en-US">
                <a:solidFill>
                  <a:srgbClr val="000000"/>
                </a:solidFill>
                <a:latin typeface="Arial"/>
              </a:rPr>
              <a:t>Henvendelserne er fordelt på 9 henvendelseskanaler </a:t>
            </a:r>
            <a:r>
              <a:rPr lang="en-US">
                <a:solidFill>
                  <a:srgbClr val="000000"/>
                </a:solidFill>
                <a:latin typeface="Arial"/>
              </a:rPr>
              <a:t>
</a:t>
            </a:r>
            <a:r>
              <a:rPr lang="en-US">
                <a:solidFill>
                  <a:srgbClr val="000000"/>
                </a:solidFill>
                <a:latin typeface="Arial"/>
              </a:rPr>
              <a:t>(vejledning og FAQ på </a:t>
            </a:r>
            <a:r>
              <a:rPr lang="en-US" u="sng">
                <a:solidFill>
                  <a:srgbClr val="000000"/>
                </a:solidFill>
                <a:latin typeface="Arial"/>
                <a:hlinkClick r:id="rId2"/>
              </a:rPr>
              <a:t>www.kl.dk/komhen</a:t>
            </a:r>
            <a:r>
              <a:rPr lang="en-US">
                <a:solidFill>
                  <a:srgbClr val="000000"/>
                </a:solidFill>
                <a:latin typeface="Arial"/>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graphicFrame>
        <p:nvGraphicFramePr>
          <p:cNvPr id="253" name="Table 3"/>
          <p:cNvGraphicFramePr/>
          <p:nvPr/>
        </p:nvGraphicFramePr>
        <p:xfrm>
          <a:off x="1908000" y="2205000"/>
          <a:ext cx="5184360" cy="3409200"/>
        </p:xfrm>
        <a:graphic>
          <a:graphicData uri="http://schemas.openxmlformats.org/drawingml/2006/table">
            <a:tbl>
              <a:tblPr/>
              <a:tblGrid>
                <a:gridCol w="2046240"/>
                <a:gridCol w="3138120"/>
              </a:tblGrid>
              <a:tr h="320040">
                <a:tc>
                  <a:txBody>
                    <a:bodyPr wrap="none"/>
                    <a:p>
                      <a:pPr>
                        <a:lnSpc>
                          <a:spcPct val="100000"/>
                        </a:lnSpc>
                      </a:pPr>
                      <a:r>
                        <a:rPr b="1" lang="en-US" sz="1500">
                          <a:solidFill>
                            <a:srgbClr val="ffffff"/>
                          </a:solidFill>
                          <a:latin typeface="Arial"/>
                        </a:rPr>
                        <a:t>Kanaltype</a:t>
                      </a:r>
                      <a:endParaRPr/>
                    </a:p>
                  </a:txBody>
                  <a:tcPr/>
                </a:tc>
                <a:tc>
                  <a:txBody>
                    <a:bodyPr wrap="none"/>
                    <a:p>
                      <a:pPr>
                        <a:lnSpc>
                          <a:spcPct val="100000"/>
                        </a:lnSpc>
                      </a:pPr>
                      <a:r>
                        <a:rPr b="1" lang="en-US" sz="1500">
                          <a:solidFill>
                            <a:srgbClr val="ffffff"/>
                          </a:solidFill>
                          <a:latin typeface="Arial"/>
                        </a:rPr>
                        <a:t>Tællemetode</a:t>
                      </a:r>
                      <a:endParaRPr/>
                    </a:p>
                  </a:txBody>
                  <a:tcPr/>
                </a:tc>
              </a:tr>
              <a:tr h="308880">
                <a:tc>
                  <a:txBody>
                    <a:bodyPr wrap="none"/>
                    <a:p>
                      <a:pPr>
                        <a:lnSpc>
                          <a:spcPct val="100000"/>
                        </a:lnSpc>
                      </a:pPr>
                      <a:r>
                        <a:rPr lang="en-US" sz="1400">
                          <a:solidFill>
                            <a:srgbClr val="000000"/>
                          </a:solidFill>
                          <a:latin typeface="Arial"/>
                        </a:rPr>
                        <a:t>Selvbetjening</a:t>
                      </a:r>
                      <a:endParaRPr/>
                    </a:p>
                  </a:txBody>
                  <a:tcPr/>
                </a:tc>
                <a:tc>
                  <a:txBody>
                    <a:bodyPr wrap="none"/>
                    <a:p>
                      <a:pPr>
                        <a:lnSpc>
                          <a:spcPct val="100000"/>
                        </a:lnSpc>
                      </a:pPr>
                      <a:r>
                        <a:rPr lang="en-US" sz="1400">
                          <a:solidFill>
                            <a:srgbClr val="000000"/>
                          </a:solidFill>
                          <a:latin typeface="Arial"/>
                        </a:rPr>
                        <a:t>Leveres af KL/borger.dk</a:t>
                      </a:r>
                      <a:endParaRPr/>
                    </a:p>
                  </a:txBody>
                  <a:tcPr/>
                </a:tc>
              </a:tr>
              <a:tr h="308880">
                <a:tc>
                  <a:txBody>
                    <a:bodyPr wrap="none"/>
                    <a:p>
                      <a:pPr>
                        <a:lnSpc>
                          <a:spcPct val="100000"/>
                        </a:lnSpc>
                      </a:pPr>
                      <a:r>
                        <a:rPr lang="en-US" sz="1400">
                          <a:solidFill>
                            <a:srgbClr val="000000"/>
                          </a:solidFill>
                          <a:latin typeface="Arial"/>
                        </a:rPr>
                        <a:t>Telefon</a:t>
                      </a:r>
                      <a:endParaRPr/>
                    </a:p>
                  </a:txBody>
                  <a:tcPr/>
                </a:tc>
                <a:tc>
                  <a:txBody>
                    <a:bodyPr wrap="none"/>
                    <a:p>
                      <a:pPr>
                        <a:lnSpc>
                          <a:spcPct val="100000"/>
                        </a:lnSpc>
                      </a:pPr>
                      <a:r>
                        <a:rPr lang="en-US" sz="1400">
                          <a:solidFill>
                            <a:srgbClr val="000000"/>
                          </a:solidFill>
                          <a:latin typeface="Arial"/>
                        </a:rPr>
                        <a:t>Skal registreres med TraceTool</a:t>
                      </a:r>
                      <a:endParaRPr/>
                    </a:p>
                  </a:txBody>
                  <a:tcPr/>
                </a:tc>
              </a:tr>
              <a:tr h="308880">
                <a:tc>
                  <a:txBody>
                    <a:bodyPr wrap="none"/>
                    <a:p>
                      <a:pPr>
                        <a:lnSpc>
                          <a:spcPct val="100000"/>
                        </a:lnSpc>
                      </a:pPr>
                      <a:r>
                        <a:rPr lang="en-US" sz="1400">
                          <a:solidFill>
                            <a:srgbClr val="000000"/>
                          </a:solidFill>
                          <a:latin typeface="Arial"/>
                        </a:rPr>
                        <a:t>Personligt fremmøde</a:t>
                      </a:r>
                      <a:endParaRPr/>
                    </a:p>
                  </a:txBody>
                  <a:tcPr/>
                </a:tc>
                <a:tc>
                  <a:txBody>
                    <a:bodyPr wrap="none"/>
                    <a:p>
                      <a:pPr>
                        <a:lnSpc>
                          <a:spcPct val="100000"/>
                        </a:lnSpc>
                      </a:pPr>
                      <a:r>
                        <a:rPr lang="en-US" sz="1400">
                          <a:solidFill>
                            <a:srgbClr val="000000"/>
                          </a:solidFill>
                          <a:latin typeface="Arial"/>
                        </a:rPr>
                        <a:t>Skal registreres med TraceTool</a:t>
                      </a:r>
                      <a:endParaRPr/>
                    </a:p>
                  </a:txBody>
                  <a:tcPr/>
                </a:tc>
              </a:tr>
              <a:tr h="308880">
                <a:tc>
                  <a:txBody>
                    <a:bodyPr wrap="none"/>
                    <a:p>
                      <a:pPr>
                        <a:lnSpc>
                          <a:spcPct val="100000"/>
                        </a:lnSpc>
                      </a:pPr>
                      <a:r>
                        <a:rPr lang="en-US" sz="1400">
                          <a:solidFill>
                            <a:srgbClr val="000000"/>
                          </a:solidFill>
                          <a:latin typeface="Arial"/>
                        </a:rPr>
                        <a:t>E-mail  </a:t>
                      </a:r>
                      <a:endParaRPr/>
                    </a:p>
                  </a:txBody>
                  <a:tcPr/>
                </a:tc>
                <a:tc>
                  <a:txBody>
                    <a:bodyPr wrap="none"/>
                    <a:p>
                      <a:pPr>
                        <a:lnSpc>
                          <a:spcPct val="100000"/>
                        </a:lnSpc>
                      </a:pPr>
                      <a:r>
                        <a:rPr lang="en-US" sz="1400">
                          <a:solidFill>
                            <a:srgbClr val="000000"/>
                          </a:solidFill>
                          <a:latin typeface="Arial"/>
                        </a:rPr>
                        <a:t>Skal registreres med TraceTool</a:t>
                      </a:r>
                      <a:endParaRPr/>
                    </a:p>
                  </a:txBody>
                  <a:tcPr/>
                </a:tc>
              </a:tr>
              <a:tr h="308880">
                <a:tc>
                  <a:txBody>
                    <a:bodyPr wrap="none"/>
                    <a:p>
                      <a:pPr>
                        <a:lnSpc>
                          <a:spcPct val="100000"/>
                        </a:lnSpc>
                      </a:pPr>
                      <a:r>
                        <a:rPr lang="en-US" sz="1400">
                          <a:solidFill>
                            <a:srgbClr val="000000"/>
                          </a:solidFill>
                          <a:latin typeface="Arial"/>
                        </a:rPr>
                        <a:t>Papirbreve </a:t>
                      </a:r>
                      <a:endParaRPr/>
                    </a:p>
                  </a:txBody>
                  <a:tcPr/>
                </a:tc>
                <a:tc>
                  <a:txBody>
                    <a:bodyPr wrap="none"/>
                    <a:p>
                      <a:pPr>
                        <a:lnSpc>
                          <a:spcPct val="100000"/>
                        </a:lnSpc>
                      </a:pPr>
                      <a:r>
                        <a:rPr lang="en-US" sz="1400">
                          <a:solidFill>
                            <a:srgbClr val="000000"/>
                          </a:solidFill>
                          <a:latin typeface="Arial"/>
                        </a:rPr>
                        <a:t>Skal registreres med TraceTool</a:t>
                      </a:r>
                      <a:endParaRPr/>
                    </a:p>
                  </a:txBody>
                  <a:tcPr/>
                </a:tc>
              </a:tr>
              <a:tr h="308880">
                <a:tc>
                  <a:txBody>
                    <a:bodyPr wrap="none"/>
                    <a:p>
                      <a:pPr>
                        <a:lnSpc>
                          <a:spcPct val="100000"/>
                        </a:lnSpc>
                      </a:pPr>
                      <a:r>
                        <a:rPr lang="en-US" sz="1400">
                          <a:solidFill>
                            <a:srgbClr val="000000"/>
                          </a:solidFill>
                          <a:latin typeface="Arial"/>
                        </a:rPr>
                        <a:t>Hjemmeside</a:t>
                      </a:r>
                      <a:endParaRPr/>
                    </a:p>
                  </a:txBody>
                  <a:tcPr/>
                </a:tc>
                <a:tc>
                  <a:txBody>
                    <a:bodyPr wrap="none"/>
                    <a:p>
                      <a:pPr>
                        <a:lnSpc>
                          <a:spcPct val="100000"/>
                        </a:lnSpc>
                      </a:pPr>
                      <a:r>
                        <a:rPr lang="en-US" sz="1400">
                          <a:solidFill>
                            <a:srgbClr val="000000"/>
                          </a:solidFill>
                          <a:latin typeface="Arial"/>
                        </a:rPr>
                        <a:t>Kan udtrækkes fra egne systemer</a:t>
                      </a:r>
                      <a:endParaRPr/>
                    </a:p>
                  </a:txBody>
                  <a:tcPr/>
                </a:tc>
              </a:tr>
              <a:tr h="308880">
                <a:tc>
                  <a:txBody>
                    <a:bodyPr wrap="none"/>
                    <a:p>
                      <a:pPr>
                        <a:lnSpc>
                          <a:spcPct val="100000"/>
                        </a:lnSpc>
                      </a:pPr>
                      <a:r>
                        <a:rPr lang="en-US" sz="1400">
                          <a:solidFill>
                            <a:srgbClr val="000000"/>
                          </a:solidFill>
                          <a:latin typeface="Arial"/>
                        </a:rPr>
                        <a:t>Digital Post</a:t>
                      </a:r>
                      <a:endParaRPr/>
                    </a:p>
                  </a:txBody>
                  <a:tcPr/>
                </a:tc>
                <a:tc>
                  <a:txBody>
                    <a:bodyPr wrap="none"/>
                    <a:p>
                      <a:pPr>
                        <a:lnSpc>
                          <a:spcPct val="100000"/>
                        </a:lnSpc>
                      </a:pPr>
                      <a:r>
                        <a:rPr lang="en-US" sz="1400">
                          <a:solidFill>
                            <a:srgbClr val="000000"/>
                          </a:solidFill>
                          <a:latin typeface="Arial"/>
                        </a:rPr>
                        <a:t>Leveres delvist af KL </a:t>
                      </a:r>
                      <a:endParaRPr/>
                    </a:p>
                  </a:txBody>
                  <a:tcPr/>
                </a:tc>
              </a:tr>
              <a:tr h="308880">
                <a:tc>
                  <a:txBody>
                    <a:bodyPr wrap="none"/>
                    <a:p>
                      <a:pPr>
                        <a:lnSpc>
                          <a:spcPct val="100000"/>
                        </a:lnSpc>
                      </a:pPr>
                      <a:r>
                        <a:rPr lang="en-US" sz="1400">
                          <a:solidFill>
                            <a:srgbClr val="000000"/>
                          </a:solidFill>
                          <a:latin typeface="Arial"/>
                        </a:rPr>
                        <a:t>SMS </a:t>
                      </a:r>
                      <a:endParaRPr/>
                    </a:p>
                  </a:txBody>
                  <a:tcPr/>
                </a:tc>
                <a:tc>
                  <a:txBody>
                    <a:bodyPr wrap="none"/>
                    <a:p>
                      <a:pPr>
                        <a:lnSpc>
                          <a:spcPct val="100000"/>
                        </a:lnSpc>
                      </a:pPr>
                      <a:r>
                        <a:rPr lang="en-US" sz="1400">
                          <a:solidFill>
                            <a:srgbClr val="000000"/>
                          </a:solidFill>
                          <a:latin typeface="Arial"/>
                        </a:rPr>
                        <a:t>Skal registreres med TraceTool</a:t>
                      </a:r>
                      <a:endParaRPr/>
                    </a:p>
                  </a:txBody>
                  <a:tcPr/>
                </a:tc>
              </a:tr>
              <a:tr h="308880">
                <a:tc>
                  <a:txBody>
                    <a:bodyPr wrap="none"/>
                    <a:p>
                      <a:pPr>
                        <a:lnSpc>
                          <a:spcPct val="100000"/>
                        </a:lnSpc>
                      </a:pPr>
                      <a:r>
                        <a:rPr lang="en-US" sz="1400">
                          <a:solidFill>
                            <a:srgbClr val="000000"/>
                          </a:solidFill>
                          <a:latin typeface="Arial"/>
                        </a:rPr>
                        <a:t>Chat </a:t>
                      </a:r>
                      <a:endParaRPr/>
                    </a:p>
                  </a:txBody>
                  <a:tcPr/>
                </a:tc>
                <a:tc>
                  <a:txBody>
                    <a:bodyPr wrap="none"/>
                    <a:p>
                      <a:pPr>
                        <a:lnSpc>
                          <a:spcPct val="100000"/>
                        </a:lnSpc>
                      </a:pPr>
                      <a:r>
                        <a:rPr lang="en-US" sz="1400">
                          <a:solidFill>
                            <a:srgbClr val="000000"/>
                          </a:solidFill>
                          <a:latin typeface="Arial"/>
                        </a:rPr>
                        <a:t>Skal registreres med TraceTool</a:t>
                      </a:r>
                      <a:endParaRPr/>
                    </a:p>
                  </a:txBody>
                  <a:tcPr/>
                </a:tc>
              </a:tr>
              <a:tr h="309240">
                <a:tc>
                  <a:txBody>
                    <a:bodyPr wrap="none"/>
                    <a:p>
                      <a:pPr>
                        <a:lnSpc>
                          <a:spcPct val="100000"/>
                        </a:lnSpc>
                      </a:pPr>
                      <a:r>
                        <a:rPr lang="en-US" sz="1400">
                          <a:solidFill>
                            <a:srgbClr val="000000"/>
                          </a:solidFill>
                          <a:latin typeface="Arial"/>
                        </a:rPr>
                        <a:t>Output Manager</a:t>
                      </a:r>
                      <a:endParaRPr/>
                    </a:p>
                  </a:txBody>
                  <a:tcPr/>
                </a:tc>
                <a:tc>
                  <a:txBody>
                    <a:bodyPr wrap="none"/>
                    <a:p>
                      <a:pPr>
                        <a:lnSpc>
                          <a:spcPct val="100000"/>
                        </a:lnSpc>
                      </a:pPr>
                      <a:r>
                        <a:rPr lang="en-US" sz="1400">
                          <a:solidFill>
                            <a:srgbClr val="000000"/>
                          </a:solidFill>
                          <a:latin typeface="Arial"/>
                        </a:rPr>
                        <a:t>Kan udtrækkes (evt. KMD)</a:t>
                      </a:r>
                      <a:endParaRPr/>
                    </a:p>
                  </a:txBody>
                  <a:tcPr/>
                </a:tc>
              </a:tr>
            </a:tbl>
          </a:graphicData>
        </a:graphic>
      </p:graphicFrame>
      <p:sp>
        <p:nvSpPr>
          <p:cNvPr id="254" name="CustomShape 4"/>
          <p:cNvSpPr/>
          <p:nvPr/>
        </p:nvSpPr>
        <p:spPr>
          <a:xfrm>
            <a:off x="0" y="6742080"/>
            <a:ext cx="9143640" cy="367920"/>
          </a:xfrm>
          <a:prstGeom prst="rect">
            <a:avLst/>
          </a:prstGeom>
          <a:solidFill>
            <a:srgbClr val="72bfc5"/>
          </a:solidFill>
          <a:ln>
            <a:solidFill>
              <a:srgbClr val="9ed3d7"/>
            </a:solidFill>
          </a:ln>
        </p:spPr>
      </p:sp>
      <p:pic>
        <p:nvPicPr>
          <p:cNvPr descr="" id="255" name="Billede 7"/>
          <p:cNvPicPr/>
          <p:nvPr/>
        </p:nvPicPr>
        <p:blipFill>
          <a:blip r:embed="rId3"/>
          <a:stretch>
            <a:fillRect/>
          </a:stretch>
        </p:blipFill>
        <p:spPr>
          <a:xfrm>
            <a:off x="179640" y="0"/>
            <a:ext cx="1051200" cy="791640"/>
          </a:xfrm>
          <a:prstGeom prst="rect">
            <a:avLst/>
          </a:prstGeom>
        </p:spPr>
      </p:pic>
    </p:spTree>
  </p:cSld>
  <p:timing>
    <p:tnLst>
      <p:par>
        <p:cTn dur="indefinite" id="37" nodeType="tmRoot" restart="never">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611280" y="549360"/>
            <a:ext cx="8133840" cy="936360"/>
          </a:xfrm>
          <a:prstGeom prst="rect">
            <a:avLst/>
          </a:prstGeom>
        </p:spPr>
        <p:txBody>
          <a:bodyPr anchor="ctr"/>
          <a:p>
            <a:pPr>
              <a:lnSpc>
                <a:spcPct val="100000"/>
              </a:lnSpc>
            </a:pPr>
            <a:r>
              <a:rPr b="1" lang="da-DK" sz="2400">
                <a:solidFill>
                  <a:srgbClr val="000000"/>
                </a:solidFill>
                <a:latin typeface="Arial"/>
              </a:rPr>
              <a:t>Dagsorden</a:t>
            </a:r>
            <a:endParaRPr/>
          </a:p>
        </p:txBody>
      </p:sp>
      <p:pic>
        <p:nvPicPr>
          <p:cNvPr descr="" id="161" name="Picture 4"/>
          <p:cNvPicPr/>
          <p:nvPr/>
        </p:nvPicPr>
        <p:blipFill>
          <a:blip r:embed="rId1"/>
          <a:stretch>
            <a:fillRect/>
          </a:stretch>
        </p:blipFill>
        <p:spPr>
          <a:xfrm>
            <a:off x="6516720" y="189000"/>
            <a:ext cx="2257200" cy="942480"/>
          </a:xfrm>
          <a:prstGeom prst="rect">
            <a:avLst/>
          </a:prstGeom>
        </p:spPr>
      </p:pic>
      <p:sp>
        <p:nvSpPr>
          <p:cNvPr id="162" name="CustomShape 2"/>
          <p:cNvSpPr/>
          <p:nvPr/>
        </p:nvSpPr>
        <p:spPr>
          <a:xfrm>
            <a:off x="683640" y="1412640"/>
            <a:ext cx="8133840" cy="4320000"/>
          </a:xfrm>
          <a:prstGeom prst="rect">
            <a:avLst/>
          </a:prstGeom>
        </p:spPr>
      </p:sp>
      <p:sp>
        <p:nvSpPr>
          <p:cNvPr id="163" name="CustomShape 3"/>
          <p:cNvSpPr/>
          <p:nvPr/>
        </p:nvSpPr>
        <p:spPr>
          <a:xfrm>
            <a:off x="0" y="6742080"/>
            <a:ext cx="9143640" cy="367920"/>
          </a:xfrm>
          <a:prstGeom prst="rect">
            <a:avLst/>
          </a:prstGeom>
          <a:solidFill>
            <a:srgbClr val="72bfc5"/>
          </a:solidFill>
          <a:ln>
            <a:solidFill>
              <a:srgbClr val="9ed3d7"/>
            </a:solidFill>
          </a:ln>
        </p:spPr>
      </p:sp>
      <p:pic>
        <p:nvPicPr>
          <p:cNvPr descr="" id="164" name="Billede 5"/>
          <p:cNvPicPr/>
          <p:nvPr/>
        </p:nvPicPr>
        <p:blipFill>
          <a:blip r:embed="rId2"/>
          <a:stretch>
            <a:fillRect/>
          </a:stretch>
        </p:blipFill>
        <p:spPr>
          <a:xfrm>
            <a:off x="182880" y="19440"/>
            <a:ext cx="1051200" cy="791640"/>
          </a:xfrm>
          <a:prstGeom prst="rect">
            <a:avLst/>
          </a:prstGeom>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TextShape 1"/>
          <p:cNvSpPr txBox="1"/>
          <p:nvPr/>
        </p:nvSpPr>
        <p:spPr>
          <a:xfrm>
            <a:off x="395640" y="404640"/>
            <a:ext cx="8229240" cy="1142640"/>
          </a:xfrm>
          <a:prstGeom prst="rect">
            <a:avLst/>
          </a:prstGeom>
        </p:spPr>
        <p:txBody>
          <a:bodyPr anchor="ctr"/>
          <a:p>
            <a:pPr>
              <a:lnSpc>
                <a:spcPct val="100000"/>
              </a:lnSpc>
            </a:pPr>
            <a:r>
              <a:rPr b="1" lang="da-DK" sz="2400">
                <a:solidFill>
                  <a:srgbClr val="000000"/>
                </a:solidFill>
                <a:latin typeface="Arial"/>
              </a:rPr>
              <a:t>Parametre</a:t>
            </a:r>
            <a:endParaRPr/>
          </a:p>
        </p:txBody>
      </p:sp>
      <p:sp>
        <p:nvSpPr>
          <p:cNvPr id="257" name="TextShape 2"/>
          <p:cNvSpPr txBox="1"/>
          <p:nvPr/>
        </p:nvSpPr>
        <p:spPr>
          <a:xfrm>
            <a:off x="468360" y="1341360"/>
            <a:ext cx="8229240" cy="4784400"/>
          </a:xfrm>
          <a:prstGeom prst="rect">
            <a:avLst/>
          </a:prstGeom>
        </p:spPr>
        <p:txBody>
          <a:bodyPr/>
          <a:p>
            <a:pPr>
              <a:lnSpc>
                <a:spcPct val="100000"/>
              </a:lnSpc>
            </a:pPr>
            <a:r>
              <a:rPr lang="da-DK">
                <a:solidFill>
                  <a:srgbClr val="000000"/>
                </a:solidFill>
                <a:latin typeface="Arial"/>
              </a:rPr>
              <a:t>De obligatoriske parametre er:</a:t>
            </a:r>
            <a:endParaRPr/>
          </a:p>
          <a:p>
            <a:pPr>
              <a:lnSpc>
                <a:spcPct val="100000"/>
              </a:lnSpc>
            </a:pPr>
            <a:endParaRPr/>
          </a:p>
        </p:txBody>
      </p:sp>
      <p:pic>
        <p:nvPicPr>
          <p:cNvPr descr="" id="258" name="Picture 4"/>
          <p:cNvPicPr/>
          <p:nvPr/>
        </p:nvPicPr>
        <p:blipFill>
          <a:blip r:embed="rId1"/>
          <a:stretch>
            <a:fillRect/>
          </a:stretch>
        </p:blipFill>
        <p:spPr>
          <a:xfrm>
            <a:off x="6516720" y="189000"/>
            <a:ext cx="2257200" cy="942480"/>
          </a:xfrm>
          <a:prstGeom prst="rect">
            <a:avLst/>
          </a:prstGeom>
        </p:spPr>
      </p:pic>
      <p:graphicFrame>
        <p:nvGraphicFramePr>
          <p:cNvPr id="259" name="Table 3"/>
          <p:cNvGraphicFramePr/>
          <p:nvPr/>
        </p:nvGraphicFramePr>
        <p:xfrm>
          <a:off x="1332000" y="1989000"/>
          <a:ext cx="6095520" cy="3337200"/>
        </p:xfrm>
        <a:graphic>
          <a:graphicData uri="http://schemas.openxmlformats.org/drawingml/2006/table">
            <a:tbl>
              <a:tblPr/>
              <a:tblGrid>
                <a:gridCol w="3047760"/>
                <a:gridCol w="3047760"/>
              </a:tblGrid>
              <a:tr h="370800">
                <a:tc>
                  <a:txBody>
                    <a:bodyPr wrap="none"/>
                    <a:p>
                      <a:pPr>
                        <a:lnSpc>
                          <a:spcPct val="100000"/>
                        </a:lnSpc>
                      </a:pPr>
                      <a:r>
                        <a:rPr b="1" lang="en-US">
                          <a:solidFill>
                            <a:srgbClr val="ffffff"/>
                          </a:solidFill>
                          <a:latin typeface="Arial"/>
                        </a:rPr>
                        <a:t>Parameter</a:t>
                      </a:r>
                      <a:endParaRPr/>
                    </a:p>
                  </a:txBody>
                  <a:tcPr/>
                </a:tc>
                <a:tc>
                  <a:txBody>
                    <a:bodyPr wrap="none"/>
                    <a:p>
                      <a:pPr>
                        <a:lnSpc>
                          <a:spcPct val="100000"/>
                        </a:lnSpc>
                      </a:pPr>
                      <a:r>
                        <a:rPr b="1" lang="en-US">
                          <a:solidFill>
                            <a:srgbClr val="ffffff"/>
                          </a:solidFill>
                          <a:latin typeface="Arial"/>
                        </a:rPr>
                        <a:t>Registrering</a:t>
                      </a:r>
                      <a:endParaRPr/>
                    </a:p>
                  </a:txBody>
                  <a:tcPr/>
                </a:tc>
              </a:tr>
              <a:tr h="370800">
                <a:tc>
                  <a:txBody>
                    <a:bodyPr wrap="none"/>
                    <a:p>
                      <a:pPr>
                        <a:lnSpc>
                          <a:spcPct val="100000"/>
                        </a:lnSpc>
                      </a:pPr>
                      <a:r>
                        <a:rPr lang="en-US">
                          <a:solidFill>
                            <a:srgbClr val="000000"/>
                          </a:solidFill>
                          <a:latin typeface="Arial"/>
                        </a:rPr>
                        <a:t>Kommune</a:t>
                      </a:r>
                      <a:endParaRPr/>
                    </a:p>
                  </a:txBody>
                  <a:tcPr/>
                </a:tc>
                <a:tc>
                  <a:txBody>
                    <a:bodyPr wrap="none"/>
                    <a:p>
                      <a:pPr>
                        <a:lnSpc>
                          <a:spcPct val="100000"/>
                        </a:lnSpc>
                      </a:pPr>
                      <a:r>
                        <a:rPr lang="en-US">
                          <a:solidFill>
                            <a:srgbClr val="000000"/>
                          </a:solidFill>
                          <a:latin typeface="Arial"/>
                        </a:rPr>
                        <a:t>Skal IKKE registreres</a:t>
                      </a:r>
                      <a:endParaRPr/>
                    </a:p>
                  </a:txBody>
                  <a:tcPr/>
                </a:tc>
              </a:tr>
              <a:tr h="370800">
                <a:tc>
                  <a:txBody>
                    <a:bodyPr wrap="none"/>
                    <a:p>
                      <a:pPr>
                        <a:lnSpc>
                          <a:spcPct val="100000"/>
                        </a:lnSpc>
                      </a:pPr>
                      <a:r>
                        <a:rPr lang="en-US">
                          <a:solidFill>
                            <a:srgbClr val="000000"/>
                          </a:solidFill>
                          <a:latin typeface="Arial"/>
                        </a:rPr>
                        <a:t>Enhed</a:t>
                      </a:r>
                      <a:endParaRPr/>
                    </a:p>
                  </a:txBody>
                  <a:tcPr/>
                </a:tc>
                <a:tc>
                  <a:txBody>
                    <a:bodyPr wrap="none"/>
                    <a:p>
                      <a:pPr>
                        <a:lnSpc>
                          <a:spcPct val="100000"/>
                        </a:lnSpc>
                      </a:pPr>
                      <a:r>
                        <a:rPr lang="en-US">
                          <a:solidFill>
                            <a:srgbClr val="000000"/>
                          </a:solidFill>
                          <a:latin typeface="Arial"/>
                        </a:rPr>
                        <a:t>Skal IKKE registreres</a:t>
                      </a:r>
                      <a:endParaRPr/>
                    </a:p>
                  </a:txBody>
                  <a:tcPr/>
                </a:tc>
              </a:tr>
              <a:tr h="370800">
                <a:tc>
                  <a:txBody>
                    <a:bodyPr wrap="none"/>
                    <a:p>
                      <a:pPr>
                        <a:lnSpc>
                          <a:spcPct val="100000"/>
                        </a:lnSpc>
                      </a:pPr>
                      <a:r>
                        <a:rPr lang="en-US">
                          <a:solidFill>
                            <a:srgbClr val="000000"/>
                          </a:solidFill>
                          <a:latin typeface="Arial"/>
                        </a:rPr>
                        <a:t>Dato</a:t>
                      </a:r>
                      <a:endParaRPr/>
                    </a:p>
                  </a:txBody>
                  <a:tcPr/>
                </a:tc>
                <a:tc>
                  <a:txBody>
                    <a:bodyPr wrap="none"/>
                    <a:p>
                      <a:pPr>
                        <a:lnSpc>
                          <a:spcPct val="100000"/>
                        </a:lnSpc>
                      </a:pPr>
                      <a:r>
                        <a:rPr lang="en-US">
                          <a:solidFill>
                            <a:srgbClr val="000000"/>
                          </a:solidFill>
                          <a:latin typeface="Arial"/>
                        </a:rPr>
                        <a:t>Skal IKKE registreres</a:t>
                      </a:r>
                      <a:endParaRPr/>
                    </a:p>
                  </a:txBody>
                  <a:tcPr/>
                </a:tc>
              </a:tr>
              <a:tr h="370800">
                <a:tc>
                  <a:txBody>
                    <a:bodyPr wrap="none"/>
                    <a:p>
                      <a:pPr>
                        <a:lnSpc>
                          <a:spcPct val="100000"/>
                        </a:lnSpc>
                      </a:pPr>
                      <a:r>
                        <a:rPr lang="en-US">
                          <a:solidFill>
                            <a:srgbClr val="000000"/>
                          </a:solidFill>
                          <a:latin typeface="Arial"/>
                        </a:rPr>
                        <a:t>Henvendelseskanal</a:t>
                      </a:r>
                      <a:endParaRPr/>
                    </a:p>
                  </a:txBody>
                  <a:tcPr/>
                </a:tc>
                <a:tc>
                  <a:txBody>
                    <a:bodyPr wrap="none"/>
                    <a:p>
                      <a:pPr>
                        <a:lnSpc>
                          <a:spcPct val="100000"/>
                        </a:lnSpc>
                      </a:pPr>
                      <a:r>
                        <a:rPr lang="en-US">
                          <a:solidFill>
                            <a:srgbClr val="000000"/>
                          </a:solidFill>
                          <a:latin typeface="Arial"/>
                        </a:rPr>
                        <a:t>Skal registreres</a:t>
                      </a:r>
                      <a:endParaRPr/>
                    </a:p>
                  </a:txBody>
                  <a:tcPr/>
                </a:tc>
              </a:tr>
              <a:tr h="370800">
                <a:tc>
                  <a:txBody>
                    <a:bodyPr wrap="none"/>
                    <a:p>
                      <a:pPr>
                        <a:lnSpc>
                          <a:spcPct val="100000"/>
                        </a:lnSpc>
                      </a:pPr>
                      <a:r>
                        <a:rPr lang="en-US">
                          <a:solidFill>
                            <a:srgbClr val="000000"/>
                          </a:solidFill>
                          <a:latin typeface="Arial"/>
                        </a:rPr>
                        <a:t>Opgave</a:t>
                      </a:r>
                      <a:endParaRPr/>
                    </a:p>
                  </a:txBody>
                  <a:tcPr/>
                </a:tc>
                <a:tc>
                  <a:txBody>
                    <a:bodyPr wrap="none"/>
                    <a:p>
                      <a:pPr>
                        <a:lnSpc>
                          <a:spcPct val="100000"/>
                        </a:lnSpc>
                      </a:pPr>
                      <a:r>
                        <a:rPr lang="en-US">
                          <a:solidFill>
                            <a:srgbClr val="000000"/>
                          </a:solidFill>
                          <a:latin typeface="Arial"/>
                        </a:rPr>
                        <a:t>Skal registreres (KLE)</a:t>
                      </a:r>
                      <a:endParaRPr/>
                    </a:p>
                  </a:txBody>
                  <a:tcPr/>
                </a:tc>
              </a:tr>
              <a:tr h="370800">
                <a:tc>
                  <a:txBody>
                    <a:bodyPr wrap="none"/>
                    <a:p>
                      <a:pPr>
                        <a:lnSpc>
                          <a:spcPct val="100000"/>
                        </a:lnSpc>
                      </a:pPr>
                      <a:r>
                        <a:rPr lang="en-US">
                          <a:solidFill>
                            <a:srgbClr val="000000"/>
                          </a:solidFill>
                          <a:latin typeface="Arial"/>
                        </a:rPr>
                        <a:t>Henvendelsestype</a:t>
                      </a:r>
                      <a:endParaRPr/>
                    </a:p>
                  </a:txBody>
                  <a:tcPr/>
                </a:tc>
                <a:tc>
                  <a:txBody>
                    <a:bodyPr wrap="none"/>
                    <a:p>
                      <a:pPr>
                        <a:lnSpc>
                          <a:spcPct val="100000"/>
                        </a:lnSpc>
                      </a:pPr>
                      <a:r>
                        <a:rPr lang="en-US">
                          <a:solidFill>
                            <a:srgbClr val="000000"/>
                          </a:solidFill>
                          <a:latin typeface="Arial"/>
                        </a:rPr>
                        <a:t>Skal registreres</a:t>
                      </a:r>
                      <a:endParaRPr/>
                    </a:p>
                  </a:txBody>
                  <a:tcPr/>
                </a:tc>
              </a:tr>
              <a:tr h="370800">
                <a:tc>
                  <a:txBody>
                    <a:bodyPr wrap="none"/>
                    <a:p>
                      <a:pPr>
                        <a:lnSpc>
                          <a:spcPct val="100000"/>
                        </a:lnSpc>
                      </a:pPr>
                      <a:r>
                        <a:rPr lang="en-US">
                          <a:solidFill>
                            <a:srgbClr val="000000"/>
                          </a:solidFill>
                          <a:latin typeface="Arial"/>
                        </a:rPr>
                        <a:t>Afslutning</a:t>
                      </a:r>
                      <a:endParaRPr/>
                    </a:p>
                  </a:txBody>
                  <a:tcPr/>
                </a:tc>
                <a:tc>
                  <a:txBody>
                    <a:bodyPr wrap="none"/>
                    <a:p>
                      <a:pPr>
                        <a:lnSpc>
                          <a:spcPct val="100000"/>
                        </a:lnSpc>
                      </a:pPr>
                      <a:r>
                        <a:rPr lang="en-US">
                          <a:solidFill>
                            <a:srgbClr val="000000"/>
                          </a:solidFill>
                          <a:latin typeface="Arial"/>
                        </a:rPr>
                        <a:t>Skal registreres</a:t>
                      </a:r>
                      <a:endParaRPr/>
                    </a:p>
                  </a:txBody>
                  <a:tcPr/>
                </a:tc>
              </a:tr>
              <a:tr h="370800">
                <a:tc>
                  <a:txBody>
                    <a:bodyPr wrap="none"/>
                    <a:p>
                      <a:pPr>
                        <a:lnSpc>
                          <a:spcPct val="100000"/>
                        </a:lnSpc>
                      </a:pPr>
                      <a:r>
                        <a:rPr lang="en-US">
                          <a:solidFill>
                            <a:srgbClr val="000000"/>
                          </a:solidFill>
                          <a:latin typeface="Arial"/>
                        </a:rPr>
                        <a:t>Blanket</a:t>
                      </a:r>
                      <a:endParaRPr/>
                    </a:p>
                  </a:txBody>
                  <a:tcPr/>
                </a:tc>
                <a:tc>
                  <a:txBody>
                    <a:bodyPr wrap="none"/>
                    <a:p>
                      <a:pPr>
                        <a:lnSpc>
                          <a:spcPct val="100000"/>
                        </a:lnSpc>
                      </a:pPr>
                      <a:r>
                        <a:rPr lang="en-US">
                          <a:solidFill>
                            <a:srgbClr val="000000"/>
                          </a:solidFill>
                          <a:latin typeface="Arial"/>
                        </a:rPr>
                        <a:t>Skal registreres</a:t>
                      </a:r>
                      <a:endParaRPr/>
                    </a:p>
                  </a:txBody>
                  <a:tcPr/>
                </a:tc>
              </a:tr>
            </a:tbl>
          </a:graphicData>
        </a:graphic>
      </p:graphicFrame>
      <p:sp>
        <p:nvSpPr>
          <p:cNvPr id="260" name="CustomShape 4"/>
          <p:cNvSpPr/>
          <p:nvPr/>
        </p:nvSpPr>
        <p:spPr>
          <a:xfrm>
            <a:off x="0" y="6742080"/>
            <a:ext cx="9143640" cy="367920"/>
          </a:xfrm>
          <a:prstGeom prst="rect">
            <a:avLst/>
          </a:prstGeom>
          <a:solidFill>
            <a:srgbClr val="72bfc5"/>
          </a:solidFill>
          <a:ln>
            <a:solidFill>
              <a:srgbClr val="9ed3d7"/>
            </a:solidFill>
          </a:ln>
        </p:spPr>
      </p:sp>
      <p:pic>
        <p:nvPicPr>
          <p:cNvPr descr="" id="261" name="Billede 7"/>
          <p:cNvPicPr/>
          <p:nvPr/>
        </p:nvPicPr>
        <p:blipFill>
          <a:blip r:embed="rId2"/>
          <a:stretch>
            <a:fillRect/>
          </a:stretch>
        </p:blipFill>
        <p:spPr>
          <a:xfrm>
            <a:off x="179640" y="36000"/>
            <a:ext cx="1051200" cy="791640"/>
          </a:xfrm>
          <a:prstGeom prst="rect">
            <a:avLst/>
          </a:prstGeom>
        </p:spPr>
      </p:pic>
    </p:spTree>
  </p:cSld>
  <p:timing>
    <p:tnLst>
      <p:par>
        <p:cTn dur="indefinite" id="39" nodeType="tmRoot" restart="never">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62" name="Picture 4"/>
          <p:cNvPicPr/>
          <p:nvPr/>
        </p:nvPicPr>
        <p:blipFill>
          <a:blip r:embed="rId1"/>
          <a:stretch>
            <a:fillRect/>
          </a:stretch>
        </p:blipFill>
        <p:spPr>
          <a:xfrm>
            <a:off x="6516720" y="189000"/>
            <a:ext cx="2257200" cy="942480"/>
          </a:xfrm>
          <a:prstGeom prst="rect">
            <a:avLst/>
          </a:prstGeom>
        </p:spPr>
      </p:pic>
      <p:pic>
        <p:nvPicPr>
          <p:cNvPr descr="" id="263" name="Billede 5"/>
          <p:cNvPicPr/>
          <p:nvPr/>
        </p:nvPicPr>
        <p:blipFill>
          <a:blip r:embed="rId2"/>
          <a:stretch>
            <a:fillRect/>
          </a:stretch>
        </p:blipFill>
        <p:spPr>
          <a:xfrm>
            <a:off x="179640" y="36000"/>
            <a:ext cx="1051200" cy="791640"/>
          </a:xfrm>
          <a:prstGeom prst="rect">
            <a:avLst/>
          </a:prstGeom>
        </p:spPr>
      </p:pic>
      <p:pic>
        <p:nvPicPr>
          <p:cNvPr descr="" id="264" name=""/>
          <p:cNvPicPr/>
          <p:nvPr/>
        </p:nvPicPr>
        <p:blipFill>
          <a:blip r:embed="rId3"/>
          <a:stretch>
            <a:fillRect/>
          </a:stretch>
        </p:blipFill>
        <p:spPr>
          <a:xfrm>
            <a:off x="346680" y="1027080"/>
            <a:ext cx="8313480" cy="5880240"/>
          </a:xfrm>
          <a:prstGeom prst="rect">
            <a:avLst/>
          </a:prstGeom>
        </p:spPr>
      </p:pic>
      <p:sp>
        <p:nvSpPr>
          <p:cNvPr id="265" name="CustomShape 1"/>
          <p:cNvSpPr/>
          <p:nvPr/>
        </p:nvSpPr>
        <p:spPr>
          <a:xfrm>
            <a:off x="360" y="6742080"/>
            <a:ext cx="9143640" cy="367920"/>
          </a:xfrm>
          <a:prstGeom prst="rect">
            <a:avLst/>
          </a:prstGeom>
          <a:solidFill>
            <a:srgbClr val="72bfc5"/>
          </a:solidFill>
          <a:ln>
            <a:solidFill>
              <a:srgbClr val="9ed3d7"/>
            </a:solidFill>
          </a:ln>
        </p:spPr>
      </p:sp>
      <p:sp>
        <p:nvSpPr>
          <p:cNvPr id="266" name="TextShape 2"/>
          <p:cNvSpPr txBox="1"/>
          <p:nvPr/>
        </p:nvSpPr>
        <p:spPr>
          <a:xfrm>
            <a:off x="396000" y="404640"/>
            <a:ext cx="8229240" cy="1142640"/>
          </a:xfrm>
          <a:prstGeom prst="rect">
            <a:avLst/>
          </a:prstGeom>
        </p:spPr>
        <p:txBody>
          <a:bodyPr anchor="ctr"/>
          <a:p>
            <a:pPr>
              <a:lnSpc>
                <a:spcPct val="100000"/>
              </a:lnSpc>
            </a:pPr>
            <a:r>
              <a:rPr b="1" lang="da-DK" sz="2400">
                <a:solidFill>
                  <a:srgbClr val="000000"/>
                </a:solidFill>
                <a:latin typeface="Arial"/>
              </a:rPr>
              <a:t>Henvendelseskanal</a:t>
            </a:r>
            <a:endParaRPr/>
          </a:p>
        </p:txBody>
      </p:sp>
    </p:spTree>
  </p:cSld>
  <p:timing>
    <p:tnLst>
      <p:par>
        <p:cTn dur="indefinite" id="41" nodeType="tmRoot" restart="never">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67" name="Picture 4"/>
          <p:cNvPicPr/>
          <p:nvPr/>
        </p:nvPicPr>
        <p:blipFill>
          <a:blip r:embed="rId1"/>
          <a:stretch>
            <a:fillRect/>
          </a:stretch>
        </p:blipFill>
        <p:spPr>
          <a:xfrm>
            <a:off x="6516720" y="189000"/>
            <a:ext cx="2257200" cy="942480"/>
          </a:xfrm>
          <a:prstGeom prst="rect">
            <a:avLst/>
          </a:prstGeom>
        </p:spPr>
      </p:pic>
      <p:pic>
        <p:nvPicPr>
          <p:cNvPr descr="" id="268" name="Billede 5"/>
          <p:cNvPicPr/>
          <p:nvPr/>
        </p:nvPicPr>
        <p:blipFill>
          <a:blip r:embed="rId2"/>
          <a:stretch>
            <a:fillRect/>
          </a:stretch>
        </p:blipFill>
        <p:spPr>
          <a:xfrm>
            <a:off x="179640" y="36000"/>
            <a:ext cx="1051200" cy="791640"/>
          </a:xfrm>
          <a:prstGeom prst="rect">
            <a:avLst/>
          </a:prstGeom>
        </p:spPr>
      </p:pic>
      <p:pic>
        <p:nvPicPr>
          <p:cNvPr descr="" id="269" name=""/>
          <p:cNvPicPr/>
          <p:nvPr/>
        </p:nvPicPr>
        <p:blipFill>
          <a:blip r:embed="rId3"/>
          <a:stretch>
            <a:fillRect/>
          </a:stretch>
        </p:blipFill>
        <p:spPr>
          <a:xfrm>
            <a:off x="548640" y="2011680"/>
            <a:ext cx="7605000" cy="2699280"/>
          </a:xfrm>
          <a:prstGeom prst="rect">
            <a:avLst/>
          </a:prstGeom>
        </p:spPr>
      </p:pic>
      <p:sp>
        <p:nvSpPr>
          <p:cNvPr id="270" name="CustomShape 1"/>
          <p:cNvSpPr/>
          <p:nvPr/>
        </p:nvSpPr>
        <p:spPr>
          <a:xfrm>
            <a:off x="360" y="6742080"/>
            <a:ext cx="9143640" cy="367920"/>
          </a:xfrm>
          <a:prstGeom prst="rect">
            <a:avLst/>
          </a:prstGeom>
          <a:solidFill>
            <a:srgbClr val="72bfc5"/>
          </a:solidFill>
          <a:ln>
            <a:solidFill>
              <a:srgbClr val="9ed3d7"/>
            </a:solidFill>
          </a:ln>
        </p:spPr>
      </p:sp>
      <p:sp>
        <p:nvSpPr>
          <p:cNvPr id="271" name="TextShape 2"/>
          <p:cNvSpPr txBox="1"/>
          <p:nvPr/>
        </p:nvSpPr>
        <p:spPr>
          <a:xfrm>
            <a:off x="396360" y="476640"/>
            <a:ext cx="8229240" cy="1142640"/>
          </a:xfrm>
          <a:prstGeom prst="rect">
            <a:avLst/>
          </a:prstGeom>
        </p:spPr>
        <p:txBody>
          <a:bodyPr anchor="ctr"/>
          <a:p>
            <a:pPr>
              <a:lnSpc>
                <a:spcPct val="100000"/>
              </a:lnSpc>
            </a:pPr>
            <a:r>
              <a:rPr b="1" lang="da-DK" sz="2400">
                <a:solidFill>
                  <a:srgbClr val="000000"/>
                </a:solidFill>
                <a:latin typeface="Arial"/>
              </a:rPr>
              <a:t>Opgave – baseret på kategorier for KLE-numre</a:t>
            </a:r>
            <a:endParaRPr/>
          </a:p>
        </p:txBody>
      </p:sp>
    </p:spTree>
  </p:cSld>
  <p:timing>
    <p:tnLst>
      <p:par>
        <p:cTn dur="indefinite" id="43" nodeType="tmRoot" restart="never">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2" name="Picture 4"/>
          <p:cNvPicPr/>
          <p:nvPr/>
        </p:nvPicPr>
        <p:blipFill>
          <a:blip r:embed="rId1"/>
          <a:stretch>
            <a:fillRect/>
          </a:stretch>
        </p:blipFill>
        <p:spPr>
          <a:xfrm>
            <a:off x="6516720" y="189000"/>
            <a:ext cx="2257200" cy="942480"/>
          </a:xfrm>
          <a:prstGeom prst="rect">
            <a:avLst/>
          </a:prstGeom>
        </p:spPr>
      </p:pic>
      <p:pic>
        <p:nvPicPr>
          <p:cNvPr descr="" id="273" name="Billede 5"/>
          <p:cNvPicPr/>
          <p:nvPr/>
        </p:nvPicPr>
        <p:blipFill>
          <a:blip r:embed="rId2"/>
          <a:stretch>
            <a:fillRect/>
          </a:stretch>
        </p:blipFill>
        <p:spPr>
          <a:xfrm>
            <a:off x="179640" y="36000"/>
            <a:ext cx="1051200" cy="791640"/>
          </a:xfrm>
          <a:prstGeom prst="rect">
            <a:avLst/>
          </a:prstGeom>
        </p:spPr>
      </p:pic>
      <p:sp>
        <p:nvSpPr>
          <p:cNvPr id="274" name="CustomShape 1"/>
          <p:cNvSpPr/>
          <p:nvPr/>
        </p:nvSpPr>
        <p:spPr>
          <a:xfrm>
            <a:off x="360" y="6742080"/>
            <a:ext cx="9143640" cy="367920"/>
          </a:xfrm>
          <a:prstGeom prst="rect">
            <a:avLst/>
          </a:prstGeom>
          <a:solidFill>
            <a:srgbClr val="72bfc5"/>
          </a:solidFill>
          <a:ln>
            <a:solidFill>
              <a:srgbClr val="9ed3d7"/>
            </a:solidFill>
          </a:ln>
        </p:spPr>
      </p:sp>
      <p:sp>
        <p:nvSpPr>
          <p:cNvPr id="275" name="TextShape 2"/>
          <p:cNvSpPr txBox="1"/>
          <p:nvPr/>
        </p:nvSpPr>
        <p:spPr>
          <a:xfrm>
            <a:off x="396360" y="476640"/>
            <a:ext cx="8229240" cy="1142640"/>
          </a:xfrm>
          <a:prstGeom prst="rect">
            <a:avLst/>
          </a:prstGeom>
        </p:spPr>
        <p:txBody>
          <a:bodyPr anchor="ctr"/>
          <a:p>
            <a:pPr>
              <a:lnSpc>
                <a:spcPct val="100000"/>
              </a:lnSpc>
            </a:pPr>
            <a:r>
              <a:rPr b="1" lang="da-DK" sz="2400">
                <a:solidFill>
                  <a:srgbClr val="000000"/>
                </a:solidFill>
                <a:latin typeface="Arial"/>
              </a:rPr>
              <a:t>Henvendelsestype</a:t>
            </a:r>
            <a:endParaRPr/>
          </a:p>
        </p:txBody>
      </p:sp>
      <p:pic>
        <p:nvPicPr>
          <p:cNvPr descr="" id="276" name=""/>
          <p:cNvPicPr/>
          <p:nvPr/>
        </p:nvPicPr>
        <p:blipFill>
          <a:blip r:embed="rId3"/>
          <a:stretch>
            <a:fillRect/>
          </a:stretch>
        </p:blipFill>
        <p:spPr>
          <a:xfrm>
            <a:off x="-7200" y="1899720"/>
            <a:ext cx="9143640" cy="4060080"/>
          </a:xfrm>
          <a:prstGeom prst="rect">
            <a:avLst/>
          </a:prstGeom>
        </p:spPr>
      </p:pic>
    </p:spTree>
  </p:cSld>
  <p:timing>
    <p:tnLst>
      <p:par>
        <p:cTn dur="indefinite" id="45" nodeType="tmRoot" restart="never">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7" name="Picture 4"/>
          <p:cNvPicPr/>
          <p:nvPr/>
        </p:nvPicPr>
        <p:blipFill>
          <a:blip r:embed="rId1"/>
          <a:stretch>
            <a:fillRect/>
          </a:stretch>
        </p:blipFill>
        <p:spPr>
          <a:xfrm>
            <a:off x="6516720" y="189000"/>
            <a:ext cx="2257200" cy="942480"/>
          </a:xfrm>
          <a:prstGeom prst="rect">
            <a:avLst/>
          </a:prstGeom>
        </p:spPr>
      </p:pic>
      <p:pic>
        <p:nvPicPr>
          <p:cNvPr descr="" id="278" name="Billede 5"/>
          <p:cNvPicPr/>
          <p:nvPr/>
        </p:nvPicPr>
        <p:blipFill>
          <a:blip r:embed="rId2"/>
          <a:stretch>
            <a:fillRect/>
          </a:stretch>
        </p:blipFill>
        <p:spPr>
          <a:xfrm>
            <a:off x="179640" y="36000"/>
            <a:ext cx="1051200" cy="791640"/>
          </a:xfrm>
          <a:prstGeom prst="rect">
            <a:avLst/>
          </a:prstGeom>
        </p:spPr>
      </p:pic>
      <p:sp>
        <p:nvSpPr>
          <p:cNvPr id="279" name="CustomShape 1"/>
          <p:cNvSpPr/>
          <p:nvPr/>
        </p:nvSpPr>
        <p:spPr>
          <a:xfrm>
            <a:off x="360" y="6742080"/>
            <a:ext cx="9143640" cy="367920"/>
          </a:xfrm>
          <a:prstGeom prst="rect">
            <a:avLst/>
          </a:prstGeom>
          <a:solidFill>
            <a:srgbClr val="72bfc5"/>
          </a:solidFill>
          <a:ln>
            <a:solidFill>
              <a:srgbClr val="9ed3d7"/>
            </a:solidFill>
          </a:ln>
        </p:spPr>
      </p:sp>
      <p:sp>
        <p:nvSpPr>
          <p:cNvPr id="280" name="TextShape 2"/>
          <p:cNvSpPr txBox="1"/>
          <p:nvPr/>
        </p:nvSpPr>
        <p:spPr>
          <a:xfrm>
            <a:off x="396360" y="476640"/>
            <a:ext cx="8229240" cy="1142640"/>
          </a:xfrm>
          <a:prstGeom prst="rect">
            <a:avLst/>
          </a:prstGeom>
        </p:spPr>
        <p:txBody>
          <a:bodyPr anchor="ctr"/>
          <a:p>
            <a:pPr>
              <a:lnSpc>
                <a:spcPct val="100000"/>
              </a:lnSpc>
            </a:pPr>
            <a:r>
              <a:rPr b="1" lang="da-DK" sz="2400">
                <a:solidFill>
                  <a:srgbClr val="000000"/>
                </a:solidFill>
                <a:latin typeface="Arial"/>
              </a:rPr>
              <a:t>Afslutning</a:t>
            </a:r>
            <a:endParaRPr/>
          </a:p>
        </p:txBody>
      </p:sp>
      <p:pic>
        <p:nvPicPr>
          <p:cNvPr descr="" id="281" name=""/>
          <p:cNvPicPr/>
          <p:nvPr/>
        </p:nvPicPr>
        <p:blipFill>
          <a:blip r:embed="rId3"/>
          <a:stretch>
            <a:fillRect/>
          </a:stretch>
        </p:blipFill>
        <p:spPr>
          <a:xfrm>
            <a:off x="941400" y="1488240"/>
            <a:ext cx="7606800" cy="4523040"/>
          </a:xfrm>
          <a:prstGeom prst="rect">
            <a:avLst/>
          </a:prstGeom>
        </p:spPr>
      </p:pic>
    </p:spTree>
  </p:cSld>
  <p:timing>
    <p:tnLst>
      <p:par>
        <p:cTn dur="indefinite" id="47" nodeType="tmRoot" restart="never">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82" name="Picture 4"/>
          <p:cNvPicPr/>
          <p:nvPr/>
        </p:nvPicPr>
        <p:blipFill>
          <a:blip r:embed="rId1"/>
          <a:stretch>
            <a:fillRect/>
          </a:stretch>
        </p:blipFill>
        <p:spPr>
          <a:xfrm>
            <a:off x="6516720" y="189000"/>
            <a:ext cx="2257200" cy="942480"/>
          </a:xfrm>
          <a:prstGeom prst="rect">
            <a:avLst/>
          </a:prstGeom>
        </p:spPr>
      </p:pic>
      <p:pic>
        <p:nvPicPr>
          <p:cNvPr descr="" id="283" name="Billede 5"/>
          <p:cNvPicPr/>
          <p:nvPr/>
        </p:nvPicPr>
        <p:blipFill>
          <a:blip r:embed="rId2"/>
          <a:stretch>
            <a:fillRect/>
          </a:stretch>
        </p:blipFill>
        <p:spPr>
          <a:xfrm>
            <a:off x="179640" y="36000"/>
            <a:ext cx="1051200" cy="791640"/>
          </a:xfrm>
          <a:prstGeom prst="rect">
            <a:avLst/>
          </a:prstGeom>
        </p:spPr>
      </p:pic>
      <p:sp>
        <p:nvSpPr>
          <p:cNvPr id="284" name="CustomShape 1"/>
          <p:cNvSpPr/>
          <p:nvPr/>
        </p:nvSpPr>
        <p:spPr>
          <a:xfrm>
            <a:off x="360" y="6742080"/>
            <a:ext cx="9143640" cy="367920"/>
          </a:xfrm>
          <a:prstGeom prst="rect">
            <a:avLst/>
          </a:prstGeom>
          <a:solidFill>
            <a:srgbClr val="72bfc5"/>
          </a:solidFill>
          <a:ln>
            <a:solidFill>
              <a:srgbClr val="9ed3d7"/>
            </a:solidFill>
          </a:ln>
        </p:spPr>
      </p:sp>
      <p:sp>
        <p:nvSpPr>
          <p:cNvPr id="285" name="TextShape 2"/>
          <p:cNvSpPr txBox="1"/>
          <p:nvPr/>
        </p:nvSpPr>
        <p:spPr>
          <a:xfrm>
            <a:off x="396360" y="476640"/>
            <a:ext cx="8229240" cy="1142640"/>
          </a:xfrm>
          <a:prstGeom prst="rect">
            <a:avLst/>
          </a:prstGeom>
        </p:spPr>
        <p:txBody>
          <a:bodyPr anchor="ctr"/>
          <a:p>
            <a:pPr>
              <a:lnSpc>
                <a:spcPct val="100000"/>
              </a:lnSpc>
            </a:pPr>
            <a:r>
              <a:rPr b="1" lang="da-DK" sz="2400">
                <a:solidFill>
                  <a:srgbClr val="000000"/>
                </a:solidFill>
                <a:latin typeface="Arial"/>
              </a:rPr>
              <a:t>Blanket</a:t>
            </a:r>
            <a:endParaRPr/>
          </a:p>
        </p:txBody>
      </p:sp>
      <p:pic>
        <p:nvPicPr>
          <p:cNvPr descr="" id="286" name=""/>
          <p:cNvPicPr/>
          <p:nvPr/>
        </p:nvPicPr>
        <p:blipFill>
          <a:blip r:embed="rId3"/>
          <a:stretch>
            <a:fillRect/>
          </a:stretch>
        </p:blipFill>
        <p:spPr>
          <a:xfrm>
            <a:off x="1088640" y="1620000"/>
            <a:ext cx="7024320" cy="4403520"/>
          </a:xfrm>
          <a:prstGeom prst="rect">
            <a:avLst/>
          </a:prstGeom>
        </p:spPr>
      </p:pic>
    </p:spTree>
  </p:cSld>
  <p:timing>
    <p:tnLst>
      <p:par>
        <p:cTn dur="indefinite" id="49" nodeType="tmRoot" restart="never">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611280" y="549360"/>
            <a:ext cx="8133840" cy="936360"/>
          </a:xfrm>
          <a:prstGeom prst="rect">
            <a:avLst/>
          </a:prstGeom>
        </p:spPr>
        <p:txBody>
          <a:bodyPr anchor="ctr"/>
          <a:p>
            <a:pPr>
              <a:lnSpc>
                <a:spcPct val="100000"/>
              </a:lnSpc>
            </a:pPr>
            <a:r>
              <a:rPr b="1" lang="da-DK" sz="2400">
                <a:solidFill>
                  <a:srgbClr val="000000"/>
                </a:solidFill>
                <a:latin typeface="Arial"/>
              </a:rPr>
              <a:t>Dagsorden</a:t>
            </a:r>
            <a:endParaRPr/>
          </a:p>
        </p:txBody>
      </p:sp>
      <p:pic>
        <p:nvPicPr>
          <p:cNvPr descr="" id="288" name="Picture 4"/>
          <p:cNvPicPr/>
          <p:nvPr/>
        </p:nvPicPr>
        <p:blipFill>
          <a:blip r:embed="rId1"/>
          <a:stretch>
            <a:fillRect/>
          </a:stretch>
        </p:blipFill>
        <p:spPr>
          <a:xfrm>
            <a:off x="6516720" y="189000"/>
            <a:ext cx="2257200" cy="942480"/>
          </a:xfrm>
          <a:prstGeom prst="rect">
            <a:avLst/>
          </a:prstGeom>
        </p:spPr>
      </p:pic>
      <p:sp>
        <p:nvSpPr>
          <p:cNvPr id="289" name="CustomShape 2"/>
          <p:cNvSpPr/>
          <p:nvPr/>
        </p:nvSpPr>
        <p:spPr>
          <a:xfrm>
            <a:off x="683640" y="1412640"/>
            <a:ext cx="8133840" cy="4320000"/>
          </a:xfrm>
          <a:prstGeom prst="rect">
            <a:avLst/>
          </a:prstGeom>
        </p:spPr>
      </p:sp>
      <p:sp>
        <p:nvSpPr>
          <p:cNvPr id="290" name="CustomShape 3"/>
          <p:cNvSpPr/>
          <p:nvPr/>
        </p:nvSpPr>
        <p:spPr>
          <a:xfrm>
            <a:off x="0" y="6742080"/>
            <a:ext cx="9143640" cy="367920"/>
          </a:xfrm>
          <a:prstGeom prst="rect">
            <a:avLst/>
          </a:prstGeom>
          <a:solidFill>
            <a:srgbClr val="72bfc5"/>
          </a:solidFill>
          <a:ln>
            <a:solidFill>
              <a:srgbClr val="9ed3d7"/>
            </a:solidFill>
          </a:ln>
        </p:spPr>
      </p:sp>
      <p:pic>
        <p:nvPicPr>
          <p:cNvPr descr="" id="291" name="Billede 5"/>
          <p:cNvPicPr/>
          <p:nvPr/>
        </p:nvPicPr>
        <p:blipFill>
          <a:blip r:embed="rId2"/>
          <a:stretch>
            <a:fillRect/>
          </a:stretch>
        </p:blipFill>
        <p:spPr>
          <a:xfrm>
            <a:off x="182880" y="19440"/>
            <a:ext cx="1051200" cy="791640"/>
          </a:xfrm>
          <a:prstGeom prst="rect">
            <a:avLst/>
          </a:prstGeom>
        </p:spPr>
      </p:pic>
    </p:spTree>
  </p:cSld>
  <p:timing>
    <p:tnLst>
      <p:par>
        <p:cTn dur="indefinite" id="51" nodeType="tmRoot" restart="never">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TextShape 1"/>
          <p:cNvSpPr txBox="1"/>
          <p:nvPr/>
        </p:nvSpPr>
        <p:spPr>
          <a:xfrm>
            <a:off x="324000" y="1484280"/>
            <a:ext cx="8819640" cy="2952360"/>
          </a:xfrm>
          <a:prstGeom prst="rect">
            <a:avLst/>
          </a:prstGeom>
        </p:spPr>
        <p:txBody>
          <a:bodyPr anchor="ctr"/>
          <a:p>
            <a:pPr>
              <a:lnSpc>
                <a:spcPct val="100000"/>
              </a:lnSpc>
            </a:pPr>
            <a:r>
              <a:rPr lang="da-DK" sz="2400">
                <a:solidFill>
                  <a:srgbClr val="000000"/>
                </a:solidFill>
                <a:latin typeface="Arial"/>
              </a:rPr>
              <a:t>
</a:t>
            </a:r>
            <a:r>
              <a:rPr lang="da-DK">
                <a:solidFill>
                  <a:srgbClr val="000000"/>
                </a:solidFill>
                <a:latin typeface="Arial"/>
              </a:rPr>
              <a:t>Registreringsværktøjet TraceTool: </a:t>
            </a:r>
            <a:r>
              <a:rPr lang="da-DK" u="sng">
                <a:solidFill>
                  <a:srgbClr val="009999"/>
                </a:solidFill>
                <a:latin typeface="Arial"/>
                <a:hlinkClick r:id="rId1"/>
              </a:rPr>
              <a:t>www.komhen.dk</a:t>
            </a:r>
            <a:r>
              <a:rPr lang="da-DK">
                <a:solidFill>
                  <a:srgbClr val="000000"/>
                </a:solidFill>
                <a:latin typeface="Arial"/>
              </a:rPr>
              <a:t>
</a:t>
            </a:r>
            <a:r>
              <a:rPr lang="da-DK">
                <a:solidFill>
                  <a:srgbClr val="000000"/>
                </a:solidFill>
                <a:latin typeface="Arial"/>
              </a:rPr>
              <a:t>
</a:t>
            </a:r>
            <a:r>
              <a:rPr lang="da-DK">
                <a:solidFill>
                  <a:srgbClr val="000000"/>
                </a:solidFill>
                <a:latin typeface="Arial"/>
              </a:rPr>
              <a:t>Rapporttræk på Det Digitale Landkort: </a:t>
            </a:r>
            <a:r>
              <a:rPr lang="da-DK" u="sng">
                <a:solidFill>
                  <a:srgbClr val="009999"/>
                </a:solidFill>
                <a:latin typeface="Arial"/>
                <a:hlinkClick r:id="rId2"/>
              </a:rPr>
              <a:t>www.digitaltlandkort.dk</a:t>
            </a:r>
            <a:r>
              <a:rPr lang="da-DK">
                <a:solidFill>
                  <a:srgbClr val="000000"/>
                </a:solidFill>
                <a:latin typeface="Arial"/>
              </a:rPr>
              <a:t>
</a:t>
            </a:r>
            <a:r>
              <a:rPr lang="da-DK">
                <a:solidFill>
                  <a:srgbClr val="000000"/>
                </a:solidFill>
                <a:latin typeface="Arial"/>
              </a:rPr>
              <a:t>
</a:t>
            </a:r>
            <a:r>
              <a:rPr lang="da-DK">
                <a:solidFill>
                  <a:srgbClr val="000000"/>
                </a:solidFill>
                <a:latin typeface="Arial"/>
              </a:rPr>
              <a:t>Vejledninger: </a:t>
            </a:r>
            <a:r>
              <a:rPr lang="da-DK" u="sng">
                <a:solidFill>
                  <a:srgbClr val="009999"/>
                </a:solidFill>
                <a:latin typeface="Arial"/>
                <a:hlinkClick r:id="rId3"/>
              </a:rPr>
              <a:t>www.kl.dk/komhen</a:t>
            </a:r>
            <a:r>
              <a:rPr lang="da-DK">
                <a:solidFill>
                  <a:srgbClr val="000000"/>
                </a:solidFill>
                <a:latin typeface="Arial"/>
              </a:rPr>
              <a:t> </a:t>
            </a:r>
            <a:r>
              <a:rPr lang="da-DK">
                <a:solidFill>
                  <a:srgbClr val="000000"/>
                </a:solidFill>
                <a:latin typeface="Arial"/>
              </a:rPr>
              <a:t>
</a:t>
            </a:r>
            <a:endParaRPr/>
          </a:p>
        </p:txBody>
      </p:sp>
      <p:pic>
        <p:nvPicPr>
          <p:cNvPr descr="" id="293" name="Picture 4"/>
          <p:cNvPicPr/>
          <p:nvPr/>
        </p:nvPicPr>
        <p:blipFill>
          <a:blip r:embed="rId4"/>
          <a:stretch>
            <a:fillRect/>
          </a:stretch>
        </p:blipFill>
        <p:spPr>
          <a:xfrm>
            <a:off x="6516720" y="189000"/>
            <a:ext cx="2257200" cy="942480"/>
          </a:xfrm>
          <a:prstGeom prst="rect">
            <a:avLst/>
          </a:prstGeom>
        </p:spPr>
      </p:pic>
      <p:sp>
        <p:nvSpPr>
          <p:cNvPr id="294" name="CustomShape 2"/>
          <p:cNvSpPr/>
          <p:nvPr/>
        </p:nvSpPr>
        <p:spPr>
          <a:xfrm>
            <a:off x="323640" y="764640"/>
            <a:ext cx="5760720" cy="456120"/>
          </a:xfrm>
          <a:prstGeom prst="rect">
            <a:avLst/>
          </a:prstGeom>
        </p:spPr>
        <p:txBody>
          <a:bodyPr bIns="45000" lIns="90000" rIns="90000" tIns="45000"/>
          <a:p>
            <a:pPr>
              <a:lnSpc>
                <a:spcPct val="100000"/>
              </a:lnSpc>
            </a:pPr>
            <a:r>
              <a:rPr b="1" lang="en-US" sz="2400">
                <a:solidFill>
                  <a:srgbClr val="000000"/>
                </a:solidFill>
                <a:latin typeface="Arial"/>
              </a:rPr>
              <a:t>Værktøjer og vejledninger</a:t>
            </a:r>
            <a:endParaRPr/>
          </a:p>
        </p:txBody>
      </p:sp>
      <p:sp>
        <p:nvSpPr>
          <p:cNvPr id="295" name="CustomShape 3"/>
          <p:cNvSpPr/>
          <p:nvPr/>
        </p:nvSpPr>
        <p:spPr>
          <a:xfrm>
            <a:off x="0" y="6742080"/>
            <a:ext cx="9143640" cy="367920"/>
          </a:xfrm>
          <a:prstGeom prst="rect">
            <a:avLst/>
          </a:prstGeom>
          <a:solidFill>
            <a:srgbClr val="72bfc5"/>
          </a:solidFill>
          <a:ln>
            <a:solidFill>
              <a:srgbClr val="9ed3d7"/>
            </a:solidFill>
          </a:ln>
        </p:spPr>
      </p:sp>
      <p:pic>
        <p:nvPicPr>
          <p:cNvPr descr="" id="296" name="Billede 6"/>
          <p:cNvPicPr/>
          <p:nvPr/>
        </p:nvPicPr>
        <p:blipFill>
          <a:blip r:embed="rId5"/>
          <a:stretch>
            <a:fillRect/>
          </a:stretch>
        </p:blipFill>
        <p:spPr>
          <a:xfrm>
            <a:off x="179640" y="36000"/>
            <a:ext cx="1051200" cy="791640"/>
          </a:xfrm>
          <a:prstGeom prst="rect">
            <a:avLst/>
          </a:prstGeom>
        </p:spPr>
      </p:pic>
    </p:spTree>
  </p:cSld>
  <p:timing>
    <p:tnLst>
      <p:par>
        <p:cTn dur="indefinite" id="53" nodeType="tmRoot" restart="never">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TextShape 1"/>
          <p:cNvSpPr txBox="1"/>
          <p:nvPr/>
        </p:nvSpPr>
        <p:spPr>
          <a:xfrm>
            <a:off x="457200" y="274680"/>
            <a:ext cx="8229240" cy="1142640"/>
          </a:xfrm>
          <a:prstGeom prst="rect">
            <a:avLst/>
          </a:prstGeom>
        </p:spPr>
        <p:txBody>
          <a:bodyPr anchor="ctr"/>
          <a:p>
            <a:pPr>
              <a:lnSpc>
                <a:spcPct val="100000"/>
              </a:lnSpc>
            </a:pPr>
            <a:r>
              <a:rPr lang="da-DK" sz="2400">
                <a:solidFill>
                  <a:srgbClr val="000000"/>
                </a:solidFill>
                <a:latin typeface="Arial"/>
              </a:rPr>
              <a:t>
</a:t>
            </a:r>
            <a:r>
              <a:rPr lang="da-DK" sz="2400">
                <a:solidFill>
                  <a:srgbClr val="000000"/>
                </a:solidFill>
                <a:latin typeface="Arial"/>
              </a:rPr>
              <a:t>
</a:t>
            </a:r>
            <a:r>
              <a:rPr b="1" lang="da-DK" sz="2400">
                <a:solidFill>
                  <a:srgbClr val="000000"/>
                </a:solidFill>
                <a:latin typeface="Arial"/>
              </a:rPr>
              <a:t>Login  til TraceTool</a:t>
            </a:r>
            <a:r>
              <a:rPr lang="da-DK" sz="2400">
                <a:solidFill>
                  <a:srgbClr val="000000"/>
                </a:solidFill>
                <a:latin typeface="Arial"/>
              </a:rPr>
              <a:t>
</a:t>
            </a:r>
            <a:endParaRPr/>
          </a:p>
        </p:txBody>
      </p:sp>
      <p:sp>
        <p:nvSpPr>
          <p:cNvPr id="298" name="TextShape 2"/>
          <p:cNvSpPr txBox="1"/>
          <p:nvPr/>
        </p:nvSpPr>
        <p:spPr>
          <a:xfrm>
            <a:off x="457200" y="1600200"/>
            <a:ext cx="8229240" cy="4525560"/>
          </a:xfrm>
          <a:prstGeom prst="rect">
            <a:avLst/>
          </a:prstGeom>
        </p:spPr>
        <p:txBody>
          <a:bodyPr/>
          <a:p>
            <a:pPr>
              <a:lnSpc>
                <a:spcPct val="100000"/>
              </a:lnSpc>
              <a:buFont typeface="StarSymbol"/>
              <a:buChar char=""/>
            </a:pPr>
            <a:r>
              <a:rPr lang="da-DK">
                <a:solidFill>
                  <a:srgbClr val="000000"/>
                </a:solidFill>
                <a:latin typeface="Arial"/>
              </a:rPr>
              <a:t>Din enheds login til TraceTool er følgende:</a:t>
            </a:r>
            <a:r>
              <a:rPr lang="da-DK">
                <a:solidFill>
                  <a:srgbClr val="000000"/>
                </a:solidFill>
                <a:latin typeface="Arial"/>
              </a:rPr>
              <a:t>
</a:t>
            </a:r>
            <a:r>
              <a:rPr lang="da-DK">
                <a:solidFill>
                  <a:srgbClr val="000000"/>
                </a:solidFill>
                <a:latin typeface="Arial"/>
              </a:rPr>
              <a:t>
</a:t>
            </a:r>
            <a:r>
              <a:rPr b="1" lang="da-DK">
                <a:solidFill>
                  <a:srgbClr val="000000"/>
                </a:solidFill>
                <a:latin typeface="Arial"/>
              </a:rPr>
              <a:t>Eksempel:</a:t>
            </a:r>
            <a:r>
              <a:rPr lang="da-DK">
                <a:solidFill>
                  <a:srgbClr val="000000"/>
                </a:solidFill>
                <a:latin typeface="Arial"/>
              </a:rPr>
              <a:t>
</a:t>
            </a:r>
            <a:r>
              <a:rPr lang="da-DK">
                <a:solidFill>
                  <a:srgbClr val="000000"/>
                </a:solidFill>
                <a:latin typeface="Arial"/>
              </a:rPr>
              <a:t>Brugernavn = 259test (tal og enhedsnavn) </a:t>
            </a:r>
            <a:r>
              <a:rPr lang="da-DK">
                <a:solidFill>
                  <a:srgbClr val="000000"/>
                </a:solidFill>
                <a:latin typeface="Arial"/>
              </a:rPr>
              <a:t>
</a:t>
            </a:r>
            <a:r>
              <a:rPr lang="da-DK">
                <a:solidFill>
                  <a:srgbClr val="000000"/>
                </a:solidFill>
                <a:latin typeface="Arial"/>
              </a:rPr>
              <a:t>Password = test </a:t>
            </a:r>
            <a:endParaRPr/>
          </a:p>
          <a:p>
            <a:pPr>
              <a:lnSpc>
                <a:spcPct val="100000"/>
              </a:lnSpc>
            </a:pPr>
            <a:endParaRPr/>
          </a:p>
        </p:txBody>
      </p:sp>
      <p:pic>
        <p:nvPicPr>
          <p:cNvPr descr="" id="299" name="Picture 4"/>
          <p:cNvPicPr/>
          <p:nvPr/>
        </p:nvPicPr>
        <p:blipFill>
          <a:blip r:embed="rId1"/>
          <a:stretch>
            <a:fillRect/>
          </a:stretch>
        </p:blipFill>
        <p:spPr>
          <a:xfrm>
            <a:off x="6516720" y="189000"/>
            <a:ext cx="2257200" cy="942480"/>
          </a:xfrm>
          <a:prstGeom prst="rect">
            <a:avLst/>
          </a:prstGeom>
        </p:spPr>
      </p:pic>
      <p:sp>
        <p:nvSpPr>
          <p:cNvPr id="300" name="CustomShape 3"/>
          <p:cNvSpPr/>
          <p:nvPr/>
        </p:nvSpPr>
        <p:spPr>
          <a:xfrm>
            <a:off x="0" y="6742080"/>
            <a:ext cx="9143640" cy="367920"/>
          </a:xfrm>
          <a:prstGeom prst="rect">
            <a:avLst/>
          </a:prstGeom>
          <a:solidFill>
            <a:srgbClr val="72bfc5"/>
          </a:solidFill>
          <a:ln>
            <a:solidFill>
              <a:srgbClr val="9ed3d7"/>
            </a:solidFill>
          </a:ln>
        </p:spPr>
      </p:sp>
      <p:pic>
        <p:nvPicPr>
          <p:cNvPr descr="" id="301" name="Billede 5"/>
          <p:cNvPicPr/>
          <p:nvPr/>
        </p:nvPicPr>
        <p:blipFill>
          <a:blip r:embed="rId2"/>
          <a:stretch>
            <a:fillRect/>
          </a:stretch>
        </p:blipFill>
        <p:spPr>
          <a:xfrm>
            <a:off x="179640" y="36000"/>
            <a:ext cx="1051200" cy="791640"/>
          </a:xfrm>
          <a:prstGeom prst="rect">
            <a:avLst/>
          </a:prstGeom>
        </p:spPr>
      </p:pic>
    </p:spTree>
  </p:cSld>
  <p:timing>
    <p:tnLst>
      <p:par>
        <p:cTn dur="indefinite" id="55" nodeType="tmRoot" restart="never">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611280" y="549360"/>
            <a:ext cx="8133840" cy="936360"/>
          </a:xfrm>
          <a:prstGeom prst="rect">
            <a:avLst/>
          </a:prstGeom>
        </p:spPr>
        <p:txBody>
          <a:bodyPr anchor="ctr"/>
          <a:p>
            <a:pPr>
              <a:lnSpc>
                <a:spcPct val="100000"/>
              </a:lnSpc>
            </a:pPr>
            <a:r>
              <a:rPr b="1" lang="da-DK" sz="2400">
                <a:solidFill>
                  <a:srgbClr val="000000"/>
                </a:solidFill>
                <a:latin typeface="Arial"/>
              </a:rPr>
              <a:t>Dagsorden</a:t>
            </a:r>
            <a:endParaRPr/>
          </a:p>
        </p:txBody>
      </p:sp>
      <p:pic>
        <p:nvPicPr>
          <p:cNvPr descr="" id="303" name="Picture 4"/>
          <p:cNvPicPr/>
          <p:nvPr/>
        </p:nvPicPr>
        <p:blipFill>
          <a:blip r:embed="rId1"/>
          <a:stretch>
            <a:fillRect/>
          </a:stretch>
        </p:blipFill>
        <p:spPr>
          <a:xfrm>
            <a:off x="6516720" y="189000"/>
            <a:ext cx="2257200" cy="942480"/>
          </a:xfrm>
          <a:prstGeom prst="rect">
            <a:avLst/>
          </a:prstGeom>
        </p:spPr>
      </p:pic>
      <p:sp>
        <p:nvSpPr>
          <p:cNvPr id="304" name="CustomShape 2"/>
          <p:cNvSpPr/>
          <p:nvPr/>
        </p:nvSpPr>
        <p:spPr>
          <a:xfrm>
            <a:off x="683640" y="1412640"/>
            <a:ext cx="8133840" cy="4320000"/>
          </a:xfrm>
          <a:prstGeom prst="rect">
            <a:avLst/>
          </a:prstGeom>
        </p:spPr>
      </p:sp>
      <p:sp>
        <p:nvSpPr>
          <p:cNvPr id="305" name="CustomShape 3"/>
          <p:cNvSpPr/>
          <p:nvPr/>
        </p:nvSpPr>
        <p:spPr>
          <a:xfrm>
            <a:off x="0" y="6742080"/>
            <a:ext cx="9143640" cy="367920"/>
          </a:xfrm>
          <a:prstGeom prst="rect">
            <a:avLst/>
          </a:prstGeom>
          <a:solidFill>
            <a:srgbClr val="72bfc5"/>
          </a:solidFill>
          <a:ln>
            <a:solidFill>
              <a:srgbClr val="9ed3d7"/>
            </a:solidFill>
          </a:ln>
        </p:spPr>
      </p:sp>
      <p:pic>
        <p:nvPicPr>
          <p:cNvPr descr="" id="306" name="Billede 5"/>
          <p:cNvPicPr/>
          <p:nvPr/>
        </p:nvPicPr>
        <p:blipFill>
          <a:blip r:embed="rId2"/>
          <a:stretch>
            <a:fillRect/>
          </a:stretch>
        </p:blipFill>
        <p:spPr>
          <a:xfrm>
            <a:off x="182880" y="19440"/>
            <a:ext cx="1051200" cy="791640"/>
          </a:xfrm>
          <a:prstGeom prst="rect">
            <a:avLst/>
          </a:prstGeom>
        </p:spPr>
      </p:pic>
    </p:spTree>
  </p:cSld>
  <p:timing>
    <p:tnLst>
      <p:par>
        <p:cTn dur="indefinite" id="57" nodeType="tmRoot" restart="never">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611280" y="549360"/>
            <a:ext cx="8133840" cy="936360"/>
          </a:xfrm>
          <a:prstGeom prst="rect">
            <a:avLst/>
          </a:prstGeom>
        </p:spPr>
        <p:txBody>
          <a:bodyPr anchor="ctr"/>
          <a:p>
            <a:pPr>
              <a:lnSpc>
                <a:spcPct val="100000"/>
              </a:lnSpc>
            </a:pPr>
            <a:r>
              <a:rPr b="1" lang="da-DK" sz="2400">
                <a:solidFill>
                  <a:srgbClr val="000000"/>
                </a:solidFill>
                <a:latin typeface="Arial"/>
              </a:rPr>
              <a:t>Dagsorden</a:t>
            </a:r>
            <a:endParaRPr/>
          </a:p>
        </p:txBody>
      </p:sp>
      <p:pic>
        <p:nvPicPr>
          <p:cNvPr descr="" id="166" name="Picture 4"/>
          <p:cNvPicPr/>
          <p:nvPr/>
        </p:nvPicPr>
        <p:blipFill>
          <a:blip r:embed="rId1"/>
          <a:stretch>
            <a:fillRect/>
          </a:stretch>
        </p:blipFill>
        <p:spPr>
          <a:xfrm>
            <a:off x="6516720" y="189000"/>
            <a:ext cx="2257200" cy="942480"/>
          </a:xfrm>
          <a:prstGeom prst="rect">
            <a:avLst/>
          </a:prstGeom>
        </p:spPr>
      </p:pic>
      <p:sp>
        <p:nvSpPr>
          <p:cNvPr id="167" name="CustomShape 2"/>
          <p:cNvSpPr/>
          <p:nvPr/>
        </p:nvSpPr>
        <p:spPr>
          <a:xfrm>
            <a:off x="683640" y="1412640"/>
            <a:ext cx="8133840" cy="4320000"/>
          </a:xfrm>
          <a:prstGeom prst="rect">
            <a:avLst/>
          </a:prstGeom>
        </p:spPr>
      </p:sp>
      <p:sp>
        <p:nvSpPr>
          <p:cNvPr id="168" name="CustomShape 3"/>
          <p:cNvSpPr/>
          <p:nvPr/>
        </p:nvSpPr>
        <p:spPr>
          <a:xfrm>
            <a:off x="0" y="6742080"/>
            <a:ext cx="9143640" cy="367920"/>
          </a:xfrm>
          <a:prstGeom prst="rect">
            <a:avLst/>
          </a:prstGeom>
          <a:solidFill>
            <a:srgbClr val="72bfc5"/>
          </a:solidFill>
          <a:ln>
            <a:solidFill>
              <a:srgbClr val="9ed3d7"/>
            </a:solidFill>
          </a:ln>
        </p:spPr>
      </p:sp>
      <p:pic>
        <p:nvPicPr>
          <p:cNvPr descr="" id="169" name="Billede 5"/>
          <p:cNvPicPr/>
          <p:nvPr/>
        </p:nvPicPr>
        <p:blipFill>
          <a:blip r:embed="rId2"/>
          <a:stretch>
            <a:fillRect/>
          </a:stretch>
        </p:blipFill>
        <p:spPr>
          <a:xfrm>
            <a:off x="182880" y="19440"/>
            <a:ext cx="1051200" cy="791640"/>
          </a:xfrm>
          <a:prstGeom prst="rect">
            <a:avLst/>
          </a:prstGeom>
        </p:spPr>
      </p:pic>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TextShape 1"/>
          <p:cNvSpPr txBox="1"/>
          <p:nvPr/>
        </p:nvSpPr>
        <p:spPr>
          <a:xfrm>
            <a:off x="467640" y="476640"/>
            <a:ext cx="8229240" cy="1142640"/>
          </a:xfrm>
          <a:prstGeom prst="rect">
            <a:avLst/>
          </a:prstGeom>
        </p:spPr>
        <p:txBody>
          <a:bodyPr anchor="ctr"/>
          <a:p>
            <a:pPr>
              <a:lnSpc>
                <a:spcPct val="100000"/>
              </a:lnSpc>
            </a:pPr>
            <a:r>
              <a:rPr b="1" lang="da-DK" sz="2400">
                <a:solidFill>
                  <a:srgbClr val="000000"/>
                </a:solidFill>
                <a:latin typeface="Arial"/>
              </a:rPr>
              <a:t>Hvad skal I gøre nu:</a:t>
            </a:r>
            <a:endParaRPr/>
          </a:p>
        </p:txBody>
      </p:sp>
      <p:sp>
        <p:nvSpPr>
          <p:cNvPr id="308" name="TextShape 2"/>
          <p:cNvSpPr txBox="1"/>
          <p:nvPr/>
        </p:nvSpPr>
        <p:spPr>
          <a:xfrm>
            <a:off x="457200" y="1600200"/>
            <a:ext cx="8229240" cy="4525560"/>
          </a:xfrm>
          <a:prstGeom prst="rect">
            <a:avLst/>
          </a:prstGeom>
        </p:spPr>
        <p:txBody>
          <a:bodyPr/>
          <a:p>
            <a:pPr>
              <a:lnSpc>
                <a:spcPct val="150000"/>
              </a:lnSpc>
              <a:buFont typeface="StarSymbol"/>
              <a:buChar char=""/>
            </a:pPr>
            <a:r>
              <a:rPr lang="da-DK">
                <a:solidFill>
                  <a:srgbClr val="000000"/>
                </a:solidFill>
                <a:latin typeface="Arial"/>
              </a:rPr>
              <a:t>Gøre op hvilke opgaver, der tælles på hos jer. </a:t>
            </a:r>
            <a:endParaRPr/>
          </a:p>
          <a:p>
            <a:pPr>
              <a:lnSpc>
                <a:spcPct val="150000"/>
              </a:lnSpc>
              <a:buFont typeface="StarSymbol"/>
              <a:buChar char=""/>
            </a:pPr>
            <a:r>
              <a:rPr lang="da-DK">
                <a:solidFill>
                  <a:srgbClr val="000000"/>
                </a:solidFill>
                <a:latin typeface="Arial"/>
              </a:rPr>
              <a:t>Finde dem der skal registrere (er der nogen decentralt?) </a:t>
            </a:r>
            <a:endParaRPr/>
          </a:p>
          <a:p>
            <a:pPr>
              <a:lnSpc>
                <a:spcPct val="150000"/>
              </a:lnSpc>
              <a:buFont typeface="StarSymbol"/>
              <a:buChar char=""/>
            </a:pPr>
            <a:r>
              <a:rPr lang="da-DK">
                <a:solidFill>
                  <a:srgbClr val="000000"/>
                </a:solidFill>
                <a:latin typeface="Arial"/>
              </a:rPr>
              <a:t>Finde ud af, hvordan de enkelte kanaler gøres op.</a:t>
            </a:r>
            <a:endParaRPr/>
          </a:p>
          <a:p>
            <a:pPr>
              <a:lnSpc>
                <a:spcPct val="150000"/>
              </a:lnSpc>
              <a:buFont typeface="StarSymbol"/>
              <a:buChar char=""/>
            </a:pPr>
            <a:r>
              <a:rPr lang="da-DK">
                <a:solidFill>
                  <a:srgbClr val="000000"/>
                </a:solidFill>
                <a:latin typeface="Arial"/>
              </a:rPr>
              <a:t>Er der behov for at registranterne skal kunne registrere i papir-format?</a:t>
            </a:r>
            <a:endParaRPr/>
          </a:p>
          <a:p>
            <a:pPr>
              <a:lnSpc>
                <a:spcPct val="150000"/>
              </a:lnSpc>
              <a:buFont typeface="StarSymbol"/>
              <a:buChar char=""/>
            </a:pPr>
            <a:r>
              <a:rPr lang="da-DK">
                <a:solidFill>
                  <a:srgbClr val="000000"/>
                </a:solidFill>
                <a:latin typeface="Arial"/>
              </a:rPr>
              <a:t>Hvordan skal tælleværktøjet sættes op – hvor mange enheder har I brug for?</a:t>
            </a:r>
            <a:endParaRPr/>
          </a:p>
          <a:p>
            <a:pPr>
              <a:lnSpc>
                <a:spcPct val="150000"/>
              </a:lnSpc>
              <a:buFont typeface="StarSymbol"/>
              <a:buChar char=""/>
            </a:pPr>
            <a:r>
              <a:rPr lang="da-DK">
                <a:solidFill>
                  <a:srgbClr val="000000"/>
                </a:solidFill>
                <a:latin typeface="Arial"/>
              </a:rPr>
              <a:t>Afholde informationsmøder/undervise medarbejdere, der skal registrere</a:t>
            </a:r>
            <a:r>
              <a:rPr lang="da-DK">
                <a:solidFill>
                  <a:srgbClr val="000000"/>
                </a:solidFill>
                <a:latin typeface="Arial"/>
              </a:rPr>
              <a:t>
</a:t>
            </a:r>
            <a:endParaRPr/>
          </a:p>
        </p:txBody>
      </p:sp>
      <p:pic>
        <p:nvPicPr>
          <p:cNvPr descr="" id="309" name="Picture 4"/>
          <p:cNvPicPr/>
          <p:nvPr/>
        </p:nvPicPr>
        <p:blipFill>
          <a:blip r:embed="rId1"/>
          <a:stretch>
            <a:fillRect/>
          </a:stretch>
        </p:blipFill>
        <p:spPr>
          <a:xfrm>
            <a:off x="6516720" y="189000"/>
            <a:ext cx="2257200" cy="942480"/>
          </a:xfrm>
          <a:prstGeom prst="rect">
            <a:avLst/>
          </a:prstGeom>
        </p:spPr>
      </p:pic>
      <p:sp>
        <p:nvSpPr>
          <p:cNvPr id="310" name="CustomShape 3"/>
          <p:cNvSpPr/>
          <p:nvPr/>
        </p:nvSpPr>
        <p:spPr>
          <a:xfrm>
            <a:off x="0" y="6742080"/>
            <a:ext cx="9143640" cy="367920"/>
          </a:xfrm>
          <a:prstGeom prst="rect">
            <a:avLst/>
          </a:prstGeom>
          <a:solidFill>
            <a:srgbClr val="72bfc5"/>
          </a:solidFill>
          <a:ln>
            <a:solidFill>
              <a:srgbClr val="9ed3d7"/>
            </a:solidFill>
          </a:ln>
        </p:spPr>
      </p:sp>
      <p:pic>
        <p:nvPicPr>
          <p:cNvPr descr="" id="311" name="Billede 5"/>
          <p:cNvPicPr/>
          <p:nvPr/>
        </p:nvPicPr>
        <p:blipFill>
          <a:blip r:embed="rId2"/>
          <a:stretch>
            <a:fillRect/>
          </a:stretch>
        </p:blipFill>
        <p:spPr>
          <a:xfrm>
            <a:off x="179640" y="36000"/>
            <a:ext cx="1051200" cy="791640"/>
          </a:xfrm>
          <a:prstGeom prst="rect">
            <a:avLst/>
          </a:prstGeom>
        </p:spPr>
      </p:pic>
    </p:spTree>
  </p:cSld>
  <p:timing>
    <p:tnLst>
      <p:par>
        <p:cTn dur="indefinite" id="59" nodeType="tmRoot" restart="never">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TextShape 1"/>
          <p:cNvSpPr txBox="1"/>
          <p:nvPr/>
        </p:nvSpPr>
        <p:spPr>
          <a:xfrm>
            <a:off x="179280" y="620640"/>
            <a:ext cx="8229240" cy="863280"/>
          </a:xfrm>
          <a:prstGeom prst="rect">
            <a:avLst/>
          </a:prstGeom>
        </p:spPr>
        <p:txBody>
          <a:bodyPr anchor="ctr"/>
          <a:p>
            <a:pPr>
              <a:lnSpc>
                <a:spcPct val="100000"/>
              </a:lnSpc>
            </a:pPr>
            <a:r>
              <a:rPr b="1" lang="da-DK" sz="2400">
                <a:solidFill>
                  <a:srgbClr val="000000"/>
                </a:solidFill>
                <a:latin typeface="Arial"/>
              </a:rPr>
              <a:t>Hvad skal I gøre under og efter tælleugerne</a:t>
            </a:r>
            <a:endParaRPr/>
          </a:p>
        </p:txBody>
      </p:sp>
      <p:sp>
        <p:nvSpPr>
          <p:cNvPr id="313" name="TextShape 2"/>
          <p:cNvSpPr txBox="1"/>
          <p:nvPr/>
        </p:nvSpPr>
        <p:spPr>
          <a:xfrm>
            <a:off x="457200" y="1600200"/>
            <a:ext cx="8229240" cy="4525560"/>
          </a:xfrm>
          <a:prstGeom prst="rect">
            <a:avLst/>
          </a:prstGeom>
        </p:spPr>
        <p:txBody>
          <a:bodyPr/>
          <a:p>
            <a:pPr>
              <a:lnSpc>
                <a:spcPct val="100000"/>
              </a:lnSpc>
            </a:pPr>
            <a:r>
              <a:rPr lang="da-DK" u="sng">
                <a:solidFill>
                  <a:srgbClr val="000000"/>
                </a:solidFill>
                <a:latin typeface="Arial"/>
              </a:rPr>
              <a:t>Under: </a:t>
            </a:r>
            <a:endParaRPr/>
          </a:p>
          <a:p>
            <a:pPr lvl="1">
              <a:lnSpc>
                <a:spcPct val="100000"/>
              </a:lnSpc>
              <a:buSzPct val="25000"/>
              <a:buFont typeface="StarSymbol"/>
              <a:buChar char=""/>
            </a:pPr>
            <a:r>
              <a:rPr lang="da-DK">
                <a:solidFill>
                  <a:srgbClr val="000000"/>
                </a:solidFill>
                <a:latin typeface="Arial"/>
              </a:rPr>
              <a:t>Holde gryden i kog under tælleugerne</a:t>
            </a:r>
            <a:endParaRPr/>
          </a:p>
          <a:p>
            <a:pPr lvl="1">
              <a:lnSpc>
                <a:spcPct val="100000"/>
              </a:lnSpc>
              <a:buSzPct val="25000"/>
              <a:buFont typeface="StarSymbol"/>
              <a:buChar char=""/>
            </a:pPr>
            <a:r>
              <a:rPr lang="da-DK">
                <a:solidFill>
                  <a:srgbClr val="000000"/>
                </a:solidFill>
                <a:latin typeface="Arial"/>
              </a:rPr>
              <a:t>Følge op på tvivl om registreringer</a:t>
            </a:r>
            <a:endParaRPr/>
          </a:p>
          <a:p>
            <a:pPr lvl="1">
              <a:lnSpc>
                <a:spcPct val="100000"/>
              </a:lnSpc>
              <a:buSzPct val="25000"/>
              <a:buFont typeface="StarSymbol"/>
              <a:buChar char=""/>
            </a:pPr>
            <a:r>
              <a:rPr lang="da-DK">
                <a:solidFill>
                  <a:srgbClr val="000000"/>
                </a:solidFill>
                <a:latin typeface="Arial"/>
              </a:rPr>
              <a:t>Eventuelt indberette manuelt</a:t>
            </a:r>
            <a:endParaRPr/>
          </a:p>
          <a:p>
            <a:pPr lvl="1">
              <a:lnSpc>
                <a:spcPct val="100000"/>
              </a:lnSpc>
              <a:buSzPct val="25000"/>
              <a:buFont typeface="StarSymbol"/>
              <a:buChar char=""/>
            </a:pPr>
            <a:r>
              <a:rPr lang="da-DK">
                <a:solidFill>
                  <a:srgbClr val="000000"/>
                </a:solidFill>
                <a:latin typeface="Arial"/>
              </a:rPr>
              <a:t>Være i løbende dialog med lederen</a:t>
            </a:r>
            <a:endParaRPr/>
          </a:p>
          <a:p>
            <a:endParaRPr/>
          </a:p>
          <a:p>
            <a:pPr>
              <a:lnSpc>
                <a:spcPct val="100000"/>
              </a:lnSpc>
            </a:pPr>
            <a:r>
              <a:rPr lang="da-DK" u="sng">
                <a:solidFill>
                  <a:srgbClr val="000000"/>
                </a:solidFill>
                <a:latin typeface="Arial"/>
              </a:rPr>
              <a:t>Efter:</a:t>
            </a:r>
            <a:endParaRPr/>
          </a:p>
          <a:p>
            <a:pPr lvl="1">
              <a:lnSpc>
                <a:spcPct val="100000"/>
              </a:lnSpc>
              <a:buSzPct val="25000"/>
              <a:buFont typeface="StarSymbol"/>
              <a:buChar char=""/>
            </a:pPr>
            <a:r>
              <a:rPr lang="da-DK">
                <a:solidFill>
                  <a:srgbClr val="000000"/>
                </a:solidFill>
                <a:latin typeface="Arial"/>
              </a:rPr>
              <a:t>Aftal med lederen hvem der følger op, og hvad der skal gøres</a:t>
            </a:r>
            <a:endParaRPr/>
          </a:p>
          <a:p>
            <a:pPr lvl="1">
              <a:lnSpc>
                <a:spcPct val="100000"/>
              </a:lnSpc>
              <a:buSzPct val="25000"/>
              <a:buFont typeface="StarSymbol"/>
              <a:buChar char=""/>
            </a:pPr>
            <a:r>
              <a:rPr lang="da-DK">
                <a:solidFill>
                  <a:srgbClr val="000000"/>
                </a:solidFill>
                <a:latin typeface="Arial"/>
              </a:rPr>
              <a:t>Evaluer forløbet</a:t>
            </a:r>
            <a:endParaRPr/>
          </a:p>
          <a:p>
            <a:pPr lvl="1">
              <a:lnSpc>
                <a:spcPct val="100000"/>
              </a:lnSpc>
              <a:buSzPct val="25000"/>
              <a:buFont typeface="StarSymbol"/>
              <a:buChar char=""/>
            </a:pPr>
            <a:r>
              <a:rPr lang="da-DK">
                <a:solidFill>
                  <a:srgbClr val="000000"/>
                </a:solidFill>
                <a:latin typeface="Arial"/>
              </a:rPr>
              <a:t>Eventuelt indberette manuelt</a:t>
            </a:r>
            <a:endParaRPr/>
          </a:p>
          <a:p>
            <a:pPr lvl="1">
              <a:lnSpc>
                <a:spcPct val="100000"/>
              </a:lnSpc>
              <a:buSzPct val="25000"/>
              <a:buFont typeface="StarSymbol"/>
              <a:buChar char=""/>
            </a:pPr>
            <a:r>
              <a:rPr lang="da-DK">
                <a:solidFill>
                  <a:srgbClr val="000000"/>
                </a:solidFill>
                <a:latin typeface="Arial"/>
              </a:rPr>
              <a:t>Informer om resultatet og drøft, om det giver anledning til tiltag</a:t>
            </a:r>
            <a:endParaRPr/>
          </a:p>
        </p:txBody>
      </p:sp>
      <p:pic>
        <p:nvPicPr>
          <p:cNvPr descr="" id="314" name="Picture 4"/>
          <p:cNvPicPr/>
          <p:nvPr/>
        </p:nvPicPr>
        <p:blipFill>
          <a:blip r:embed="rId1"/>
          <a:stretch>
            <a:fillRect/>
          </a:stretch>
        </p:blipFill>
        <p:spPr>
          <a:xfrm>
            <a:off x="6516720" y="189000"/>
            <a:ext cx="2257200" cy="942480"/>
          </a:xfrm>
          <a:prstGeom prst="rect">
            <a:avLst/>
          </a:prstGeom>
        </p:spPr>
      </p:pic>
      <p:sp>
        <p:nvSpPr>
          <p:cNvPr id="315" name="CustomShape 3"/>
          <p:cNvSpPr/>
          <p:nvPr/>
        </p:nvSpPr>
        <p:spPr>
          <a:xfrm>
            <a:off x="250920" y="692280"/>
            <a:ext cx="6911640" cy="821880"/>
          </a:xfrm>
          <a:prstGeom prst="rect">
            <a:avLst/>
          </a:prstGeom>
        </p:spPr>
        <p:txBody>
          <a:bodyPr bIns="45000" lIns="90000" rIns="90000" tIns="45000"/>
          <a:p>
            <a:pPr>
              <a:lnSpc>
                <a:spcPct val="100000"/>
              </a:lnSpc>
            </a:pPr>
            <a:r>
              <a:rPr lang="en-US" sz="2400">
                <a:solidFill>
                  <a:srgbClr val="000000"/>
                </a:solidFill>
                <a:latin typeface="Arial"/>
              </a:rPr>
              <a:t>
</a:t>
            </a:r>
            <a:endParaRPr/>
          </a:p>
        </p:txBody>
      </p:sp>
      <p:sp>
        <p:nvSpPr>
          <p:cNvPr id="316" name="CustomShape 4"/>
          <p:cNvSpPr/>
          <p:nvPr/>
        </p:nvSpPr>
        <p:spPr>
          <a:xfrm>
            <a:off x="0" y="6742080"/>
            <a:ext cx="9143640" cy="367920"/>
          </a:xfrm>
          <a:prstGeom prst="rect">
            <a:avLst/>
          </a:prstGeom>
          <a:solidFill>
            <a:srgbClr val="72bfc5"/>
          </a:solidFill>
          <a:ln>
            <a:solidFill>
              <a:srgbClr val="9ed3d7"/>
            </a:solidFill>
          </a:ln>
        </p:spPr>
      </p:sp>
      <p:pic>
        <p:nvPicPr>
          <p:cNvPr descr="" id="317" name="Billede 6"/>
          <p:cNvPicPr/>
          <p:nvPr/>
        </p:nvPicPr>
        <p:blipFill>
          <a:blip r:embed="rId2"/>
          <a:stretch>
            <a:fillRect/>
          </a:stretch>
        </p:blipFill>
        <p:spPr>
          <a:xfrm>
            <a:off x="179640" y="36000"/>
            <a:ext cx="1051200" cy="791640"/>
          </a:xfrm>
          <a:prstGeom prst="rect">
            <a:avLst/>
          </a:prstGeom>
        </p:spPr>
      </p:pic>
    </p:spTree>
  </p:cSld>
  <p:timing>
    <p:tnLst>
      <p:par>
        <p:cTn dur="indefinite" id="61" nodeType="tmRoot" restart="never">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18" name="Picture 4"/>
          <p:cNvPicPr/>
          <p:nvPr/>
        </p:nvPicPr>
        <p:blipFill>
          <a:blip r:embed="rId1"/>
          <a:stretch>
            <a:fillRect/>
          </a:stretch>
        </p:blipFill>
        <p:spPr>
          <a:xfrm>
            <a:off x="6516720" y="189000"/>
            <a:ext cx="2257200" cy="942480"/>
          </a:xfrm>
          <a:prstGeom prst="rect">
            <a:avLst/>
          </a:prstGeom>
        </p:spPr>
      </p:pic>
      <p:pic>
        <p:nvPicPr>
          <p:cNvPr descr="" id="319" name="Billede 2"/>
          <p:cNvPicPr/>
          <p:nvPr/>
        </p:nvPicPr>
        <p:blipFill>
          <a:blip r:embed="rId2"/>
          <a:stretch>
            <a:fillRect/>
          </a:stretch>
        </p:blipFill>
        <p:spPr>
          <a:xfrm>
            <a:off x="3276720" y="4941720"/>
            <a:ext cx="2303280" cy="1753920"/>
          </a:xfrm>
          <a:prstGeom prst="rect">
            <a:avLst/>
          </a:prstGeom>
        </p:spPr>
      </p:pic>
      <p:sp>
        <p:nvSpPr>
          <p:cNvPr id="320" name="TextShape 1"/>
          <p:cNvSpPr txBox="1"/>
          <p:nvPr/>
        </p:nvSpPr>
        <p:spPr>
          <a:xfrm>
            <a:off x="467640" y="476640"/>
            <a:ext cx="8229240" cy="1142640"/>
          </a:xfrm>
          <a:prstGeom prst="rect">
            <a:avLst/>
          </a:prstGeom>
        </p:spPr>
        <p:txBody>
          <a:bodyPr anchor="ctr"/>
          <a:p>
            <a:pPr>
              <a:lnSpc>
                <a:spcPct val="100000"/>
              </a:lnSpc>
            </a:pPr>
            <a:r>
              <a:rPr b="1" lang="da-DK" sz="2400">
                <a:solidFill>
                  <a:srgbClr val="000000"/>
                </a:solidFill>
                <a:latin typeface="Arial"/>
              </a:rPr>
              <a:t>Hold gryden i kog</a:t>
            </a:r>
            <a:endParaRPr/>
          </a:p>
        </p:txBody>
      </p:sp>
      <p:sp>
        <p:nvSpPr>
          <p:cNvPr id="321" name="TextShape 2"/>
          <p:cNvSpPr txBox="1"/>
          <p:nvPr/>
        </p:nvSpPr>
        <p:spPr>
          <a:xfrm>
            <a:off x="755640" y="1341360"/>
            <a:ext cx="7930800" cy="4784400"/>
          </a:xfrm>
          <a:prstGeom prst="rect">
            <a:avLst/>
          </a:prstGeom>
        </p:spPr>
        <p:txBody>
          <a:bodyPr/>
          <a:p>
            <a:pPr>
              <a:lnSpc>
                <a:spcPct val="100000"/>
              </a:lnSpc>
              <a:buFont typeface="StarSymbol"/>
              <a:buAutoNum type="arabicPeriod"/>
            </a:pPr>
            <a:r>
              <a:rPr lang="da-DK">
                <a:solidFill>
                  <a:srgbClr val="000000"/>
                </a:solidFill>
                <a:latin typeface="Arial"/>
              </a:rPr>
              <a:t>Vær tilstede, så du kan hjælpe</a:t>
            </a:r>
            <a:endParaRPr/>
          </a:p>
          <a:p>
            <a:pPr>
              <a:lnSpc>
                <a:spcPct val="100000"/>
              </a:lnSpc>
              <a:buFont typeface="StarSymbol"/>
              <a:buAutoNum type="arabicPeriod"/>
            </a:pPr>
            <a:r>
              <a:rPr lang="da-DK">
                <a:solidFill>
                  <a:srgbClr val="000000"/>
                </a:solidFill>
                <a:latin typeface="Arial"/>
              </a:rPr>
              <a:t>Sørg for, at alle har </a:t>
            </a:r>
            <a:r>
              <a:rPr lang="da-DK" u="sng">
                <a:solidFill>
                  <a:srgbClr val="009999"/>
                </a:solidFill>
                <a:latin typeface="Arial"/>
                <a:hlinkClick r:id="rId3"/>
              </a:rPr>
              <a:t>www.komhen.dk</a:t>
            </a:r>
            <a:r>
              <a:rPr lang="da-DK">
                <a:solidFill>
                  <a:srgbClr val="000000"/>
                </a:solidFill>
                <a:latin typeface="Arial"/>
              </a:rPr>
              <a:t> i autostart</a:t>
            </a:r>
            <a:endParaRPr/>
          </a:p>
          <a:p>
            <a:pPr>
              <a:lnSpc>
                <a:spcPct val="100000"/>
              </a:lnSpc>
              <a:buFont typeface="StarSymbol"/>
              <a:buAutoNum type="arabicPeriod"/>
            </a:pPr>
            <a:r>
              <a:rPr lang="da-DK">
                <a:solidFill>
                  <a:srgbClr val="000000"/>
                </a:solidFill>
                <a:latin typeface="Arial"/>
              </a:rPr>
              <a:t>Sæt skærm-emblemer op</a:t>
            </a:r>
            <a:endParaRPr/>
          </a:p>
          <a:p>
            <a:pPr>
              <a:lnSpc>
                <a:spcPct val="100000"/>
              </a:lnSpc>
              <a:buFont typeface="StarSymbol"/>
              <a:buAutoNum type="arabicPeriod"/>
            </a:pPr>
            <a:r>
              <a:rPr lang="da-DK">
                <a:solidFill>
                  <a:srgbClr val="000000"/>
                </a:solidFill>
                <a:latin typeface="Arial"/>
              </a:rPr>
              <a:t>Gå en runde 1-2 gange om dagen, og mind om at vi tæller</a:t>
            </a:r>
            <a:endParaRPr/>
          </a:p>
          <a:p>
            <a:pPr>
              <a:lnSpc>
                <a:spcPct val="100000"/>
              </a:lnSpc>
              <a:buFont typeface="StarSymbol"/>
              <a:buAutoNum type="arabicPeriod"/>
            </a:pPr>
            <a:r>
              <a:rPr lang="da-DK">
                <a:solidFill>
                  <a:srgbClr val="000000"/>
                </a:solidFill>
                <a:latin typeface="Arial"/>
              </a:rPr>
              <a:t>Hold peptalk ved morgenmødet</a:t>
            </a:r>
            <a:endParaRPr/>
          </a:p>
          <a:p>
            <a:pPr>
              <a:lnSpc>
                <a:spcPct val="100000"/>
              </a:lnSpc>
              <a:buFont typeface="StarSymbol"/>
              <a:buAutoNum type="arabicPeriod"/>
            </a:pPr>
            <a:r>
              <a:rPr lang="da-DK">
                <a:solidFill>
                  <a:srgbClr val="000000"/>
                </a:solidFill>
                <a:latin typeface="Arial"/>
              </a:rPr>
              <a:t>Visualiser – Dagens graf el. lign.</a:t>
            </a:r>
            <a:endParaRPr/>
          </a:p>
          <a:p>
            <a:pPr>
              <a:lnSpc>
                <a:spcPct val="100000"/>
              </a:lnSpc>
              <a:buFont typeface="StarSymbol"/>
              <a:buAutoNum type="arabicPeriod"/>
            </a:pPr>
            <a:r>
              <a:rPr lang="da-DK">
                <a:solidFill>
                  <a:srgbClr val="000000"/>
                </a:solidFill>
                <a:latin typeface="Arial"/>
              </a:rPr>
              <a:t>Konkurrencer</a:t>
            </a:r>
            <a:endParaRPr/>
          </a:p>
          <a:p>
            <a:pPr>
              <a:lnSpc>
                <a:spcPct val="100000"/>
              </a:lnSpc>
              <a:buFont typeface="StarSymbol"/>
              <a:buAutoNum type="arabicPeriod"/>
            </a:pPr>
            <a:r>
              <a:rPr lang="da-DK">
                <a:solidFill>
                  <a:srgbClr val="000000"/>
                </a:solidFill>
                <a:latin typeface="Arial"/>
              </a:rPr>
              <a:t>Forklar hvorfor vi tæller</a:t>
            </a:r>
            <a:endParaRPr/>
          </a:p>
          <a:p>
            <a:pPr>
              <a:lnSpc>
                <a:spcPct val="100000"/>
              </a:lnSpc>
              <a:buFont typeface="StarSymbol"/>
              <a:buAutoNum type="arabicPeriod"/>
            </a:pPr>
            <a:r>
              <a:rPr lang="da-DK">
                <a:solidFill>
                  <a:srgbClr val="000000"/>
                </a:solidFill>
                <a:latin typeface="Arial"/>
              </a:rPr>
              <a:t>Udvikl sammen med dine kolleger</a:t>
            </a:r>
            <a:endParaRPr/>
          </a:p>
          <a:p>
            <a:pPr>
              <a:lnSpc>
                <a:spcPct val="100000"/>
              </a:lnSpc>
              <a:buFont typeface="StarSymbol"/>
              <a:buAutoNum type="arabicPeriod"/>
            </a:pPr>
            <a:r>
              <a:rPr lang="da-DK">
                <a:solidFill>
                  <a:srgbClr val="000000"/>
                </a:solidFill>
                <a:latin typeface="Arial"/>
              </a:rPr>
              <a:t>Vis og arbejd med resultatet, når tælleugerne er slut</a:t>
            </a:r>
            <a:endParaRPr/>
          </a:p>
          <a:p>
            <a:pPr>
              <a:lnSpc>
                <a:spcPct val="100000"/>
              </a:lnSpc>
            </a:pPr>
            <a:endParaRPr/>
          </a:p>
        </p:txBody>
      </p:sp>
      <p:sp>
        <p:nvSpPr>
          <p:cNvPr id="322" name="CustomShape 3"/>
          <p:cNvSpPr/>
          <p:nvPr/>
        </p:nvSpPr>
        <p:spPr>
          <a:xfrm>
            <a:off x="0" y="6742080"/>
            <a:ext cx="9143640" cy="367920"/>
          </a:xfrm>
          <a:prstGeom prst="rect">
            <a:avLst/>
          </a:prstGeom>
          <a:solidFill>
            <a:srgbClr val="72bfc5"/>
          </a:solidFill>
          <a:ln>
            <a:solidFill>
              <a:srgbClr val="9ed3d7"/>
            </a:solidFill>
          </a:ln>
        </p:spPr>
      </p:sp>
      <p:pic>
        <p:nvPicPr>
          <p:cNvPr descr="" id="323" name="Billede 6"/>
          <p:cNvPicPr/>
          <p:nvPr/>
        </p:nvPicPr>
        <p:blipFill>
          <a:blip r:embed="rId4"/>
          <a:stretch>
            <a:fillRect/>
          </a:stretch>
        </p:blipFill>
        <p:spPr>
          <a:xfrm>
            <a:off x="179640" y="36000"/>
            <a:ext cx="1051200" cy="791640"/>
          </a:xfrm>
          <a:prstGeom prst="rect">
            <a:avLst/>
          </a:prstGeom>
        </p:spPr>
      </p:pic>
    </p:spTree>
  </p:cSld>
  <p:timing>
    <p:tnLst>
      <p:par>
        <p:cTn dur="indefinite" id="63" nodeType="tmRoot" restart="never">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TextShape 1"/>
          <p:cNvSpPr txBox="1"/>
          <p:nvPr/>
        </p:nvSpPr>
        <p:spPr>
          <a:xfrm>
            <a:off x="611280" y="549360"/>
            <a:ext cx="8133840" cy="936360"/>
          </a:xfrm>
          <a:prstGeom prst="rect">
            <a:avLst/>
          </a:prstGeom>
        </p:spPr>
        <p:txBody>
          <a:bodyPr anchor="ctr"/>
          <a:p>
            <a:pPr>
              <a:lnSpc>
                <a:spcPct val="100000"/>
              </a:lnSpc>
            </a:pPr>
            <a:r>
              <a:rPr b="1" lang="da-DK" sz="2400">
                <a:solidFill>
                  <a:srgbClr val="000000"/>
                </a:solidFill>
                <a:latin typeface="Arial"/>
              </a:rPr>
              <a:t>Dagsorden</a:t>
            </a:r>
            <a:endParaRPr/>
          </a:p>
        </p:txBody>
      </p:sp>
      <p:pic>
        <p:nvPicPr>
          <p:cNvPr descr="" id="325" name="Picture 4"/>
          <p:cNvPicPr/>
          <p:nvPr/>
        </p:nvPicPr>
        <p:blipFill>
          <a:blip r:embed="rId1"/>
          <a:stretch>
            <a:fillRect/>
          </a:stretch>
        </p:blipFill>
        <p:spPr>
          <a:xfrm>
            <a:off x="6516720" y="189000"/>
            <a:ext cx="2257200" cy="942480"/>
          </a:xfrm>
          <a:prstGeom prst="rect">
            <a:avLst/>
          </a:prstGeom>
        </p:spPr>
      </p:pic>
      <p:sp>
        <p:nvSpPr>
          <p:cNvPr id="326" name="CustomShape 2"/>
          <p:cNvSpPr/>
          <p:nvPr/>
        </p:nvSpPr>
        <p:spPr>
          <a:xfrm>
            <a:off x="683640" y="1412640"/>
            <a:ext cx="8133840" cy="4320000"/>
          </a:xfrm>
          <a:prstGeom prst="rect">
            <a:avLst/>
          </a:prstGeom>
        </p:spPr>
      </p:sp>
      <p:sp>
        <p:nvSpPr>
          <p:cNvPr id="327" name="CustomShape 3"/>
          <p:cNvSpPr/>
          <p:nvPr/>
        </p:nvSpPr>
        <p:spPr>
          <a:xfrm>
            <a:off x="0" y="6742080"/>
            <a:ext cx="9143640" cy="367920"/>
          </a:xfrm>
          <a:prstGeom prst="rect">
            <a:avLst/>
          </a:prstGeom>
          <a:solidFill>
            <a:srgbClr val="72bfc5"/>
          </a:solidFill>
          <a:ln>
            <a:solidFill>
              <a:srgbClr val="9ed3d7"/>
            </a:solidFill>
          </a:ln>
        </p:spPr>
      </p:sp>
      <p:pic>
        <p:nvPicPr>
          <p:cNvPr descr="" id="328" name="Billede 5"/>
          <p:cNvPicPr/>
          <p:nvPr/>
        </p:nvPicPr>
        <p:blipFill>
          <a:blip r:embed="rId2"/>
          <a:stretch>
            <a:fillRect/>
          </a:stretch>
        </p:blipFill>
        <p:spPr>
          <a:xfrm>
            <a:off x="182880" y="19440"/>
            <a:ext cx="1051200" cy="791640"/>
          </a:xfrm>
          <a:prstGeom prst="rect">
            <a:avLst/>
          </a:prstGeom>
        </p:spPr>
      </p:pic>
    </p:spTree>
  </p:cSld>
  <p:timing>
    <p:tnLst>
      <p:par>
        <p:cTn dur="indefinite" id="65" nodeType="tmRoot" restart="never">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29" name="Picture 4"/>
          <p:cNvPicPr/>
          <p:nvPr/>
        </p:nvPicPr>
        <p:blipFill>
          <a:blip r:embed="rId1"/>
          <a:stretch>
            <a:fillRect/>
          </a:stretch>
        </p:blipFill>
        <p:spPr>
          <a:xfrm>
            <a:off x="6516720" y="189000"/>
            <a:ext cx="2257200" cy="942480"/>
          </a:xfrm>
          <a:prstGeom prst="rect">
            <a:avLst/>
          </a:prstGeom>
        </p:spPr>
      </p:pic>
      <p:sp>
        <p:nvSpPr>
          <p:cNvPr id="330" name="CustomShape 1"/>
          <p:cNvSpPr/>
          <p:nvPr/>
        </p:nvSpPr>
        <p:spPr>
          <a:xfrm>
            <a:off x="900000" y="2276640"/>
            <a:ext cx="6911640" cy="456120"/>
          </a:xfrm>
          <a:prstGeom prst="rect">
            <a:avLst/>
          </a:prstGeom>
        </p:spPr>
        <p:txBody>
          <a:bodyPr bIns="45000" lIns="90000" rIns="90000" tIns="45000"/>
          <a:p>
            <a:pPr algn="ctr">
              <a:lnSpc>
                <a:spcPct val="100000"/>
              </a:lnSpc>
            </a:pPr>
            <a:r>
              <a:rPr b="1" lang="en-US" sz="2400">
                <a:solidFill>
                  <a:srgbClr val="000000"/>
                </a:solidFill>
                <a:latin typeface="Arial"/>
              </a:rPr>
              <a:t>Spørgsmål og Eventuelt</a:t>
            </a:r>
            <a:endParaRPr/>
          </a:p>
        </p:txBody>
      </p:sp>
      <p:pic>
        <p:nvPicPr>
          <p:cNvPr descr="" id="331" name="Picture 7"/>
          <p:cNvPicPr/>
          <p:nvPr/>
        </p:nvPicPr>
        <p:blipFill>
          <a:blip r:embed="rId2"/>
          <a:stretch>
            <a:fillRect/>
          </a:stretch>
        </p:blipFill>
        <p:spPr>
          <a:xfrm>
            <a:off x="3492360" y="3068640"/>
            <a:ext cx="1666440" cy="1685520"/>
          </a:xfrm>
          <a:prstGeom prst="rect">
            <a:avLst/>
          </a:prstGeom>
        </p:spPr>
      </p:pic>
      <p:sp>
        <p:nvSpPr>
          <p:cNvPr id="332" name="CustomShape 2"/>
          <p:cNvSpPr/>
          <p:nvPr/>
        </p:nvSpPr>
        <p:spPr>
          <a:xfrm>
            <a:off x="0" y="6742080"/>
            <a:ext cx="9143640" cy="367920"/>
          </a:xfrm>
          <a:prstGeom prst="rect">
            <a:avLst/>
          </a:prstGeom>
          <a:solidFill>
            <a:srgbClr val="72bfc5"/>
          </a:solidFill>
          <a:ln>
            <a:solidFill>
              <a:srgbClr val="9ed3d7"/>
            </a:solidFill>
          </a:ln>
        </p:spPr>
      </p:sp>
      <p:pic>
        <p:nvPicPr>
          <p:cNvPr descr="" id="333" name="Billede 5"/>
          <p:cNvPicPr/>
          <p:nvPr/>
        </p:nvPicPr>
        <p:blipFill>
          <a:blip r:embed="rId3"/>
          <a:stretch>
            <a:fillRect/>
          </a:stretch>
        </p:blipFill>
        <p:spPr>
          <a:xfrm>
            <a:off x="179640" y="36000"/>
            <a:ext cx="1051200" cy="791640"/>
          </a:xfrm>
          <a:prstGeom prst="rect">
            <a:avLst/>
          </a:prstGeom>
        </p:spPr>
      </p:pic>
    </p:spTree>
  </p:cSld>
  <p:timing>
    <p:tnLst>
      <p:par>
        <p:cTn dur="indefinite" id="67" nodeType="tmRoot" restart="never">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34" name="Picture 4"/>
          <p:cNvPicPr/>
          <p:nvPr/>
        </p:nvPicPr>
        <p:blipFill>
          <a:blip r:embed="rId1"/>
          <a:stretch>
            <a:fillRect/>
          </a:stretch>
        </p:blipFill>
        <p:spPr>
          <a:xfrm>
            <a:off x="6516720" y="189000"/>
            <a:ext cx="2257200" cy="942480"/>
          </a:xfrm>
          <a:prstGeom prst="rect">
            <a:avLst/>
          </a:prstGeom>
        </p:spPr>
      </p:pic>
      <p:sp>
        <p:nvSpPr>
          <p:cNvPr id="335" name="CustomShape 1"/>
          <p:cNvSpPr/>
          <p:nvPr/>
        </p:nvSpPr>
        <p:spPr>
          <a:xfrm>
            <a:off x="971640" y="2492280"/>
            <a:ext cx="6911640" cy="1752120"/>
          </a:xfrm>
          <a:prstGeom prst="rect">
            <a:avLst/>
          </a:prstGeom>
        </p:spPr>
        <p:txBody>
          <a:bodyPr bIns="45000" lIns="90000" rIns="90000" tIns="45000"/>
          <a:p>
            <a:pPr>
              <a:lnSpc>
                <a:spcPct val="100000"/>
              </a:lnSpc>
            </a:pPr>
            <a:r>
              <a:rPr b="1" lang="en-US" sz="2400">
                <a:solidFill>
                  <a:srgbClr val="000000"/>
                </a:solidFill>
                <a:latin typeface="Arial"/>
              </a:rPr>
              <a:t>Tovholder - kontakt: </a:t>
            </a:r>
            <a:endParaRPr/>
          </a:p>
          <a:p>
            <a:pPr>
              <a:lnSpc>
                <a:spcPct val="100000"/>
              </a:lnSpc>
            </a:pPr>
            <a:r>
              <a:rPr lang="en-US" sz="2000">
                <a:solidFill>
                  <a:srgbClr val="000000"/>
                </a:solidFill>
                <a:latin typeface="Arial"/>
              </a:rPr>
              <a:t>Navn: Thomas Baasch Andersen</a:t>
            </a:r>
            <a:endParaRPr/>
          </a:p>
          <a:p>
            <a:pPr>
              <a:lnSpc>
                <a:spcPct val="100000"/>
              </a:lnSpc>
            </a:pPr>
            <a:r>
              <a:rPr lang="en-US" sz="2000">
                <a:solidFill>
                  <a:srgbClr val="000000"/>
                </a:solidFill>
                <a:latin typeface="Arial"/>
              </a:rPr>
              <a:t>Lokal telefonnummer: 5667 2140</a:t>
            </a:r>
            <a:endParaRPr/>
          </a:p>
          <a:p>
            <a:pPr>
              <a:lnSpc>
                <a:spcPct val="100000"/>
              </a:lnSpc>
            </a:pPr>
            <a:r>
              <a:rPr lang="en-US" sz="2000">
                <a:solidFill>
                  <a:srgbClr val="000000"/>
                </a:solidFill>
                <a:latin typeface="Arial"/>
              </a:rPr>
              <a:t>Mail: thomas.baasch.andersen@koege.dk</a:t>
            </a:r>
            <a:endParaRPr/>
          </a:p>
        </p:txBody>
      </p:sp>
      <p:sp>
        <p:nvSpPr>
          <p:cNvPr id="336" name="CustomShape 2"/>
          <p:cNvSpPr/>
          <p:nvPr/>
        </p:nvSpPr>
        <p:spPr>
          <a:xfrm>
            <a:off x="0" y="6742080"/>
            <a:ext cx="9143640" cy="367920"/>
          </a:xfrm>
          <a:prstGeom prst="rect">
            <a:avLst/>
          </a:prstGeom>
          <a:solidFill>
            <a:srgbClr val="72bfc5"/>
          </a:solidFill>
          <a:ln>
            <a:solidFill>
              <a:srgbClr val="9ed3d7"/>
            </a:solidFill>
          </a:ln>
        </p:spPr>
      </p:sp>
      <p:pic>
        <p:nvPicPr>
          <p:cNvPr descr="" id="337" name="Billede 4"/>
          <p:cNvPicPr/>
          <p:nvPr/>
        </p:nvPicPr>
        <p:blipFill>
          <a:blip r:embed="rId2"/>
          <a:stretch>
            <a:fillRect/>
          </a:stretch>
        </p:blipFill>
        <p:spPr>
          <a:xfrm>
            <a:off x="179640" y="36000"/>
            <a:ext cx="1051200" cy="791640"/>
          </a:xfrm>
          <a:prstGeom prst="rect">
            <a:avLst/>
          </a:prstGeom>
        </p:spPr>
      </p:pic>
    </p:spTree>
  </p:cSld>
  <p:timing>
    <p:tnLst>
      <p:par>
        <p:cTn dur="indefinite" id="69" nodeType="tmRoot" restart="never">
          <p:childTnLst>
            <p:seq>
              <p:cTn id="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67640" y="476640"/>
            <a:ext cx="8362800" cy="1142640"/>
          </a:xfrm>
          <a:prstGeom prst="rect">
            <a:avLst/>
          </a:prstGeom>
        </p:spPr>
        <p:txBody>
          <a:bodyPr anchor="ctr"/>
          <a:p>
            <a:pPr>
              <a:lnSpc>
                <a:spcPct val="100000"/>
              </a:lnSpc>
            </a:pPr>
            <a:r>
              <a:rPr lang="da-DK" sz="2400">
                <a:solidFill>
                  <a:srgbClr val="000000"/>
                </a:solidFill>
                <a:latin typeface="Arial"/>
              </a:rPr>
              <a:t>Fremtidens Borgerbetjening</a:t>
            </a:r>
            <a:endParaRPr/>
          </a:p>
        </p:txBody>
      </p:sp>
      <p:pic>
        <p:nvPicPr>
          <p:cNvPr descr="" id="171" name="Picture 4"/>
          <p:cNvPicPr/>
          <p:nvPr/>
        </p:nvPicPr>
        <p:blipFill>
          <a:blip r:embed="rId1"/>
          <a:stretch>
            <a:fillRect/>
          </a:stretch>
        </p:blipFill>
        <p:spPr>
          <a:xfrm>
            <a:off x="6516720" y="189000"/>
            <a:ext cx="2257200" cy="942480"/>
          </a:xfrm>
          <a:prstGeom prst="rect">
            <a:avLst/>
          </a:prstGeom>
        </p:spPr>
      </p:pic>
      <p:pic>
        <p:nvPicPr>
          <p:cNvPr descr="" id="172" name="Billede 4"/>
          <p:cNvPicPr/>
          <p:nvPr/>
        </p:nvPicPr>
        <p:blipFill>
          <a:blip r:embed="rId2"/>
          <a:stretch>
            <a:fillRect/>
          </a:stretch>
        </p:blipFill>
        <p:spPr>
          <a:xfrm>
            <a:off x="179640" y="19440"/>
            <a:ext cx="1051200" cy="791640"/>
          </a:xfrm>
          <a:prstGeom prst="rect">
            <a:avLst/>
          </a:prstGeom>
        </p:spPr>
      </p:pic>
      <p:sp>
        <p:nvSpPr>
          <p:cNvPr id="173" name="CustomShape 2"/>
          <p:cNvSpPr/>
          <p:nvPr/>
        </p:nvSpPr>
        <p:spPr>
          <a:xfrm>
            <a:off x="683640" y="1412640"/>
            <a:ext cx="8133840" cy="4320000"/>
          </a:xfrm>
          <a:prstGeom prst="rect">
            <a:avLst/>
          </a:prstGeom>
        </p:spPr>
        <p:txBody>
          <a:bodyPr anchor="ctr" bIns="45000" lIns="90000" rIns="90000" tIns="45000"/>
          <a:p>
            <a:pPr>
              <a:lnSpc>
                <a:spcPct val="200000"/>
              </a:lnSpc>
              <a:buFont typeface="Arial"/>
              <a:buChar char="•"/>
            </a:pPr>
            <a:r>
              <a:rPr lang="en-US">
                <a:solidFill>
                  <a:srgbClr val="000000"/>
                </a:solidFill>
                <a:latin typeface="Arial"/>
              </a:rPr>
              <a:t>Fremtidens Borgerbetjening er et projekt nedsat af direktionen.</a:t>
            </a:r>
            <a:endParaRPr/>
          </a:p>
          <a:p>
            <a:pPr>
              <a:lnSpc>
                <a:spcPct val="200000"/>
              </a:lnSpc>
              <a:buFont typeface="Arial"/>
              <a:buChar char="•"/>
            </a:pPr>
            <a:r>
              <a:rPr lang="en-US">
                <a:solidFill>
                  <a:srgbClr val="000000"/>
                </a:solidFill>
                <a:latin typeface="Arial"/>
              </a:rPr>
              <a:t>Den administrative borgerbetjeningen i Køge skal fremtidssikres. </a:t>
            </a:r>
            <a:endParaRPr/>
          </a:p>
          <a:p>
            <a:pPr>
              <a:lnSpc>
                <a:spcPct val="200000"/>
              </a:lnSpc>
              <a:buFont typeface="Arial"/>
              <a:buChar char="•"/>
            </a:pPr>
            <a:r>
              <a:rPr lang="en-US">
                <a:solidFill>
                  <a:srgbClr val="000000"/>
                </a:solidFill>
                <a:latin typeface="Arial"/>
              </a:rPr>
              <a:t>Den aktuelle udvikling giver en række muligheder – og udfordringer!</a:t>
            </a:r>
            <a:endParaRPr/>
          </a:p>
          <a:p>
            <a:pPr>
              <a:lnSpc>
                <a:spcPct val="200000"/>
              </a:lnSpc>
              <a:buFont typeface="Arial"/>
              <a:buChar char="•"/>
            </a:pPr>
            <a:r>
              <a:rPr lang="en-US">
                <a:solidFill>
                  <a:srgbClr val="000000"/>
                </a:solidFill>
                <a:latin typeface="Arial"/>
              </a:rPr>
              <a:t>Der er nedsat en projektgruppe, arbejdsgruppe og et sekretariat.</a:t>
            </a:r>
            <a:endParaRPr/>
          </a:p>
          <a:p>
            <a:pPr>
              <a:lnSpc>
                <a:spcPct val="200000"/>
              </a:lnSpc>
              <a:buFont typeface="Arial"/>
              <a:buChar char="•"/>
            </a:pPr>
            <a:r>
              <a:rPr lang="en-US">
                <a:solidFill>
                  <a:srgbClr val="000000"/>
                </a:solidFill>
                <a:latin typeface="Arial"/>
              </a:rPr>
              <a:t>Tælleugen kan vise hvordan borgerne henvender sig.</a:t>
            </a:r>
            <a:endParaRPr/>
          </a:p>
          <a:p>
            <a:pPr>
              <a:lnSpc>
                <a:spcPct val="200000"/>
              </a:lnSpc>
              <a:buFont typeface="Arial"/>
              <a:buChar char="•"/>
            </a:pPr>
            <a:r>
              <a:rPr lang="en-US">
                <a:solidFill>
                  <a:srgbClr val="000000"/>
                </a:solidFill>
                <a:latin typeface="Arial"/>
              </a:rPr>
              <a:t>De indhentede data vil skabe grundlag for det videre arbejde.</a:t>
            </a:r>
            <a:endParaRPr/>
          </a:p>
        </p:txBody>
      </p:sp>
      <p:sp>
        <p:nvSpPr>
          <p:cNvPr id="174" name="CustomShape 3"/>
          <p:cNvSpPr/>
          <p:nvPr/>
        </p:nvSpPr>
        <p:spPr>
          <a:xfrm>
            <a:off x="360" y="6742080"/>
            <a:ext cx="9143640" cy="367920"/>
          </a:xfrm>
          <a:prstGeom prst="rect">
            <a:avLst/>
          </a:prstGeom>
          <a:solidFill>
            <a:srgbClr val="72bfc5"/>
          </a:solidFill>
          <a:ln>
            <a:solidFill>
              <a:srgbClr val="9ed3d7"/>
            </a:solidFill>
          </a:ln>
        </p:spPr>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467640" y="476640"/>
            <a:ext cx="8362800" cy="1142640"/>
          </a:xfrm>
          <a:prstGeom prst="rect">
            <a:avLst/>
          </a:prstGeom>
        </p:spPr>
        <p:txBody>
          <a:bodyPr anchor="ctr"/>
          <a:p>
            <a:pPr>
              <a:lnSpc>
                <a:spcPct val="100000"/>
              </a:lnSpc>
            </a:pPr>
            <a:r>
              <a:rPr lang="da-DK" sz="2400">
                <a:solidFill>
                  <a:srgbClr val="000000"/>
                </a:solidFill>
                <a:latin typeface="Arial"/>
              </a:rPr>
              <a:t>Kanalstrategien!!!!!!!</a:t>
            </a:r>
            <a:endParaRPr/>
          </a:p>
        </p:txBody>
      </p:sp>
      <p:pic>
        <p:nvPicPr>
          <p:cNvPr descr="" id="176" name="Picture 4"/>
          <p:cNvPicPr/>
          <p:nvPr/>
        </p:nvPicPr>
        <p:blipFill>
          <a:blip r:embed="rId1"/>
          <a:stretch>
            <a:fillRect/>
          </a:stretch>
        </p:blipFill>
        <p:spPr>
          <a:xfrm>
            <a:off x="6516720" y="189000"/>
            <a:ext cx="2257200" cy="942480"/>
          </a:xfrm>
          <a:prstGeom prst="rect">
            <a:avLst/>
          </a:prstGeom>
        </p:spPr>
      </p:pic>
      <p:pic>
        <p:nvPicPr>
          <p:cNvPr descr="" id="177" name="Billede 4"/>
          <p:cNvPicPr/>
          <p:nvPr/>
        </p:nvPicPr>
        <p:blipFill>
          <a:blip r:embed="rId2"/>
          <a:stretch>
            <a:fillRect/>
          </a:stretch>
        </p:blipFill>
        <p:spPr>
          <a:xfrm>
            <a:off x="179640" y="19440"/>
            <a:ext cx="1051200" cy="791640"/>
          </a:xfrm>
          <a:prstGeom prst="rect">
            <a:avLst/>
          </a:prstGeom>
        </p:spPr>
      </p:pic>
      <p:sp>
        <p:nvSpPr>
          <p:cNvPr id="178" name="CustomShape 2"/>
          <p:cNvSpPr/>
          <p:nvPr/>
        </p:nvSpPr>
        <p:spPr>
          <a:xfrm>
            <a:off x="683640" y="1412640"/>
            <a:ext cx="8133840" cy="4320000"/>
          </a:xfrm>
          <a:prstGeom prst="rect">
            <a:avLst/>
          </a:prstGeom>
        </p:spPr>
        <p:txBody>
          <a:bodyPr anchor="ctr" bIns="45000" lIns="90000" rIns="90000" tIns="45000"/>
          <a:p>
            <a:pPr>
              <a:lnSpc>
                <a:spcPct val="200000"/>
              </a:lnSpc>
              <a:buFont typeface="Arial"/>
              <a:buChar char="•"/>
            </a:pPr>
            <a:r>
              <a:rPr lang="en-US">
                <a:solidFill>
                  <a:srgbClr val="000000"/>
                </a:solidFill>
                <a:latin typeface="Arial"/>
              </a:rPr>
              <a:t>Formål at flytte borgerhenvendelser til de mest hensigsmæssige kanaler</a:t>
            </a:r>
            <a:endParaRPr/>
          </a:p>
          <a:p>
            <a:pPr>
              <a:lnSpc>
                <a:spcPct val="200000"/>
              </a:lnSpc>
              <a:buFont typeface="Arial"/>
              <a:buChar char="•"/>
            </a:pPr>
            <a:r>
              <a:rPr lang="en-US">
                <a:solidFill>
                  <a:srgbClr val="000000"/>
                </a:solidFill>
                <a:latin typeface="Arial"/>
              </a:rPr>
              <a:t>Nedsænkning af kanalpriser</a:t>
            </a:r>
            <a:endParaRPr/>
          </a:p>
          <a:p>
            <a:pPr>
              <a:lnSpc>
                <a:spcPct val="200000"/>
              </a:lnSpc>
              <a:buFont typeface="Arial"/>
              <a:buChar char="•"/>
            </a:pPr>
            <a:r>
              <a:rPr lang="en-US">
                <a:solidFill>
                  <a:srgbClr val="000000"/>
                </a:solidFill>
                <a:latin typeface="Arial"/>
              </a:rPr>
              <a:t>Den aktuelle udvikling giver en række muligheder – og udfordringer!</a:t>
            </a:r>
            <a:endParaRPr/>
          </a:p>
          <a:p>
            <a:pPr>
              <a:lnSpc>
                <a:spcPct val="200000"/>
              </a:lnSpc>
              <a:buFont typeface="Arial"/>
              <a:buChar char="•"/>
            </a:pPr>
            <a:r>
              <a:rPr lang="en-US">
                <a:solidFill>
                  <a:srgbClr val="000000"/>
                </a:solidFill>
                <a:latin typeface="Arial"/>
              </a:rPr>
              <a:t>Der er nedsat en projektgruppe, arbejdsgruppe og et sekretariat.</a:t>
            </a:r>
            <a:endParaRPr/>
          </a:p>
          <a:p>
            <a:pPr>
              <a:lnSpc>
                <a:spcPct val="200000"/>
              </a:lnSpc>
              <a:buFont typeface="Arial"/>
              <a:buChar char="•"/>
            </a:pPr>
            <a:r>
              <a:rPr lang="en-US">
                <a:solidFill>
                  <a:srgbClr val="000000"/>
                </a:solidFill>
                <a:latin typeface="Arial"/>
              </a:rPr>
              <a:t>Tælleugen kan vise hvordan borgerne henvender sig.</a:t>
            </a:r>
            <a:endParaRPr/>
          </a:p>
          <a:p>
            <a:pPr>
              <a:lnSpc>
                <a:spcPct val="200000"/>
              </a:lnSpc>
              <a:buFont typeface="Arial"/>
              <a:buChar char="•"/>
            </a:pPr>
            <a:r>
              <a:rPr lang="en-US">
                <a:solidFill>
                  <a:srgbClr val="000000"/>
                </a:solidFill>
                <a:latin typeface="Arial"/>
              </a:rPr>
              <a:t>De indhentede data vil skabe grundlag for det videre arbejde.</a:t>
            </a:r>
            <a:endParaRPr/>
          </a:p>
        </p:txBody>
      </p:sp>
      <p:sp>
        <p:nvSpPr>
          <p:cNvPr id="179" name="CustomShape 3"/>
          <p:cNvSpPr/>
          <p:nvPr/>
        </p:nvSpPr>
        <p:spPr>
          <a:xfrm>
            <a:off x="360" y="6742080"/>
            <a:ext cx="9143640" cy="367920"/>
          </a:xfrm>
          <a:prstGeom prst="rect">
            <a:avLst/>
          </a:prstGeom>
          <a:solidFill>
            <a:srgbClr val="72bfc5"/>
          </a:solidFill>
          <a:ln>
            <a:solidFill>
              <a:srgbClr val="9ed3d7"/>
            </a:solidFill>
          </a:ln>
        </p:spPr>
      </p:sp>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0" name="Picture 4"/>
          <p:cNvPicPr/>
          <p:nvPr/>
        </p:nvPicPr>
        <p:blipFill>
          <a:blip r:embed="rId1"/>
          <a:stretch>
            <a:fillRect/>
          </a:stretch>
        </p:blipFill>
        <p:spPr>
          <a:xfrm>
            <a:off x="6516720" y="189000"/>
            <a:ext cx="2257200" cy="942480"/>
          </a:xfrm>
          <a:prstGeom prst="rect">
            <a:avLst/>
          </a:prstGeom>
        </p:spPr>
      </p:pic>
      <p:sp>
        <p:nvSpPr>
          <p:cNvPr id="181" name="CustomShape 1"/>
          <p:cNvSpPr/>
          <p:nvPr/>
        </p:nvSpPr>
        <p:spPr>
          <a:xfrm>
            <a:off x="324000" y="1844640"/>
            <a:ext cx="8137080" cy="4502520"/>
          </a:xfrm>
          <a:prstGeom prst="rect">
            <a:avLst/>
          </a:prstGeom>
        </p:spPr>
        <p:txBody>
          <a:bodyPr bIns="45000" lIns="90000" rIns="90000" tIns="45000"/>
          <a:p>
            <a:pPr>
              <a:lnSpc>
                <a:spcPct val="100000"/>
              </a:lnSpc>
              <a:buFont typeface="StarSymbol"/>
              <a:buChar char=""/>
            </a:pPr>
            <a:r>
              <a:rPr lang="en-US">
                <a:solidFill>
                  <a:srgbClr val="000000"/>
                </a:solidFill>
                <a:latin typeface="Arial"/>
              </a:rPr>
              <a:t>Det giver input til arbejdet med fremtidens borgerbetjening og kanalstrategi. </a:t>
            </a:r>
            <a:endParaRPr/>
          </a:p>
          <a:p>
            <a:pPr>
              <a:lnSpc>
                <a:spcPct val="100000"/>
              </a:lnSpc>
              <a:buFont typeface="StarSymbol"/>
              <a:buChar char=""/>
            </a:pPr>
            <a:r>
              <a:rPr lang="en-US">
                <a:solidFill>
                  <a:srgbClr val="000000"/>
                </a:solidFill>
                <a:latin typeface="Arial"/>
              </a:rPr>
              <a:t>Indsamling af henvendelsesinformation på opgaveniveau og/eller organisatorisk niveau.</a:t>
            </a:r>
            <a:r>
              <a:rPr lang="en-US">
                <a:solidFill>
                  <a:srgbClr val="000000"/>
                </a:solidFill>
                <a:latin typeface="Arial"/>
              </a:rPr>
              <a:t>
</a:t>
            </a:r>
            <a:endParaRPr/>
          </a:p>
          <a:p>
            <a:pPr>
              <a:lnSpc>
                <a:spcPct val="100000"/>
              </a:lnSpc>
              <a:buFont typeface="StarSymbol"/>
              <a:buChar char=""/>
            </a:pPr>
            <a:r>
              <a:rPr lang="en-US">
                <a:solidFill>
                  <a:srgbClr val="000000"/>
                </a:solidFill>
                <a:latin typeface="Arial"/>
              </a:rPr>
              <a:t>Fælles tælleuge sikrer ensartede opgørelser af henvendelsesdata på tværs af afdelinger.</a:t>
            </a:r>
            <a:endParaRPr/>
          </a:p>
          <a:p>
            <a:pPr>
              <a:lnSpc>
                <a:spcPct val="100000"/>
              </a:lnSpc>
            </a:pPr>
            <a:endParaRPr/>
          </a:p>
          <a:p>
            <a:pPr>
              <a:lnSpc>
                <a:spcPct val="100000"/>
              </a:lnSpc>
              <a:buFont typeface="StarSymbol"/>
              <a:buChar char=""/>
            </a:pPr>
            <a:r>
              <a:rPr lang="en-US">
                <a:solidFill>
                  <a:srgbClr val="000000"/>
                </a:solidFill>
                <a:latin typeface="Arial"/>
              </a:rPr>
              <a:t>Tælleuge data leveres til KL i deres arbejde med kortlægning af  henvendelses-mønstre i landets kommuner. </a:t>
            </a:r>
            <a:r>
              <a:rPr lang="en-US">
                <a:solidFill>
                  <a:srgbClr val="000000"/>
                </a:solidFill>
                <a:latin typeface="Arial"/>
              </a:rPr>
              <a:t>
</a:t>
            </a:r>
            <a:r>
              <a:rPr lang="en-US">
                <a:solidFill>
                  <a:srgbClr val="000000"/>
                </a:solidFill>
                <a:latin typeface="Arial"/>
              </a:rPr>
              <a:t>
</a:t>
            </a:r>
            <a:endParaRPr/>
          </a:p>
          <a:p>
            <a:pPr>
              <a:lnSpc>
                <a:spcPct val="100000"/>
              </a:lnSpc>
              <a:buFont typeface="StarSymbol"/>
              <a:buChar char=""/>
            </a:pPr>
            <a:r>
              <a:rPr lang="en-US">
                <a:solidFill>
                  <a:srgbClr val="000000"/>
                </a:solidFill>
                <a:latin typeface="Arial"/>
              </a:rPr>
              <a:t>Mulighed for at lave benchmarking med andre kommuner.</a:t>
            </a:r>
            <a:r>
              <a:rPr lang="en-US">
                <a:solidFill>
                  <a:srgbClr val="000000"/>
                </a:solidFill>
                <a:latin typeface="Arial"/>
              </a:rPr>
              <a:t>
</a:t>
            </a:r>
            <a:r>
              <a:rPr lang="en-US">
                <a:solidFill>
                  <a:srgbClr val="000000"/>
                </a:solidFill>
                <a:latin typeface="Arial"/>
              </a:rPr>
              <a:t>Data fra tælleugerne uploades på </a:t>
            </a:r>
            <a:r>
              <a:rPr lang="en-US" u="sng">
                <a:solidFill>
                  <a:srgbClr val="000000"/>
                </a:solidFill>
                <a:latin typeface="Arial"/>
                <a:hlinkClick r:id="rId2"/>
              </a:rPr>
              <a:t>www.digitaltlandkort.dk</a:t>
            </a:r>
            <a:r>
              <a:rPr lang="en-US">
                <a:solidFill>
                  <a:srgbClr val="000000"/>
                </a:solidFill>
                <a:latin typeface="Arial"/>
              </a:rPr>
              <a:t>, hvorefter data kan analyseres i Rapportbanken.</a:t>
            </a:r>
            <a:endParaRPr/>
          </a:p>
        </p:txBody>
      </p:sp>
      <p:sp>
        <p:nvSpPr>
          <p:cNvPr id="182" name="CustomShape 2"/>
          <p:cNvSpPr/>
          <p:nvPr/>
        </p:nvSpPr>
        <p:spPr>
          <a:xfrm>
            <a:off x="0" y="6742080"/>
            <a:ext cx="9143640" cy="367920"/>
          </a:xfrm>
          <a:prstGeom prst="rect">
            <a:avLst/>
          </a:prstGeom>
          <a:solidFill>
            <a:srgbClr val="72bfc5"/>
          </a:solidFill>
          <a:ln>
            <a:solidFill>
              <a:srgbClr val="9ed3d7"/>
            </a:solidFill>
          </a:ln>
        </p:spPr>
      </p:sp>
      <p:pic>
        <p:nvPicPr>
          <p:cNvPr descr="" id="183" name="Billede 5"/>
          <p:cNvPicPr/>
          <p:nvPr/>
        </p:nvPicPr>
        <p:blipFill>
          <a:blip r:embed="rId3"/>
          <a:stretch>
            <a:fillRect/>
          </a:stretch>
        </p:blipFill>
        <p:spPr>
          <a:xfrm>
            <a:off x="179640" y="14760"/>
            <a:ext cx="1051200" cy="791640"/>
          </a:xfrm>
          <a:prstGeom prst="rect">
            <a:avLst/>
          </a:prstGeom>
        </p:spPr>
      </p:pic>
      <p:sp>
        <p:nvSpPr>
          <p:cNvPr id="184" name="TextShape 3"/>
          <p:cNvSpPr txBox="1"/>
          <p:nvPr/>
        </p:nvSpPr>
        <p:spPr>
          <a:xfrm>
            <a:off x="467640" y="476640"/>
            <a:ext cx="8362800" cy="1142640"/>
          </a:xfrm>
          <a:prstGeom prst="rect">
            <a:avLst/>
          </a:prstGeom>
        </p:spPr>
        <p:txBody>
          <a:bodyPr anchor="ctr"/>
          <a:p>
            <a:pPr>
              <a:lnSpc>
                <a:spcPct val="100000"/>
              </a:lnSpc>
            </a:pPr>
            <a:r>
              <a:rPr lang="da-DK" sz="2400">
                <a:solidFill>
                  <a:srgbClr val="000000"/>
                </a:solidFill>
                <a:latin typeface="Arial"/>
              </a:rPr>
              <a:t>Hvorfor tællugen?</a:t>
            </a:r>
            <a:endParaRPr/>
          </a:p>
        </p:txBody>
      </p:sp>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611280" y="549360"/>
            <a:ext cx="8133840" cy="936360"/>
          </a:xfrm>
          <a:prstGeom prst="rect">
            <a:avLst/>
          </a:prstGeom>
        </p:spPr>
        <p:txBody>
          <a:bodyPr anchor="ctr"/>
          <a:p>
            <a:pPr>
              <a:lnSpc>
                <a:spcPct val="100000"/>
              </a:lnSpc>
            </a:pPr>
            <a:r>
              <a:rPr b="1" lang="da-DK" sz="2400">
                <a:solidFill>
                  <a:srgbClr val="000000"/>
                </a:solidFill>
                <a:latin typeface="Arial"/>
              </a:rPr>
              <a:t>Dagsorden</a:t>
            </a:r>
            <a:endParaRPr/>
          </a:p>
        </p:txBody>
      </p:sp>
      <p:pic>
        <p:nvPicPr>
          <p:cNvPr descr="" id="186" name="Picture 4"/>
          <p:cNvPicPr/>
          <p:nvPr/>
        </p:nvPicPr>
        <p:blipFill>
          <a:blip r:embed="rId1"/>
          <a:stretch>
            <a:fillRect/>
          </a:stretch>
        </p:blipFill>
        <p:spPr>
          <a:xfrm>
            <a:off x="6516720" y="189000"/>
            <a:ext cx="2257200" cy="942480"/>
          </a:xfrm>
          <a:prstGeom prst="rect">
            <a:avLst/>
          </a:prstGeom>
        </p:spPr>
      </p:pic>
      <p:sp>
        <p:nvSpPr>
          <p:cNvPr id="187" name="CustomShape 2"/>
          <p:cNvSpPr/>
          <p:nvPr/>
        </p:nvSpPr>
        <p:spPr>
          <a:xfrm>
            <a:off x="683640" y="1412640"/>
            <a:ext cx="8133840" cy="4320000"/>
          </a:xfrm>
          <a:prstGeom prst="rect">
            <a:avLst/>
          </a:prstGeom>
        </p:spPr>
        <p:txBody>
          <a:bodyPr anchor="ctr" bIns="45000" lIns="90000" rIns="90000" tIns="45000"/>
          <a:p>
            <a:pPr>
              <a:lnSpc>
                <a:spcPct val="100000"/>
              </a:lnSpc>
              <a:buFont typeface="Arial"/>
              <a:buChar char="•"/>
            </a:pPr>
            <a:r>
              <a:rPr lang="en-US">
                <a:solidFill>
                  <a:srgbClr val="000000"/>
                </a:solidFill>
                <a:latin typeface="Arial"/>
              </a:rPr>
              <a:t>Formålet med tælleugen</a:t>
            </a:r>
            <a:endParaRPr/>
          </a:p>
          <a:p>
            <a:pPr>
              <a:lnSpc>
                <a:spcPct val="100000"/>
              </a:lnSpc>
              <a:buFont typeface="Arial"/>
              <a:buChar char="•"/>
            </a:pPr>
            <a:endParaRPr/>
          </a:p>
          <a:p>
            <a:pPr>
              <a:lnSpc>
                <a:spcPct val="100000"/>
              </a:lnSpc>
              <a:buFont typeface="Arial"/>
              <a:buChar char="•"/>
            </a:pPr>
            <a:r>
              <a:rPr b="1" lang="en-US">
                <a:solidFill>
                  <a:srgbClr val="000000"/>
                </a:solidFill>
                <a:latin typeface="Arial"/>
              </a:rPr>
              <a:t>Tælleugens interessenter</a:t>
            </a:r>
            <a:r>
              <a:rPr lang="en-US">
                <a:solidFill>
                  <a:srgbClr val="000000"/>
                </a:solidFill>
                <a:latin typeface="Arial"/>
              </a:rPr>
              <a:t>
</a:t>
            </a:r>
            <a:endParaRPr/>
          </a:p>
          <a:p>
            <a:pPr>
              <a:lnSpc>
                <a:spcPct val="100000"/>
              </a:lnSpc>
              <a:buFont typeface="Arial"/>
              <a:buChar char="•"/>
            </a:pPr>
            <a:r>
              <a:rPr lang="en-US">
                <a:solidFill>
                  <a:srgbClr val="000000"/>
                </a:solidFill>
                <a:latin typeface="Arial"/>
              </a:rPr>
              <a:t> </a:t>
            </a:r>
            <a:r>
              <a:rPr lang="en-US">
                <a:solidFill>
                  <a:srgbClr val="000000"/>
                </a:solidFill>
                <a:latin typeface="Arial"/>
              </a:rPr>
              <a:t>Hvilken rolle har den enhedsansvarlige og tovholderen?</a:t>
            </a:r>
            <a:r>
              <a:rPr lang="en-US">
                <a:solidFill>
                  <a:srgbClr val="000000"/>
                </a:solidFill>
                <a:latin typeface="Arial"/>
              </a:rPr>
              <a:t>
</a:t>
            </a:r>
            <a:endParaRPr/>
          </a:p>
          <a:p>
            <a:pPr>
              <a:lnSpc>
                <a:spcPct val="100000"/>
              </a:lnSpc>
              <a:buFont typeface="Arial"/>
              <a:buChar char="•"/>
            </a:pPr>
            <a:r>
              <a:rPr lang="en-US">
                <a:solidFill>
                  <a:srgbClr val="000000"/>
                </a:solidFill>
                <a:latin typeface="Arial"/>
              </a:rPr>
              <a:t> </a:t>
            </a:r>
            <a:r>
              <a:rPr lang="en-US">
                <a:solidFill>
                  <a:srgbClr val="000000"/>
                </a:solidFill>
                <a:latin typeface="Arial"/>
              </a:rPr>
              <a:t>Hvad der skal tælles – og hvordan det skal gøres</a:t>
            </a:r>
            <a:r>
              <a:rPr lang="en-US">
                <a:solidFill>
                  <a:srgbClr val="000000"/>
                </a:solidFill>
                <a:latin typeface="Arial"/>
              </a:rPr>
              <a:t>
</a:t>
            </a:r>
            <a:endParaRPr/>
          </a:p>
          <a:p>
            <a:pPr>
              <a:lnSpc>
                <a:spcPct val="100000"/>
              </a:lnSpc>
              <a:buFont typeface="Arial"/>
              <a:buChar char="•"/>
            </a:pPr>
            <a:r>
              <a:rPr lang="en-US">
                <a:solidFill>
                  <a:srgbClr val="000000"/>
                </a:solidFill>
                <a:latin typeface="Arial"/>
              </a:rPr>
              <a:t> </a:t>
            </a:r>
            <a:r>
              <a:rPr lang="en-US">
                <a:solidFill>
                  <a:srgbClr val="000000"/>
                </a:solidFill>
                <a:latin typeface="Arial"/>
              </a:rPr>
              <a:t>Værktøjer og vejledninger</a:t>
            </a:r>
            <a:r>
              <a:rPr lang="en-US">
                <a:solidFill>
                  <a:srgbClr val="000000"/>
                </a:solidFill>
                <a:latin typeface="Arial"/>
              </a:rPr>
              <a:t>
</a:t>
            </a:r>
            <a:endParaRPr/>
          </a:p>
          <a:p>
            <a:pPr>
              <a:lnSpc>
                <a:spcPct val="100000"/>
              </a:lnSpc>
              <a:buFont typeface="Arial"/>
              <a:buChar char="•"/>
            </a:pPr>
            <a:r>
              <a:rPr lang="en-US">
                <a:solidFill>
                  <a:srgbClr val="000000"/>
                </a:solidFill>
                <a:latin typeface="Arial"/>
              </a:rPr>
              <a:t> </a:t>
            </a:r>
            <a:r>
              <a:rPr lang="en-US">
                <a:solidFill>
                  <a:srgbClr val="000000"/>
                </a:solidFill>
                <a:latin typeface="Arial"/>
              </a:rPr>
              <a:t>Næste skridt: Før, under og efter tælleugen </a:t>
            </a:r>
            <a:r>
              <a:rPr lang="en-US">
                <a:solidFill>
                  <a:srgbClr val="000000"/>
                </a:solidFill>
                <a:latin typeface="Arial"/>
              </a:rPr>
              <a:t>
</a:t>
            </a:r>
            <a:endParaRPr/>
          </a:p>
          <a:p>
            <a:pPr>
              <a:lnSpc>
                <a:spcPct val="100000"/>
              </a:lnSpc>
              <a:buChar char=""/>
            </a:pPr>
            <a:r>
              <a:rPr lang="en-US">
                <a:solidFill>
                  <a:srgbClr val="000000"/>
                </a:solidFill>
                <a:latin typeface="Arial"/>
              </a:rPr>
              <a:t> </a:t>
            </a:r>
            <a:r>
              <a:rPr lang="en-US">
                <a:solidFill>
                  <a:srgbClr val="000000"/>
                </a:solidFill>
                <a:latin typeface="Arial"/>
              </a:rPr>
              <a:t>Spørgsmål og Eve</a:t>
            </a:r>
            <a:endParaRPr/>
          </a:p>
        </p:txBody>
      </p:sp>
      <p:sp>
        <p:nvSpPr>
          <p:cNvPr id="188" name="CustomShape 3"/>
          <p:cNvSpPr/>
          <p:nvPr/>
        </p:nvSpPr>
        <p:spPr>
          <a:xfrm>
            <a:off x="0" y="6742080"/>
            <a:ext cx="9143640" cy="367920"/>
          </a:xfrm>
          <a:prstGeom prst="rect">
            <a:avLst/>
          </a:prstGeom>
          <a:solidFill>
            <a:srgbClr val="72bfc5"/>
          </a:solidFill>
          <a:ln>
            <a:solidFill>
              <a:srgbClr val="9ed3d7"/>
            </a:solidFill>
          </a:ln>
        </p:spPr>
      </p:sp>
      <p:pic>
        <p:nvPicPr>
          <p:cNvPr descr="" id="189" name="Billede 5"/>
          <p:cNvPicPr/>
          <p:nvPr/>
        </p:nvPicPr>
        <p:blipFill>
          <a:blip r:embed="rId2"/>
          <a:stretch>
            <a:fillRect/>
          </a:stretch>
        </p:blipFill>
        <p:spPr>
          <a:xfrm>
            <a:off x="182880" y="19440"/>
            <a:ext cx="1051200" cy="791640"/>
          </a:xfrm>
          <a:prstGeom prst="rect">
            <a:avLst/>
          </a:prstGeom>
        </p:spPr>
      </p:pic>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0" name="Picture 4"/>
          <p:cNvPicPr/>
          <p:nvPr/>
        </p:nvPicPr>
        <p:blipFill>
          <a:blip r:embed="rId1"/>
          <a:stretch>
            <a:fillRect/>
          </a:stretch>
        </p:blipFill>
        <p:spPr>
          <a:xfrm>
            <a:off x="6516720" y="189000"/>
            <a:ext cx="2257200" cy="942480"/>
          </a:xfrm>
          <a:prstGeom prst="rect">
            <a:avLst/>
          </a:prstGeom>
        </p:spPr>
      </p:pic>
      <p:sp>
        <p:nvSpPr>
          <p:cNvPr id="191" name="CustomShape 1"/>
          <p:cNvSpPr/>
          <p:nvPr/>
        </p:nvSpPr>
        <p:spPr>
          <a:xfrm>
            <a:off x="0" y="6742080"/>
            <a:ext cx="9143640" cy="367920"/>
          </a:xfrm>
          <a:prstGeom prst="rect">
            <a:avLst/>
          </a:prstGeom>
          <a:solidFill>
            <a:srgbClr val="72bfc5"/>
          </a:solidFill>
          <a:ln>
            <a:solidFill>
              <a:srgbClr val="9ed3d7"/>
            </a:solidFill>
          </a:ln>
        </p:spPr>
      </p:sp>
      <p:pic>
        <p:nvPicPr>
          <p:cNvPr descr="" id="192" name="Billede 5"/>
          <p:cNvPicPr/>
          <p:nvPr/>
        </p:nvPicPr>
        <p:blipFill>
          <a:blip r:embed="rId2"/>
          <a:stretch>
            <a:fillRect/>
          </a:stretch>
        </p:blipFill>
        <p:spPr>
          <a:xfrm>
            <a:off x="182880" y="19440"/>
            <a:ext cx="1051200" cy="791640"/>
          </a:xfrm>
          <a:prstGeom prst="rect">
            <a:avLst/>
          </a:prstGeom>
        </p:spPr>
      </p:pic>
      <p:pic>
        <p:nvPicPr>
          <p:cNvPr descr="" id="193" name=""/>
          <p:cNvPicPr/>
          <p:nvPr/>
        </p:nvPicPr>
        <p:blipFill>
          <a:blip r:embed="rId3"/>
          <a:stretch>
            <a:fillRect/>
          </a:stretch>
        </p:blipFill>
        <p:spPr>
          <a:xfrm>
            <a:off x="914400" y="1280160"/>
            <a:ext cx="7597440" cy="5373720"/>
          </a:xfrm>
          <a:prstGeom prst="rect">
            <a:avLst/>
          </a:prstGeom>
        </p:spPr>
      </p:pic>
      <p:sp>
        <p:nvSpPr>
          <p:cNvPr id="194" name="TextShape 2"/>
          <p:cNvSpPr txBox="1"/>
          <p:nvPr/>
        </p:nvSpPr>
        <p:spPr>
          <a:xfrm>
            <a:off x="611280" y="549720"/>
            <a:ext cx="8133840" cy="936360"/>
          </a:xfrm>
          <a:prstGeom prst="rect">
            <a:avLst/>
          </a:prstGeom>
        </p:spPr>
        <p:txBody>
          <a:bodyPr anchor="ctr"/>
          <a:p>
            <a:pPr>
              <a:lnSpc>
                <a:spcPct val="100000"/>
              </a:lnSpc>
            </a:pPr>
            <a:r>
              <a:rPr b="1" lang="da-DK" sz="2400">
                <a:solidFill>
                  <a:srgbClr val="000000"/>
                </a:solidFill>
                <a:latin typeface="Arial"/>
              </a:rPr>
              <a:t>Fra alle kommuner til den konkrete afdeling</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611280" y="549360"/>
            <a:ext cx="8133840" cy="936360"/>
          </a:xfrm>
          <a:prstGeom prst="rect">
            <a:avLst/>
          </a:prstGeom>
        </p:spPr>
        <p:txBody>
          <a:bodyPr anchor="ctr"/>
          <a:p>
            <a:pPr>
              <a:lnSpc>
                <a:spcPct val="100000"/>
              </a:lnSpc>
            </a:pPr>
            <a:r>
              <a:rPr b="1" lang="da-DK" sz="2400">
                <a:solidFill>
                  <a:srgbClr val="000000"/>
                </a:solidFill>
                <a:latin typeface="Arial"/>
              </a:rPr>
              <a:t>Dagsorden</a:t>
            </a:r>
            <a:endParaRPr/>
          </a:p>
        </p:txBody>
      </p:sp>
      <p:pic>
        <p:nvPicPr>
          <p:cNvPr descr="" id="196" name="Picture 4"/>
          <p:cNvPicPr/>
          <p:nvPr/>
        </p:nvPicPr>
        <p:blipFill>
          <a:blip r:embed="rId1"/>
          <a:stretch>
            <a:fillRect/>
          </a:stretch>
        </p:blipFill>
        <p:spPr>
          <a:xfrm>
            <a:off x="6516720" y="189000"/>
            <a:ext cx="2257200" cy="942480"/>
          </a:xfrm>
          <a:prstGeom prst="rect">
            <a:avLst/>
          </a:prstGeom>
        </p:spPr>
      </p:pic>
      <p:sp>
        <p:nvSpPr>
          <p:cNvPr id="197" name="CustomShape 2"/>
          <p:cNvSpPr/>
          <p:nvPr/>
        </p:nvSpPr>
        <p:spPr>
          <a:xfrm>
            <a:off x="683640" y="1412640"/>
            <a:ext cx="8133840" cy="4320000"/>
          </a:xfrm>
          <a:prstGeom prst="rect">
            <a:avLst/>
          </a:prstGeom>
        </p:spPr>
      </p:sp>
      <p:sp>
        <p:nvSpPr>
          <p:cNvPr id="198" name="CustomShape 3"/>
          <p:cNvSpPr/>
          <p:nvPr/>
        </p:nvSpPr>
        <p:spPr>
          <a:xfrm>
            <a:off x="0" y="6742080"/>
            <a:ext cx="9143640" cy="367920"/>
          </a:xfrm>
          <a:prstGeom prst="rect">
            <a:avLst/>
          </a:prstGeom>
          <a:solidFill>
            <a:srgbClr val="72bfc5"/>
          </a:solidFill>
          <a:ln>
            <a:solidFill>
              <a:srgbClr val="9ed3d7"/>
            </a:solidFill>
          </a:ln>
        </p:spPr>
      </p:sp>
      <p:pic>
        <p:nvPicPr>
          <p:cNvPr descr="" id="199" name="Billede 5"/>
          <p:cNvPicPr/>
          <p:nvPr/>
        </p:nvPicPr>
        <p:blipFill>
          <a:blip r:embed="rId2"/>
          <a:stretch>
            <a:fillRect/>
          </a:stretch>
        </p:blipFill>
        <p:spPr>
          <a:xfrm>
            <a:off x="182880" y="19440"/>
            <a:ext cx="1051200" cy="791640"/>
          </a:xfrm>
          <a:prstGeom prst="rect">
            <a:avLst/>
          </a:prstGeom>
        </p:spPr>
      </p:pic>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