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655E-2EEB-4D78-BC27-CECAD8EE54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7E46C-AB8E-497C-8511-17DA1BE0B0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655E-2EEB-4D78-BC27-CECAD8EE54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E46C-AB8E-497C-8511-17DA1BE0B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655E-2EEB-4D78-BC27-CECAD8EE54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E46C-AB8E-497C-8511-17DA1BE0B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655E-2EEB-4D78-BC27-CECAD8EE54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E46C-AB8E-497C-8511-17DA1BE0B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655E-2EEB-4D78-BC27-CECAD8EE54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E46C-AB8E-497C-8511-17DA1BE0B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655E-2EEB-4D78-BC27-CECAD8EE54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E46C-AB8E-497C-8511-17DA1BE0B0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655E-2EEB-4D78-BC27-CECAD8EE54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E46C-AB8E-497C-8511-17DA1BE0B0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655E-2EEB-4D78-BC27-CECAD8EE54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E46C-AB8E-497C-8511-17DA1BE0B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655E-2EEB-4D78-BC27-CECAD8EE54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E46C-AB8E-497C-8511-17DA1BE0B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655E-2EEB-4D78-BC27-CECAD8EE54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E46C-AB8E-497C-8511-17DA1BE0B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655E-2EEB-4D78-BC27-CECAD8EE54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E46C-AB8E-497C-8511-17DA1BE0B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B94655E-2EEB-4D78-BC27-CECAD8EE54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8D7E46C-AB8E-497C-8511-17DA1BE0B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yperlinks/bot%20commands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315200" cy="23622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Nyoibo</a:t>
            </a:r>
            <a:br>
              <a:rPr lang="en-US" sz="7200" dirty="0" smtClean="0"/>
            </a:br>
            <a:r>
              <a:rPr lang="en-US" sz="7200" dirty="0" smtClean="0"/>
              <a:t>(Discord.py Bot)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400"/>
            <a:ext cx="3014707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7200" y="4347001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Nyoibo</a:t>
            </a:r>
            <a:r>
              <a:rPr lang="en-US" sz="4800" dirty="0" smtClean="0">
                <a:solidFill>
                  <a:schemeClr val="tx1">
                    <a:lumMod val="75000"/>
                  </a:schemeClr>
                </a:solidFill>
              </a:rPr>
              <a:t>#3080</a:t>
            </a:r>
            <a:endParaRPr lang="en-US" sz="4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4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7315200" cy="5166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All the memes that </a:t>
            </a:r>
            <a:r>
              <a:rPr lang="en-US" sz="2400" dirty="0"/>
              <a:t>N</a:t>
            </a:r>
            <a:r>
              <a:rPr lang="en-US" sz="2400" dirty="0" smtClean="0"/>
              <a:t>yoibo provides is straight from Reddit. </a:t>
            </a:r>
          </a:p>
          <a:p>
            <a:pPr marL="45720" indent="0">
              <a:buNone/>
            </a:pPr>
            <a:r>
              <a:rPr lang="en-US" sz="2400" dirty="0" smtClean="0"/>
              <a:t>Reddit was one of the top most rated place for memes.</a:t>
            </a:r>
          </a:p>
          <a:p>
            <a:pPr marL="4572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o we decided to use Reddit Developer console to create a web application that we connected with Nyoibo.</a:t>
            </a:r>
          </a:p>
          <a:p>
            <a:pPr marL="45720" indent="0">
              <a:buNone/>
            </a:pPr>
            <a:r>
              <a:rPr lang="en-US" sz="2400" dirty="0"/>
              <a:t>W</a:t>
            </a:r>
            <a:r>
              <a:rPr lang="en-US" sz="2400" dirty="0" smtClean="0"/>
              <a:t>hich now provides you with latest and craziest memes available on Reddit.</a:t>
            </a:r>
          </a:p>
          <a:p>
            <a:pPr marL="45720" indent="0">
              <a:buNone/>
            </a:pPr>
            <a:endParaRPr lang="en-US" sz="2400" dirty="0"/>
          </a:p>
        </p:txBody>
      </p:sp>
      <p:pic>
        <p:nvPicPr>
          <p:cNvPr id="3074" name="Picture 2" descr="Reddit Logo - PNG and Vector - Logo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95800"/>
            <a:ext cx="5309968" cy="182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78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15200" cy="12954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That’s It!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181599"/>
            <a:ext cx="7315200" cy="1127761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000" dirty="0" smtClean="0"/>
              <a:t>Thank You!</a:t>
            </a:r>
          </a:p>
          <a:p>
            <a:pPr marL="45720" indent="0" algn="ctr">
              <a:buNone/>
            </a:pP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371600"/>
            <a:ext cx="739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Project : </a:t>
            </a:r>
          </a:p>
          <a:p>
            <a:r>
              <a:rPr lang="en-US" sz="4000" dirty="0" smtClean="0">
                <a:solidFill>
                  <a:srgbClr val="FFFF00"/>
                </a:solidFill>
              </a:rPr>
              <a:t>Nyoibo</a:t>
            </a:r>
            <a:r>
              <a:rPr lang="en-US" sz="4000" dirty="0" smtClean="0"/>
              <a:t> (</a:t>
            </a:r>
            <a:r>
              <a:rPr lang="en-US" sz="40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Discord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B0F0"/>
                </a:solidFill>
              </a:rPr>
              <a:t>Bot</a:t>
            </a:r>
            <a:r>
              <a:rPr lang="en-US" sz="4000" dirty="0" smtClean="0"/>
              <a:t>)</a:t>
            </a:r>
          </a:p>
          <a:p>
            <a:endParaRPr lang="en-US" sz="4000" dirty="0" smtClean="0"/>
          </a:p>
          <a:p>
            <a:r>
              <a:rPr lang="en-US" sz="4000" dirty="0" smtClean="0"/>
              <a:t>By: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00B0F0"/>
                </a:solidFill>
              </a:rPr>
              <a:t>Sarthak 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00B0F0"/>
                </a:solidFill>
              </a:rPr>
              <a:t>Vedant 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289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817485"/>
          </a:xfrm>
        </p:spPr>
        <p:txBody>
          <a:bodyPr/>
          <a:lstStyle/>
          <a:p>
            <a:r>
              <a:rPr lang="en-US" dirty="0" smtClean="0"/>
              <a:t>Discord.py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iscord</a:t>
            </a:r>
            <a:r>
              <a:rPr lang="en-US" dirty="0" smtClean="0"/>
              <a:t>.</a:t>
            </a:r>
            <a:r>
              <a:rPr lang="en-US" b="1" dirty="0" smtClean="0"/>
              <a:t>py</a:t>
            </a:r>
            <a:r>
              <a:rPr lang="en-US" dirty="0"/>
              <a:t> is a modern, easy to use, feature-rich, and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ready API wrapper for Discord</a:t>
            </a:r>
            <a:r>
              <a:rPr lang="en-US" dirty="0" smtClean="0"/>
              <a:t>.</a:t>
            </a:r>
          </a:p>
          <a:p>
            <a:r>
              <a:rPr lang="en-US" dirty="0"/>
              <a:t>Modern </a:t>
            </a:r>
            <a:r>
              <a:rPr lang="en-US" dirty="0" err="1"/>
              <a:t>Pythonic</a:t>
            </a:r>
            <a:r>
              <a:rPr lang="en-US" dirty="0"/>
              <a:t> API using </a:t>
            </a:r>
            <a:r>
              <a:rPr lang="en-US" dirty="0" err="1"/>
              <a:t>async</a:t>
            </a:r>
            <a:r>
              <a:rPr lang="en-US" dirty="0"/>
              <a:t> / await </a:t>
            </a:r>
            <a:r>
              <a:rPr lang="en-US" dirty="0" smtClean="0"/>
              <a:t>syntax.</a:t>
            </a:r>
          </a:p>
          <a:p>
            <a:r>
              <a:rPr lang="en-US" dirty="0"/>
              <a:t> Sane rate limit handling that prevents </a:t>
            </a:r>
            <a:r>
              <a:rPr lang="en-US" dirty="0" smtClean="0"/>
              <a:t>429s which implements </a:t>
            </a:r>
            <a:r>
              <a:rPr lang="en-US" dirty="0"/>
              <a:t>the entire </a:t>
            </a:r>
            <a:r>
              <a:rPr lang="en-US" b="1" dirty="0"/>
              <a:t>Discord</a:t>
            </a:r>
            <a:r>
              <a:rPr lang="en-US" dirty="0"/>
              <a:t> </a:t>
            </a:r>
            <a:r>
              <a:rPr lang="en-US" dirty="0" smtClean="0"/>
              <a:t>API.</a:t>
            </a:r>
          </a:p>
          <a:p>
            <a:r>
              <a:rPr lang="en-US" dirty="0" err="1"/>
              <a:t>Optimised</a:t>
            </a:r>
            <a:r>
              <a:rPr lang="en-US" dirty="0"/>
              <a:t> in both speed and </a:t>
            </a:r>
            <a:r>
              <a:rPr lang="en-US" dirty="0" smtClean="0"/>
              <a:t>memory.</a:t>
            </a:r>
          </a:p>
          <a:p>
            <a:r>
              <a:rPr lang="en-US" dirty="0"/>
              <a:t>Command extension to aid with bot </a:t>
            </a:r>
            <a:r>
              <a:rPr lang="en-US" dirty="0" smtClean="0"/>
              <a:t>creation.</a:t>
            </a:r>
          </a:p>
          <a:p>
            <a:r>
              <a:rPr lang="en-US" dirty="0"/>
              <a:t>Easy to use with an object oriented </a:t>
            </a:r>
            <a:r>
              <a:rPr lang="en-US" dirty="0" smtClean="0"/>
              <a:t>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93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717612"/>
          </a:xfrm>
        </p:spPr>
        <p:txBody>
          <a:bodyPr/>
          <a:lstStyle/>
          <a:p>
            <a:r>
              <a:rPr lang="en-US" dirty="0" smtClean="0"/>
              <a:t>Bot Example with Discord.py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60310"/>
            <a:ext cx="7315200" cy="459381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import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discord </a:t>
            </a:r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r>
              <a:rPr lang="en-US" sz="2400" dirty="0" smtClean="0"/>
              <a:t>from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discord.ext</a:t>
            </a:r>
            <a:r>
              <a:rPr lang="en-US" sz="2400" dirty="0"/>
              <a:t> import 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commands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bot </a:t>
            </a:r>
            <a:r>
              <a:rPr lang="en-US" sz="2400" dirty="0"/>
              <a:t>= commands.Bot(</a:t>
            </a:r>
            <a:r>
              <a:rPr lang="en-US" sz="2400" dirty="0" err="1"/>
              <a:t>command_prefix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'&gt;'</a:t>
            </a:r>
            <a:r>
              <a:rPr lang="en-US" sz="2400" dirty="0" smtClean="0"/>
              <a:t>)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@</a:t>
            </a:r>
            <a:r>
              <a:rPr lang="en-US" sz="2400" dirty="0" err="1"/>
              <a:t>bot.command</a:t>
            </a:r>
            <a:r>
              <a:rPr lang="en-US" sz="2400" dirty="0"/>
              <a:t>() </a:t>
            </a:r>
            <a:endParaRPr lang="en-US" sz="2400" dirty="0" smtClean="0"/>
          </a:p>
          <a:p>
            <a:pPr marL="45720" indent="0">
              <a:buNone/>
            </a:pPr>
            <a:r>
              <a:rPr lang="en-US" sz="2400" dirty="0" err="1" smtClean="0"/>
              <a:t>async</a:t>
            </a:r>
            <a:r>
              <a:rPr lang="en-US" sz="2400" dirty="0" smtClean="0"/>
              <a:t>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ping</a:t>
            </a:r>
            <a:r>
              <a:rPr lang="en-US" sz="2400" dirty="0"/>
              <a:t>(</a:t>
            </a:r>
            <a:r>
              <a:rPr lang="en-US" sz="2400" dirty="0" err="1"/>
              <a:t>ctx</a:t>
            </a:r>
            <a:r>
              <a:rPr lang="en-US" sz="2400" dirty="0"/>
              <a:t>): </a:t>
            </a:r>
            <a:endParaRPr lang="en-US" sz="2400" dirty="0" smtClean="0"/>
          </a:p>
          <a:p>
            <a:pPr marL="4572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await </a:t>
            </a:r>
            <a:r>
              <a:rPr lang="en-US" sz="2400" dirty="0" err="1"/>
              <a:t>ctx.send</a:t>
            </a:r>
            <a:r>
              <a:rPr lang="en-US" sz="2400" dirty="0" smtClean="0"/>
              <a:t>( </a:t>
            </a:r>
            <a:r>
              <a:rPr lang="en-US" sz="2400" dirty="0" smtClean="0">
                <a:solidFill>
                  <a:srgbClr val="FF0000"/>
                </a:solidFill>
              </a:rPr>
              <a:t>‘Bot is Online‘ </a:t>
            </a:r>
            <a:r>
              <a:rPr lang="en-US" sz="2400" dirty="0" smtClean="0"/>
              <a:t>) 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err="1" smtClean="0"/>
              <a:t>bot.run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'token'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9767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773097"/>
          </a:xfrm>
        </p:spPr>
        <p:txBody>
          <a:bodyPr/>
          <a:lstStyle/>
          <a:p>
            <a:r>
              <a:rPr lang="en-US" dirty="0" smtClean="0"/>
              <a:t>Benefits of Using Discord 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1"/>
            <a:ext cx="7315200" cy="49377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600" dirty="0"/>
              <a:t>Discord bots are </a:t>
            </a:r>
            <a:r>
              <a:rPr lang="en-US" sz="2600" b="1" dirty="0"/>
              <a:t>AI</a:t>
            </a:r>
            <a:r>
              <a:rPr lang="en-US" sz="2600" dirty="0"/>
              <a:t>s that can perform a number of useful automated tasks and bot commands on your </a:t>
            </a:r>
            <a:r>
              <a:rPr lang="en-US" sz="2600" dirty="0" smtClean="0"/>
              <a:t>server. They can be used for a number of automated tasks like :</a:t>
            </a:r>
          </a:p>
          <a:p>
            <a:r>
              <a:rPr lang="en-US" sz="2600" dirty="0"/>
              <a:t>welcoming new </a:t>
            </a:r>
            <a:r>
              <a:rPr lang="en-US" sz="2600" dirty="0" smtClean="0"/>
              <a:t>members</a:t>
            </a:r>
          </a:p>
          <a:p>
            <a:r>
              <a:rPr lang="en-US" sz="2600" dirty="0"/>
              <a:t>moderating </a:t>
            </a:r>
            <a:r>
              <a:rPr lang="en-US" sz="2600" dirty="0" smtClean="0"/>
              <a:t>content</a:t>
            </a:r>
          </a:p>
          <a:p>
            <a:r>
              <a:rPr lang="en-US" sz="2600" dirty="0"/>
              <a:t>banning rule </a:t>
            </a:r>
            <a:r>
              <a:rPr lang="en-US" sz="2600" dirty="0" smtClean="0"/>
              <a:t>breakers</a:t>
            </a:r>
          </a:p>
          <a:p>
            <a:r>
              <a:rPr lang="en-US" sz="2600" dirty="0"/>
              <a:t>w</a:t>
            </a:r>
            <a:r>
              <a:rPr lang="en-US" sz="2600" dirty="0" smtClean="0"/>
              <a:t>arn members for violating any minor rules.</a:t>
            </a:r>
          </a:p>
          <a:p>
            <a:r>
              <a:rPr lang="en-US" sz="2600" dirty="0"/>
              <a:t>use bot commands to add music, memes, games, and other </a:t>
            </a:r>
            <a:r>
              <a:rPr lang="en-US" sz="2600" dirty="0" smtClean="0"/>
              <a:t>content to your server. Etc.</a:t>
            </a:r>
          </a:p>
        </p:txBody>
      </p:sp>
    </p:spTree>
    <p:extLst>
      <p:ext uri="{BB962C8B-B14F-4D97-AF65-F5344CB8AC3E}">
        <p14:creationId xmlns:p14="http://schemas.microsoft.com/office/powerpoint/2010/main" val="2320668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717612"/>
          </a:xfrm>
        </p:spPr>
        <p:txBody>
          <a:bodyPr/>
          <a:lstStyle/>
          <a:p>
            <a:r>
              <a:rPr lang="en-US" dirty="0" smtClean="0"/>
              <a:t>About our bot ‘Nyoibo’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1"/>
            <a:ext cx="7315200" cy="50139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100" dirty="0" smtClean="0"/>
              <a:t>Nyoibo is a name of a staff that was carried by </a:t>
            </a:r>
            <a:r>
              <a:rPr lang="en-US" sz="2100" dirty="0" smtClean="0">
                <a:solidFill>
                  <a:srgbClr val="FF0101"/>
                </a:solidFill>
              </a:rPr>
              <a:t>Sun Wukong </a:t>
            </a:r>
            <a:r>
              <a:rPr lang="en-US" sz="2100" dirty="0" smtClean="0"/>
              <a:t>also known as ‘</a:t>
            </a:r>
            <a:r>
              <a:rPr lang="en-US" sz="2100" dirty="0" smtClean="0">
                <a:solidFill>
                  <a:srgbClr val="FF0000"/>
                </a:solidFill>
              </a:rPr>
              <a:t>The Monkey King</a:t>
            </a:r>
            <a:r>
              <a:rPr lang="en-US" sz="2100" dirty="0" smtClean="0"/>
              <a:t>’, </a:t>
            </a:r>
            <a:r>
              <a:rPr lang="en-US" sz="2100" dirty="0"/>
              <a:t> is a legendary mythical figure best known as one of the main characters in the 16th-century Chinese novel </a:t>
            </a:r>
            <a:r>
              <a:rPr lang="en-US" sz="2100" dirty="0" smtClean="0"/>
              <a:t>‘</a:t>
            </a:r>
            <a:r>
              <a:rPr lang="en-US" sz="2100" dirty="0" smtClean="0">
                <a:solidFill>
                  <a:schemeClr val="tx2">
                    <a:lumMod val="75000"/>
                  </a:schemeClr>
                </a:solidFill>
              </a:rPr>
              <a:t>Journey </a:t>
            </a:r>
            <a:r>
              <a:rPr lang="en-US" sz="2100" dirty="0">
                <a:solidFill>
                  <a:schemeClr val="tx2">
                    <a:lumMod val="75000"/>
                  </a:schemeClr>
                </a:solidFill>
              </a:rPr>
              <a:t>to the </a:t>
            </a:r>
            <a:r>
              <a:rPr lang="en-US" sz="2100" dirty="0" smtClean="0">
                <a:solidFill>
                  <a:schemeClr val="tx2">
                    <a:lumMod val="75000"/>
                  </a:schemeClr>
                </a:solidFill>
              </a:rPr>
              <a:t>West</a:t>
            </a:r>
            <a:r>
              <a:rPr lang="en-US" sz="2100" dirty="0" smtClean="0"/>
              <a:t>’. </a:t>
            </a:r>
          </a:p>
          <a:p>
            <a:pPr marL="45720" indent="0">
              <a:buNone/>
            </a:pPr>
            <a:r>
              <a:rPr lang="en-US" sz="2100" dirty="0" smtClean="0"/>
              <a:t>The staff was wielded by Sun Wukong himself and it </a:t>
            </a:r>
            <a:r>
              <a:rPr lang="en-US" sz="2100" dirty="0"/>
              <a:t>possess extraordinary </a:t>
            </a:r>
            <a:r>
              <a:rPr lang="en-US" sz="2100" dirty="0" smtClean="0"/>
              <a:t>power : </a:t>
            </a:r>
            <a:r>
              <a:rPr lang="en-US" sz="2100" dirty="0"/>
              <a:t>immense strength, ability to travel using clouds, immortality, shape shifting abilities and possession of a giant staff that </a:t>
            </a:r>
            <a:r>
              <a:rPr lang="en-US" sz="2100" b="1" dirty="0"/>
              <a:t>he can expand and shrinks at his </a:t>
            </a:r>
            <a:r>
              <a:rPr lang="en-US" sz="2100" b="1" dirty="0" smtClean="0"/>
              <a:t>command.</a:t>
            </a:r>
          </a:p>
          <a:p>
            <a:pPr marL="45720" indent="0">
              <a:buNone/>
            </a:pPr>
            <a:endParaRPr lang="en-US" sz="2100" b="1" dirty="0"/>
          </a:p>
          <a:p>
            <a:pPr marL="45720" indent="0">
              <a:buNone/>
            </a:pPr>
            <a:r>
              <a:rPr lang="en-US" sz="2100" dirty="0" smtClean="0"/>
              <a:t>So from its powers we though that this might be a suitable name for our bot which the Server Admins and Management can use for managing the server with ‘</a:t>
            </a:r>
            <a:r>
              <a:rPr lang="en-US" sz="2100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Nyoibo</a:t>
            </a:r>
            <a:r>
              <a:rPr lang="en-US" sz="2100" dirty="0" smtClean="0"/>
              <a:t>’.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14059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641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Commands available with Nyoibo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1"/>
            <a:ext cx="7315200" cy="5090160"/>
          </a:xfrm>
        </p:spPr>
        <p:txBody>
          <a:bodyPr/>
          <a:lstStyle/>
          <a:p>
            <a:pPr marL="45720" indent="0">
              <a:buNone/>
            </a:pPr>
            <a:r>
              <a:rPr lang="en-US" sz="2800" dirty="0" smtClean="0"/>
              <a:t>The bot prefix is ‘n!’</a:t>
            </a:r>
            <a:endParaRPr lang="en-US" sz="2800" dirty="0"/>
          </a:p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r>
              <a:rPr lang="en-US" sz="2800" dirty="0" smtClean="0"/>
              <a:t>You can check the commands and their usage here: </a:t>
            </a:r>
          </a:p>
          <a:p>
            <a:pPr marL="45720" indent="0">
              <a:buNone/>
            </a:pPr>
            <a:r>
              <a:rPr lang="en-US" sz="3200" dirty="0" smtClean="0">
                <a:hlinkClick r:id="rId2" action="ppaction://hlinkfile"/>
              </a:rPr>
              <a:t>Hyperlinks\bot commands.xlsx</a:t>
            </a:r>
            <a:endParaRPr lang="en-US" sz="3200" dirty="0" smtClean="0"/>
          </a:p>
          <a:p>
            <a:pPr marL="4572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267200"/>
            <a:ext cx="1752600" cy="1752600"/>
          </a:xfrm>
          <a:prstGeom prst="rect">
            <a:avLst/>
          </a:prstGeom>
        </p:spPr>
      </p:pic>
      <p:pic>
        <p:nvPicPr>
          <p:cNvPr id="1026" name="Picture 2" descr="Discord Logo, PNG, Symbol, History, Mean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16" y="3605212"/>
            <a:ext cx="5469467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2754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315200" cy="717612"/>
          </a:xfrm>
        </p:spPr>
        <p:txBody>
          <a:bodyPr/>
          <a:lstStyle/>
          <a:p>
            <a:r>
              <a:rPr lang="en-US" dirty="0" smtClean="0"/>
              <a:t>Auto-Moderation With Nyoibo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1"/>
            <a:ext cx="7315200" cy="50139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Auto-Moderation with Nyoibo is very simple and good. Basically for now we have only added response to the messages containing toxic words.</a:t>
            </a:r>
          </a:p>
          <a:p>
            <a:r>
              <a:rPr lang="en-US" sz="2400" dirty="0" smtClean="0"/>
              <a:t>The bot instantly deletes the message if it detects any of the filtered words.</a:t>
            </a:r>
          </a:p>
          <a:p>
            <a:r>
              <a:rPr lang="en-US" sz="2400" dirty="0" smtClean="0"/>
              <a:t>As soon as the bot deletes the message it mentions the user and warns them.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For now we haven’t added any type of database for this bot that’s why it cannot have any setup cool downs on separate users or a custom prefix for a particular server.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2328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315200" cy="717612"/>
          </a:xfrm>
        </p:spPr>
        <p:txBody>
          <a:bodyPr/>
          <a:lstStyle/>
          <a:p>
            <a:r>
              <a:rPr lang="en-US" dirty="0" smtClean="0"/>
              <a:t>Flexibility with Nyoibo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1"/>
            <a:ext cx="7315200" cy="493776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400" dirty="0" smtClean="0"/>
              <a:t>As the program for this bot is open-source as of now, anyone can program their own modules with this bot and make it do  amazing things for e.g. :</a:t>
            </a:r>
          </a:p>
          <a:p>
            <a:r>
              <a:rPr lang="en-US" sz="2400" dirty="0" smtClean="0"/>
              <a:t>Make it play particular music on Voice channels on the command of the user,</a:t>
            </a:r>
          </a:p>
          <a:p>
            <a:r>
              <a:rPr lang="en-US" sz="2400" dirty="0" smtClean="0"/>
              <a:t>manage economy of the members of the server,</a:t>
            </a:r>
          </a:p>
          <a:p>
            <a:r>
              <a:rPr lang="en-US" sz="2400" dirty="0" smtClean="0"/>
              <a:t>custom games for the members to play with others,</a:t>
            </a:r>
          </a:p>
          <a:p>
            <a:r>
              <a:rPr lang="en-US" sz="2400" dirty="0" smtClean="0"/>
              <a:t>search things or blogs on a particular site like </a:t>
            </a:r>
            <a:r>
              <a:rPr lang="en-US" sz="2400" dirty="0"/>
              <a:t>R</a:t>
            </a:r>
            <a:r>
              <a:rPr lang="en-US" sz="2400" dirty="0" smtClean="0"/>
              <a:t>eddit, etc.,</a:t>
            </a:r>
          </a:p>
          <a:p>
            <a:r>
              <a:rPr lang="en-US" sz="2400" dirty="0" smtClean="0"/>
              <a:t>Assign roles, welcome members who joined the server, send embedded messages in a particular discord channel,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19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09386"/>
            <a:ext cx="7315200" cy="793812"/>
          </a:xfrm>
        </p:spPr>
        <p:txBody>
          <a:bodyPr/>
          <a:lstStyle/>
          <a:p>
            <a:pPr algn="ctr"/>
            <a:r>
              <a:rPr lang="en-US" dirty="0" smtClean="0"/>
              <a:t>Memes with Nyoibo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0" y="1443108"/>
            <a:ext cx="4857540" cy="4801880"/>
          </a:xfrm>
        </p:spPr>
      </p:pic>
      <p:pic>
        <p:nvPicPr>
          <p:cNvPr id="2050" name="Picture 2" descr="Laughing Emoji transparent PNG - Stick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94" y="207039"/>
            <a:ext cx="1076850" cy="112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Dankmemes GIFs | Ten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ankmemes GIFs | Ten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nkmemes GIFs | Ten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nkmemes GIFs | Teno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4" descr="Dankmemes GIFs | Teno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4" name="Picture 16" descr="But I love that Song !: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144" y="1430598"/>
            <a:ext cx="3268151" cy="481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92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232</TotalTime>
  <Words>359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Nyoibo (Discord.py Bot)</vt:lpstr>
      <vt:lpstr>Discord.py</vt:lpstr>
      <vt:lpstr>Bot Example with Discord.py</vt:lpstr>
      <vt:lpstr>Benefits of Using Discord Bots</vt:lpstr>
      <vt:lpstr>About our bot ‘Nyoibo’</vt:lpstr>
      <vt:lpstr>Commands available with Nyoibo</vt:lpstr>
      <vt:lpstr>Auto-Moderation With Nyoibo</vt:lpstr>
      <vt:lpstr>Flexibility with Nyoibo</vt:lpstr>
      <vt:lpstr>Memes with Nyoibo</vt:lpstr>
      <vt:lpstr>PowerPoint Presentation</vt:lpstr>
      <vt:lpstr>That’s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Nyoibo (Discord.py Bot)</dc:title>
  <dc:creator>Dell</dc:creator>
  <cp:lastModifiedBy>Dell</cp:lastModifiedBy>
  <cp:revision>13</cp:revision>
  <dcterms:created xsi:type="dcterms:W3CDTF">2021-09-19T08:26:24Z</dcterms:created>
  <dcterms:modified xsi:type="dcterms:W3CDTF">2021-09-20T15:43:19Z</dcterms:modified>
</cp:coreProperties>
</file>