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3" r:id="rId10"/>
    <p:sldId id="267" r:id="rId11"/>
    <p:sldId id="264" r:id="rId12"/>
    <p:sldId id="268" r:id="rId13"/>
    <p:sldId id="265" r:id="rId14"/>
    <p:sldId id="269" r:id="rId15"/>
    <p:sldId id="270" r:id="rId16"/>
    <p:sldId id="271" r:id="rId17"/>
    <p:sldId id="275" r:id="rId18"/>
    <p:sldId id="272" r:id="rId19"/>
    <p:sldId id="276" r:id="rId20"/>
    <p:sldId id="273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6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665" autoAdjust="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FC5DEE-6A3F-4597-A0D1-3DCB2F8F28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FE808F-7575-44A3-9B18-ABFD41CE73BC}">
      <dgm:prSet/>
      <dgm:spPr/>
      <dgm:t>
        <a:bodyPr/>
        <a:lstStyle/>
        <a:p>
          <a:r>
            <a:rPr lang="en-US"/>
            <a:t>Packet switching</a:t>
          </a:r>
        </a:p>
      </dgm:t>
    </dgm:pt>
    <dgm:pt modelId="{31536492-D3A3-417B-A419-5427008B1E13}" type="parTrans" cxnId="{12C58F29-BF9B-4693-8A96-F59829EE20D1}">
      <dgm:prSet/>
      <dgm:spPr/>
      <dgm:t>
        <a:bodyPr/>
        <a:lstStyle/>
        <a:p>
          <a:endParaRPr lang="en-US"/>
        </a:p>
      </dgm:t>
    </dgm:pt>
    <dgm:pt modelId="{88C202BA-694C-46CE-BF7B-052CD79C83C4}" type="sibTrans" cxnId="{12C58F29-BF9B-4693-8A96-F59829EE20D1}">
      <dgm:prSet/>
      <dgm:spPr/>
      <dgm:t>
        <a:bodyPr/>
        <a:lstStyle/>
        <a:p>
          <a:endParaRPr lang="en-US"/>
        </a:p>
      </dgm:t>
    </dgm:pt>
    <dgm:pt modelId="{3BE06AC8-A1E2-4117-B3D1-8886C4D89387}">
      <dgm:prSet/>
      <dgm:spPr/>
      <dgm:t>
        <a:bodyPr/>
        <a:lstStyle/>
        <a:p>
          <a:r>
            <a:rPr lang="en-US"/>
            <a:t>Circuit Switching</a:t>
          </a:r>
        </a:p>
      </dgm:t>
    </dgm:pt>
    <dgm:pt modelId="{95F7F33E-5F23-439A-9BB2-5745443E0E0B}" type="parTrans" cxnId="{C7B38DCC-566D-4001-9724-D3BF3F476C9E}">
      <dgm:prSet/>
      <dgm:spPr/>
      <dgm:t>
        <a:bodyPr/>
        <a:lstStyle/>
        <a:p>
          <a:endParaRPr lang="en-US"/>
        </a:p>
      </dgm:t>
    </dgm:pt>
    <dgm:pt modelId="{BFEBBEC3-D06E-44B7-A0A5-BBFD9901CC6F}" type="sibTrans" cxnId="{C7B38DCC-566D-4001-9724-D3BF3F476C9E}">
      <dgm:prSet/>
      <dgm:spPr/>
      <dgm:t>
        <a:bodyPr/>
        <a:lstStyle/>
        <a:p>
          <a:endParaRPr lang="en-US"/>
        </a:p>
      </dgm:t>
    </dgm:pt>
    <dgm:pt modelId="{86D95C71-D986-4FDB-A563-95F8D9D88190}">
      <dgm:prSet/>
      <dgm:spPr/>
      <dgm:t>
        <a:bodyPr/>
        <a:lstStyle/>
        <a:p>
          <a:r>
            <a:rPr lang="en-US"/>
            <a:t>Message Switching</a:t>
          </a:r>
        </a:p>
      </dgm:t>
    </dgm:pt>
    <dgm:pt modelId="{279750F1-645E-4D7C-8833-F6187C51378D}" type="parTrans" cxnId="{72660F02-487F-49FF-BBC8-B06F1D023C02}">
      <dgm:prSet/>
      <dgm:spPr/>
      <dgm:t>
        <a:bodyPr/>
        <a:lstStyle/>
        <a:p>
          <a:endParaRPr lang="en-US"/>
        </a:p>
      </dgm:t>
    </dgm:pt>
    <dgm:pt modelId="{1A26661A-1EA0-4C04-9AB5-E7EC26483F0A}" type="sibTrans" cxnId="{72660F02-487F-49FF-BBC8-B06F1D023C02}">
      <dgm:prSet/>
      <dgm:spPr/>
      <dgm:t>
        <a:bodyPr/>
        <a:lstStyle/>
        <a:p>
          <a:endParaRPr lang="en-US"/>
        </a:p>
      </dgm:t>
    </dgm:pt>
    <dgm:pt modelId="{F3B709ED-6180-4853-A021-B12C5604BB65}" type="pres">
      <dgm:prSet presAssocID="{E1FC5DEE-6A3F-4597-A0D1-3DCB2F8F28AD}" presName="root" presStyleCnt="0">
        <dgm:presLayoutVars>
          <dgm:dir/>
          <dgm:resizeHandles val="exact"/>
        </dgm:presLayoutVars>
      </dgm:prSet>
      <dgm:spPr/>
    </dgm:pt>
    <dgm:pt modelId="{A7998A41-E7A4-459D-B12A-D72AF352307B}" type="pres">
      <dgm:prSet presAssocID="{9FFE808F-7575-44A3-9B18-ABFD41CE73BC}" presName="compNode" presStyleCnt="0"/>
      <dgm:spPr/>
    </dgm:pt>
    <dgm:pt modelId="{09FDCAF0-A1E6-4BE6-9E84-B25BBB412026}" type="pres">
      <dgm:prSet presAssocID="{9FFE808F-7575-44A3-9B18-ABFD41CE73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1CA237C-6AE5-4804-A472-C014D4B6EFD5}" type="pres">
      <dgm:prSet presAssocID="{9FFE808F-7575-44A3-9B18-ABFD41CE73BC}" presName="spaceRect" presStyleCnt="0"/>
      <dgm:spPr/>
    </dgm:pt>
    <dgm:pt modelId="{5E66E928-E756-4359-AB78-F6961EFA1FB7}" type="pres">
      <dgm:prSet presAssocID="{9FFE808F-7575-44A3-9B18-ABFD41CE73BC}" presName="textRect" presStyleLbl="revTx" presStyleIdx="0" presStyleCnt="3">
        <dgm:presLayoutVars>
          <dgm:chMax val="1"/>
          <dgm:chPref val="1"/>
        </dgm:presLayoutVars>
      </dgm:prSet>
      <dgm:spPr/>
    </dgm:pt>
    <dgm:pt modelId="{1BD1DF93-DDA9-4855-8BB7-4FB36264EEDC}" type="pres">
      <dgm:prSet presAssocID="{88C202BA-694C-46CE-BF7B-052CD79C83C4}" presName="sibTrans" presStyleCnt="0"/>
      <dgm:spPr/>
    </dgm:pt>
    <dgm:pt modelId="{E479A26E-AC8F-4698-B25B-17F29737AB93}" type="pres">
      <dgm:prSet presAssocID="{3BE06AC8-A1E2-4117-B3D1-8886C4D89387}" presName="compNode" presStyleCnt="0"/>
      <dgm:spPr/>
    </dgm:pt>
    <dgm:pt modelId="{E235CA41-F2D6-4DF2-AD28-CA4FB0E32324}" type="pres">
      <dgm:prSet presAssocID="{3BE06AC8-A1E2-4117-B3D1-8886C4D893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D2F2C6E-7690-4D5E-A92F-54608D8FAC5C}" type="pres">
      <dgm:prSet presAssocID="{3BE06AC8-A1E2-4117-B3D1-8886C4D89387}" presName="spaceRect" presStyleCnt="0"/>
      <dgm:spPr/>
    </dgm:pt>
    <dgm:pt modelId="{0B012AD2-677F-4BEC-9A1C-006D7BC13545}" type="pres">
      <dgm:prSet presAssocID="{3BE06AC8-A1E2-4117-B3D1-8886C4D89387}" presName="textRect" presStyleLbl="revTx" presStyleIdx="1" presStyleCnt="3">
        <dgm:presLayoutVars>
          <dgm:chMax val="1"/>
          <dgm:chPref val="1"/>
        </dgm:presLayoutVars>
      </dgm:prSet>
      <dgm:spPr/>
    </dgm:pt>
    <dgm:pt modelId="{F8C8C215-B96E-419A-A599-8EA031B8A473}" type="pres">
      <dgm:prSet presAssocID="{BFEBBEC3-D06E-44B7-A0A5-BBFD9901CC6F}" presName="sibTrans" presStyleCnt="0"/>
      <dgm:spPr/>
    </dgm:pt>
    <dgm:pt modelId="{D3071E10-CF6D-4C30-84B5-B53000E894B2}" type="pres">
      <dgm:prSet presAssocID="{86D95C71-D986-4FDB-A563-95F8D9D88190}" presName="compNode" presStyleCnt="0"/>
      <dgm:spPr/>
    </dgm:pt>
    <dgm:pt modelId="{9E82B594-29CA-46C6-BDA0-45E0D8989FED}" type="pres">
      <dgm:prSet presAssocID="{86D95C71-D986-4FDB-A563-95F8D9D881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E10E138-D5D3-4091-B389-7FF7D2395369}" type="pres">
      <dgm:prSet presAssocID="{86D95C71-D986-4FDB-A563-95F8D9D88190}" presName="spaceRect" presStyleCnt="0"/>
      <dgm:spPr/>
    </dgm:pt>
    <dgm:pt modelId="{CB93C229-DBAE-46DC-AF42-7FE6290169A4}" type="pres">
      <dgm:prSet presAssocID="{86D95C71-D986-4FDB-A563-95F8D9D881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2660F02-487F-49FF-BBC8-B06F1D023C02}" srcId="{E1FC5DEE-6A3F-4597-A0D1-3DCB2F8F28AD}" destId="{86D95C71-D986-4FDB-A563-95F8D9D88190}" srcOrd="2" destOrd="0" parTransId="{279750F1-645E-4D7C-8833-F6187C51378D}" sibTransId="{1A26661A-1EA0-4C04-9AB5-E7EC26483F0A}"/>
    <dgm:cxn modelId="{9FAA4D02-C951-48E4-85A0-A859F402CD5E}" type="presOf" srcId="{3BE06AC8-A1E2-4117-B3D1-8886C4D89387}" destId="{0B012AD2-677F-4BEC-9A1C-006D7BC13545}" srcOrd="0" destOrd="0" presId="urn:microsoft.com/office/officeart/2018/2/layout/IconLabelList"/>
    <dgm:cxn modelId="{12C58F29-BF9B-4693-8A96-F59829EE20D1}" srcId="{E1FC5DEE-6A3F-4597-A0D1-3DCB2F8F28AD}" destId="{9FFE808F-7575-44A3-9B18-ABFD41CE73BC}" srcOrd="0" destOrd="0" parTransId="{31536492-D3A3-417B-A419-5427008B1E13}" sibTransId="{88C202BA-694C-46CE-BF7B-052CD79C83C4}"/>
    <dgm:cxn modelId="{799A595E-074E-45B3-AB87-0C76807E3151}" type="presOf" srcId="{86D95C71-D986-4FDB-A563-95F8D9D88190}" destId="{CB93C229-DBAE-46DC-AF42-7FE6290169A4}" srcOrd="0" destOrd="0" presId="urn:microsoft.com/office/officeart/2018/2/layout/IconLabelList"/>
    <dgm:cxn modelId="{A4B386B6-04A6-4981-8278-49566BD18ADF}" type="presOf" srcId="{E1FC5DEE-6A3F-4597-A0D1-3DCB2F8F28AD}" destId="{F3B709ED-6180-4853-A021-B12C5604BB65}" srcOrd="0" destOrd="0" presId="urn:microsoft.com/office/officeart/2018/2/layout/IconLabelList"/>
    <dgm:cxn modelId="{C7B38DCC-566D-4001-9724-D3BF3F476C9E}" srcId="{E1FC5DEE-6A3F-4597-A0D1-3DCB2F8F28AD}" destId="{3BE06AC8-A1E2-4117-B3D1-8886C4D89387}" srcOrd="1" destOrd="0" parTransId="{95F7F33E-5F23-439A-9BB2-5745443E0E0B}" sibTransId="{BFEBBEC3-D06E-44B7-A0A5-BBFD9901CC6F}"/>
    <dgm:cxn modelId="{174FC5CE-A42D-4B9C-A5E7-ECF14981560E}" type="presOf" srcId="{9FFE808F-7575-44A3-9B18-ABFD41CE73BC}" destId="{5E66E928-E756-4359-AB78-F6961EFA1FB7}" srcOrd="0" destOrd="0" presId="urn:microsoft.com/office/officeart/2018/2/layout/IconLabelList"/>
    <dgm:cxn modelId="{C4CB6E65-BA42-425C-9765-6005E77E68B6}" type="presParOf" srcId="{F3B709ED-6180-4853-A021-B12C5604BB65}" destId="{A7998A41-E7A4-459D-B12A-D72AF352307B}" srcOrd="0" destOrd="0" presId="urn:microsoft.com/office/officeart/2018/2/layout/IconLabelList"/>
    <dgm:cxn modelId="{2D251A82-3259-4B56-8C64-3291BDC56A6C}" type="presParOf" srcId="{A7998A41-E7A4-459D-B12A-D72AF352307B}" destId="{09FDCAF0-A1E6-4BE6-9E84-B25BBB412026}" srcOrd="0" destOrd="0" presId="urn:microsoft.com/office/officeart/2018/2/layout/IconLabelList"/>
    <dgm:cxn modelId="{0CBF11C7-81EF-46ED-854B-D45141D2B47A}" type="presParOf" srcId="{A7998A41-E7A4-459D-B12A-D72AF352307B}" destId="{41CA237C-6AE5-4804-A472-C014D4B6EFD5}" srcOrd="1" destOrd="0" presId="urn:microsoft.com/office/officeart/2018/2/layout/IconLabelList"/>
    <dgm:cxn modelId="{8F3CF394-07AC-45A9-8AD5-3038304AD76F}" type="presParOf" srcId="{A7998A41-E7A4-459D-B12A-D72AF352307B}" destId="{5E66E928-E756-4359-AB78-F6961EFA1FB7}" srcOrd="2" destOrd="0" presId="urn:microsoft.com/office/officeart/2018/2/layout/IconLabelList"/>
    <dgm:cxn modelId="{ECA7039B-1EC6-4702-AF4C-C542DA39EF26}" type="presParOf" srcId="{F3B709ED-6180-4853-A021-B12C5604BB65}" destId="{1BD1DF93-DDA9-4855-8BB7-4FB36264EEDC}" srcOrd="1" destOrd="0" presId="urn:microsoft.com/office/officeart/2018/2/layout/IconLabelList"/>
    <dgm:cxn modelId="{609ACCE7-9F2E-41FD-97F4-2705C678172A}" type="presParOf" srcId="{F3B709ED-6180-4853-A021-B12C5604BB65}" destId="{E479A26E-AC8F-4698-B25B-17F29737AB93}" srcOrd="2" destOrd="0" presId="urn:microsoft.com/office/officeart/2018/2/layout/IconLabelList"/>
    <dgm:cxn modelId="{945BCB77-C261-42C5-AD9C-678BBE945AC8}" type="presParOf" srcId="{E479A26E-AC8F-4698-B25B-17F29737AB93}" destId="{E235CA41-F2D6-4DF2-AD28-CA4FB0E32324}" srcOrd="0" destOrd="0" presId="urn:microsoft.com/office/officeart/2018/2/layout/IconLabelList"/>
    <dgm:cxn modelId="{14AC7EE5-6FB2-4C37-928F-C4CDBF68A60C}" type="presParOf" srcId="{E479A26E-AC8F-4698-B25B-17F29737AB93}" destId="{ED2F2C6E-7690-4D5E-A92F-54608D8FAC5C}" srcOrd="1" destOrd="0" presId="urn:microsoft.com/office/officeart/2018/2/layout/IconLabelList"/>
    <dgm:cxn modelId="{99EC6FD4-8F59-4425-9ECF-EDCDDFFF11DB}" type="presParOf" srcId="{E479A26E-AC8F-4698-B25B-17F29737AB93}" destId="{0B012AD2-677F-4BEC-9A1C-006D7BC13545}" srcOrd="2" destOrd="0" presId="urn:microsoft.com/office/officeart/2018/2/layout/IconLabelList"/>
    <dgm:cxn modelId="{0784E846-3CC8-4A47-8E99-4D08C06B2C1F}" type="presParOf" srcId="{F3B709ED-6180-4853-A021-B12C5604BB65}" destId="{F8C8C215-B96E-419A-A599-8EA031B8A473}" srcOrd="3" destOrd="0" presId="urn:microsoft.com/office/officeart/2018/2/layout/IconLabelList"/>
    <dgm:cxn modelId="{08FE006B-8F15-4ED3-8833-774ADA0CEA53}" type="presParOf" srcId="{F3B709ED-6180-4853-A021-B12C5604BB65}" destId="{D3071E10-CF6D-4C30-84B5-B53000E894B2}" srcOrd="4" destOrd="0" presId="urn:microsoft.com/office/officeart/2018/2/layout/IconLabelList"/>
    <dgm:cxn modelId="{388579A7-5EF1-413C-99A6-E24859BE4301}" type="presParOf" srcId="{D3071E10-CF6D-4C30-84B5-B53000E894B2}" destId="{9E82B594-29CA-46C6-BDA0-45E0D8989FED}" srcOrd="0" destOrd="0" presId="urn:microsoft.com/office/officeart/2018/2/layout/IconLabelList"/>
    <dgm:cxn modelId="{5CEECFB8-5FD8-4DD7-9844-3610BB0C4166}" type="presParOf" srcId="{D3071E10-CF6D-4C30-84B5-B53000E894B2}" destId="{EE10E138-D5D3-4091-B389-7FF7D2395369}" srcOrd="1" destOrd="0" presId="urn:microsoft.com/office/officeart/2018/2/layout/IconLabelList"/>
    <dgm:cxn modelId="{508BB5B2-C752-45D8-8B72-2DC373D5C678}" type="presParOf" srcId="{D3071E10-CF6D-4C30-84B5-B53000E894B2}" destId="{CB93C229-DBAE-46DC-AF42-7FE6290169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2BE07C-2450-4B72-A0CC-55A8F9DB554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C03938-FDB1-408B-ADD7-79AD8519305C}">
      <dgm:prSet/>
      <dgm:spPr/>
      <dgm:t>
        <a:bodyPr/>
        <a:lstStyle/>
        <a:p>
          <a:pPr>
            <a:defRPr cap="all"/>
          </a:pPr>
          <a:r>
            <a:rPr lang="en-US"/>
            <a:t>Time-out methode</a:t>
          </a:r>
        </a:p>
      </dgm:t>
    </dgm:pt>
    <dgm:pt modelId="{62C4474D-79C7-4657-A295-56201F8E6A73}" type="parTrans" cxnId="{33CCEC98-5857-49B3-92CC-A1293B6E27A3}">
      <dgm:prSet/>
      <dgm:spPr/>
      <dgm:t>
        <a:bodyPr/>
        <a:lstStyle/>
        <a:p>
          <a:endParaRPr lang="en-US"/>
        </a:p>
      </dgm:t>
    </dgm:pt>
    <dgm:pt modelId="{7FB47740-3FD0-4216-82DA-0CCD18DA665B}" type="sibTrans" cxnId="{33CCEC98-5857-49B3-92CC-A1293B6E27A3}">
      <dgm:prSet/>
      <dgm:spPr/>
      <dgm:t>
        <a:bodyPr/>
        <a:lstStyle/>
        <a:p>
          <a:endParaRPr lang="en-US"/>
        </a:p>
      </dgm:t>
    </dgm:pt>
    <dgm:pt modelId="{D9504EE9-7393-4AB3-B670-C9444BE704A0}">
      <dgm:prSet/>
      <dgm:spPr/>
      <dgm:t>
        <a:bodyPr/>
        <a:lstStyle/>
        <a:p>
          <a:pPr>
            <a:defRPr cap="all"/>
          </a:pPr>
          <a:r>
            <a:rPr lang="en-US"/>
            <a:t>Byte-count methode</a:t>
          </a:r>
        </a:p>
      </dgm:t>
    </dgm:pt>
    <dgm:pt modelId="{188AFDFC-A9E7-48FE-9723-552BE3CC2FD1}" type="parTrans" cxnId="{253D999E-B9CF-46E4-A8AB-11B90BF3D60F}">
      <dgm:prSet/>
      <dgm:spPr/>
      <dgm:t>
        <a:bodyPr/>
        <a:lstStyle/>
        <a:p>
          <a:endParaRPr lang="en-US"/>
        </a:p>
      </dgm:t>
    </dgm:pt>
    <dgm:pt modelId="{9D62CB54-8B89-415D-A096-7BE013B2A8CF}" type="sibTrans" cxnId="{253D999E-B9CF-46E4-A8AB-11B90BF3D60F}">
      <dgm:prSet/>
      <dgm:spPr/>
      <dgm:t>
        <a:bodyPr/>
        <a:lstStyle/>
        <a:p>
          <a:endParaRPr lang="en-US"/>
        </a:p>
      </dgm:t>
    </dgm:pt>
    <dgm:pt modelId="{A901C675-9FC4-443E-ACFD-0CA0D44371BB}">
      <dgm:prSet/>
      <dgm:spPr/>
      <dgm:t>
        <a:bodyPr/>
        <a:lstStyle/>
        <a:p>
          <a:pPr>
            <a:defRPr cap="all"/>
          </a:pPr>
          <a:r>
            <a:rPr lang="en-US"/>
            <a:t>End-of-message methode</a:t>
          </a:r>
        </a:p>
      </dgm:t>
    </dgm:pt>
    <dgm:pt modelId="{4FCE7138-12E8-4975-BEBB-6B9BE79BE8EF}" type="parTrans" cxnId="{DC2633EB-1FAE-4DA1-A493-2F83A4305D99}">
      <dgm:prSet/>
      <dgm:spPr/>
      <dgm:t>
        <a:bodyPr/>
        <a:lstStyle/>
        <a:p>
          <a:endParaRPr lang="en-US"/>
        </a:p>
      </dgm:t>
    </dgm:pt>
    <dgm:pt modelId="{8DD2882D-69C1-47E5-8D10-9F43E504783E}" type="sibTrans" cxnId="{DC2633EB-1FAE-4DA1-A493-2F83A4305D99}">
      <dgm:prSet/>
      <dgm:spPr/>
      <dgm:t>
        <a:bodyPr/>
        <a:lstStyle/>
        <a:p>
          <a:endParaRPr lang="en-US"/>
        </a:p>
      </dgm:t>
    </dgm:pt>
    <dgm:pt modelId="{B589627A-3085-453A-A9E0-CD75C846BDE1}" type="pres">
      <dgm:prSet presAssocID="{6C2BE07C-2450-4B72-A0CC-55A8F9DB5540}" presName="root" presStyleCnt="0">
        <dgm:presLayoutVars>
          <dgm:dir/>
          <dgm:resizeHandles val="exact"/>
        </dgm:presLayoutVars>
      </dgm:prSet>
      <dgm:spPr/>
    </dgm:pt>
    <dgm:pt modelId="{FCC8664E-57DE-48FA-A384-305B4F0EB527}" type="pres">
      <dgm:prSet presAssocID="{5AC03938-FDB1-408B-ADD7-79AD8519305C}" presName="compNode" presStyleCnt="0"/>
      <dgm:spPr/>
    </dgm:pt>
    <dgm:pt modelId="{820632AF-04F9-4526-9A09-516BFA21D6DB}" type="pres">
      <dgm:prSet presAssocID="{5AC03938-FDB1-408B-ADD7-79AD8519305C}" presName="iconBgRect" presStyleLbl="bgShp" presStyleIdx="0" presStyleCnt="3"/>
      <dgm:spPr/>
    </dgm:pt>
    <dgm:pt modelId="{AA15FEB9-BE6B-4C4D-8452-A3E859AEAD17}" type="pres">
      <dgm:prSet presAssocID="{5AC03938-FDB1-408B-ADD7-79AD851930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FCB427D-B1FA-4817-820B-E3407D5000B2}" type="pres">
      <dgm:prSet presAssocID="{5AC03938-FDB1-408B-ADD7-79AD8519305C}" presName="spaceRect" presStyleCnt="0"/>
      <dgm:spPr/>
    </dgm:pt>
    <dgm:pt modelId="{C01D7369-64B3-4E97-BC7A-4A27E1D13DF7}" type="pres">
      <dgm:prSet presAssocID="{5AC03938-FDB1-408B-ADD7-79AD8519305C}" presName="textRect" presStyleLbl="revTx" presStyleIdx="0" presStyleCnt="3">
        <dgm:presLayoutVars>
          <dgm:chMax val="1"/>
          <dgm:chPref val="1"/>
        </dgm:presLayoutVars>
      </dgm:prSet>
      <dgm:spPr/>
    </dgm:pt>
    <dgm:pt modelId="{9BD1612F-846E-4160-AB5B-EFFD46E09FD6}" type="pres">
      <dgm:prSet presAssocID="{7FB47740-3FD0-4216-82DA-0CCD18DA665B}" presName="sibTrans" presStyleCnt="0"/>
      <dgm:spPr/>
    </dgm:pt>
    <dgm:pt modelId="{ACAE80DD-BF5A-4150-A1AA-0A44C6BE79FD}" type="pres">
      <dgm:prSet presAssocID="{D9504EE9-7393-4AB3-B670-C9444BE704A0}" presName="compNode" presStyleCnt="0"/>
      <dgm:spPr/>
    </dgm:pt>
    <dgm:pt modelId="{E2209623-0DBA-42D8-9940-B78FF75390FE}" type="pres">
      <dgm:prSet presAssocID="{D9504EE9-7393-4AB3-B670-C9444BE704A0}" presName="iconBgRect" presStyleLbl="bgShp" presStyleIdx="1" presStyleCnt="3"/>
      <dgm:spPr/>
    </dgm:pt>
    <dgm:pt modelId="{7D69FA20-FE61-435A-9FE5-46018C43825F}" type="pres">
      <dgm:prSet presAssocID="{D9504EE9-7393-4AB3-B670-C9444BE70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E12F21A-06C3-4F64-9304-3DA4869E5077}" type="pres">
      <dgm:prSet presAssocID="{D9504EE9-7393-4AB3-B670-C9444BE704A0}" presName="spaceRect" presStyleCnt="0"/>
      <dgm:spPr/>
    </dgm:pt>
    <dgm:pt modelId="{450F78DD-8AAB-40DE-AFC2-AC37103C22F0}" type="pres">
      <dgm:prSet presAssocID="{D9504EE9-7393-4AB3-B670-C9444BE704A0}" presName="textRect" presStyleLbl="revTx" presStyleIdx="1" presStyleCnt="3">
        <dgm:presLayoutVars>
          <dgm:chMax val="1"/>
          <dgm:chPref val="1"/>
        </dgm:presLayoutVars>
      </dgm:prSet>
      <dgm:spPr/>
    </dgm:pt>
    <dgm:pt modelId="{94D414F8-7402-4FBF-AA2F-5385CC10FCD4}" type="pres">
      <dgm:prSet presAssocID="{9D62CB54-8B89-415D-A096-7BE013B2A8CF}" presName="sibTrans" presStyleCnt="0"/>
      <dgm:spPr/>
    </dgm:pt>
    <dgm:pt modelId="{E998BE03-93E8-4F98-97C5-409E7C46D64F}" type="pres">
      <dgm:prSet presAssocID="{A901C675-9FC4-443E-ACFD-0CA0D44371BB}" presName="compNode" presStyleCnt="0"/>
      <dgm:spPr/>
    </dgm:pt>
    <dgm:pt modelId="{4CEB5607-F32B-44C7-A0EA-8BBBA96FDCB5}" type="pres">
      <dgm:prSet presAssocID="{A901C675-9FC4-443E-ACFD-0CA0D44371BB}" presName="iconBgRect" presStyleLbl="bgShp" presStyleIdx="2" presStyleCnt="3"/>
      <dgm:spPr/>
    </dgm:pt>
    <dgm:pt modelId="{1252E489-465B-4CF6-BC7C-A218E5CC0A61}" type="pres">
      <dgm:prSet presAssocID="{A901C675-9FC4-443E-ACFD-0CA0D44371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CBEBDF8-FF78-4EFB-B7CA-6FB24D829722}" type="pres">
      <dgm:prSet presAssocID="{A901C675-9FC4-443E-ACFD-0CA0D44371BB}" presName="spaceRect" presStyleCnt="0"/>
      <dgm:spPr/>
    </dgm:pt>
    <dgm:pt modelId="{8EB6E790-E23C-4793-8CB5-3BDA16FA302E}" type="pres">
      <dgm:prSet presAssocID="{A901C675-9FC4-443E-ACFD-0CA0D44371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E30B26-C044-4AAB-9137-90F591814B58}" type="presOf" srcId="{6C2BE07C-2450-4B72-A0CC-55A8F9DB5540}" destId="{B589627A-3085-453A-A9E0-CD75C846BDE1}" srcOrd="0" destOrd="0" presId="urn:microsoft.com/office/officeart/2018/5/layout/IconCircleLabelList"/>
    <dgm:cxn modelId="{DD585427-D09D-4A54-9703-2FA53922D0FD}" type="presOf" srcId="{D9504EE9-7393-4AB3-B670-C9444BE704A0}" destId="{450F78DD-8AAB-40DE-AFC2-AC37103C22F0}" srcOrd="0" destOrd="0" presId="urn:microsoft.com/office/officeart/2018/5/layout/IconCircleLabelList"/>
    <dgm:cxn modelId="{704DDB51-F85A-4892-8F36-A5FAB8A18313}" type="presOf" srcId="{A901C675-9FC4-443E-ACFD-0CA0D44371BB}" destId="{8EB6E790-E23C-4793-8CB5-3BDA16FA302E}" srcOrd="0" destOrd="0" presId="urn:microsoft.com/office/officeart/2018/5/layout/IconCircleLabelList"/>
    <dgm:cxn modelId="{33CCEC98-5857-49B3-92CC-A1293B6E27A3}" srcId="{6C2BE07C-2450-4B72-A0CC-55A8F9DB5540}" destId="{5AC03938-FDB1-408B-ADD7-79AD8519305C}" srcOrd="0" destOrd="0" parTransId="{62C4474D-79C7-4657-A295-56201F8E6A73}" sibTransId="{7FB47740-3FD0-4216-82DA-0CCD18DA665B}"/>
    <dgm:cxn modelId="{253D999E-B9CF-46E4-A8AB-11B90BF3D60F}" srcId="{6C2BE07C-2450-4B72-A0CC-55A8F9DB5540}" destId="{D9504EE9-7393-4AB3-B670-C9444BE704A0}" srcOrd="1" destOrd="0" parTransId="{188AFDFC-A9E7-48FE-9723-552BE3CC2FD1}" sibTransId="{9D62CB54-8B89-415D-A096-7BE013B2A8CF}"/>
    <dgm:cxn modelId="{4A497ECE-ADDC-4231-821C-E3453A4DCEEC}" type="presOf" srcId="{5AC03938-FDB1-408B-ADD7-79AD8519305C}" destId="{C01D7369-64B3-4E97-BC7A-4A27E1D13DF7}" srcOrd="0" destOrd="0" presId="urn:microsoft.com/office/officeart/2018/5/layout/IconCircleLabelList"/>
    <dgm:cxn modelId="{DC2633EB-1FAE-4DA1-A493-2F83A4305D99}" srcId="{6C2BE07C-2450-4B72-A0CC-55A8F9DB5540}" destId="{A901C675-9FC4-443E-ACFD-0CA0D44371BB}" srcOrd="2" destOrd="0" parTransId="{4FCE7138-12E8-4975-BEBB-6B9BE79BE8EF}" sibTransId="{8DD2882D-69C1-47E5-8D10-9F43E504783E}"/>
    <dgm:cxn modelId="{C5E079FB-D06D-4747-8AEC-64825F211279}" type="presParOf" srcId="{B589627A-3085-453A-A9E0-CD75C846BDE1}" destId="{FCC8664E-57DE-48FA-A384-305B4F0EB527}" srcOrd="0" destOrd="0" presId="urn:microsoft.com/office/officeart/2018/5/layout/IconCircleLabelList"/>
    <dgm:cxn modelId="{81A964A9-F981-41D4-A708-529AA4A9DF26}" type="presParOf" srcId="{FCC8664E-57DE-48FA-A384-305B4F0EB527}" destId="{820632AF-04F9-4526-9A09-516BFA21D6DB}" srcOrd="0" destOrd="0" presId="urn:microsoft.com/office/officeart/2018/5/layout/IconCircleLabelList"/>
    <dgm:cxn modelId="{0F1C229A-539A-47AE-BF50-A769249CF7DC}" type="presParOf" srcId="{FCC8664E-57DE-48FA-A384-305B4F0EB527}" destId="{AA15FEB9-BE6B-4C4D-8452-A3E859AEAD17}" srcOrd="1" destOrd="0" presId="urn:microsoft.com/office/officeart/2018/5/layout/IconCircleLabelList"/>
    <dgm:cxn modelId="{721E4340-0C83-4F35-B456-D718A17AF580}" type="presParOf" srcId="{FCC8664E-57DE-48FA-A384-305B4F0EB527}" destId="{FFCB427D-B1FA-4817-820B-E3407D5000B2}" srcOrd="2" destOrd="0" presId="urn:microsoft.com/office/officeart/2018/5/layout/IconCircleLabelList"/>
    <dgm:cxn modelId="{2406F6D7-5940-4053-920F-BB4F37CAF509}" type="presParOf" srcId="{FCC8664E-57DE-48FA-A384-305B4F0EB527}" destId="{C01D7369-64B3-4E97-BC7A-4A27E1D13DF7}" srcOrd="3" destOrd="0" presId="urn:microsoft.com/office/officeart/2018/5/layout/IconCircleLabelList"/>
    <dgm:cxn modelId="{54E15AAF-6197-46A9-9EBC-835008935F6D}" type="presParOf" srcId="{B589627A-3085-453A-A9E0-CD75C846BDE1}" destId="{9BD1612F-846E-4160-AB5B-EFFD46E09FD6}" srcOrd="1" destOrd="0" presId="urn:microsoft.com/office/officeart/2018/5/layout/IconCircleLabelList"/>
    <dgm:cxn modelId="{2030A797-7B94-4A04-887D-86E356B8CEF2}" type="presParOf" srcId="{B589627A-3085-453A-A9E0-CD75C846BDE1}" destId="{ACAE80DD-BF5A-4150-A1AA-0A44C6BE79FD}" srcOrd="2" destOrd="0" presId="urn:microsoft.com/office/officeart/2018/5/layout/IconCircleLabelList"/>
    <dgm:cxn modelId="{76E8BFAE-060C-45C4-875F-AB40971840CB}" type="presParOf" srcId="{ACAE80DD-BF5A-4150-A1AA-0A44C6BE79FD}" destId="{E2209623-0DBA-42D8-9940-B78FF75390FE}" srcOrd="0" destOrd="0" presId="urn:microsoft.com/office/officeart/2018/5/layout/IconCircleLabelList"/>
    <dgm:cxn modelId="{9244AD2B-3EB5-4960-8060-E3A33779CA2C}" type="presParOf" srcId="{ACAE80DD-BF5A-4150-A1AA-0A44C6BE79FD}" destId="{7D69FA20-FE61-435A-9FE5-46018C43825F}" srcOrd="1" destOrd="0" presId="urn:microsoft.com/office/officeart/2018/5/layout/IconCircleLabelList"/>
    <dgm:cxn modelId="{89D20561-3144-4C9D-B7E3-50C4340E1983}" type="presParOf" srcId="{ACAE80DD-BF5A-4150-A1AA-0A44C6BE79FD}" destId="{0E12F21A-06C3-4F64-9304-3DA4869E5077}" srcOrd="2" destOrd="0" presId="urn:microsoft.com/office/officeart/2018/5/layout/IconCircleLabelList"/>
    <dgm:cxn modelId="{47B55CB4-772A-4D0B-BBE6-2398901F4718}" type="presParOf" srcId="{ACAE80DD-BF5A-4150-A1AA-0A44C6BE79FD}" destId="{450F78DD-8AAB-40DE-AFC2-AC37103C22F0}" srcOrd="3" destOrd="0" presId="urn:microsoft.com/office/officeart/2018/5/layout/IconCircleLabelList"/>
    <dgm:cxn modelId="{A99D346C-5846-45FB-B1AB-FCB496BF75FB}" type="presParOf" srcId="{B589627A-3085-453A-A9E0-CD75C846BDE1}" destId="{94D414F8-7402-4FBF-AA2F-5385CC10FCD4}" srcOrd="3" destOrd="0" presId="urn:microsoft.com/office/officeart/2018/5/layout/IconCircleLabelList"/>
    <dgm:cxn modelId="{4EAC59D5-E277-4EC5-A4EC-08E2B52D0567}" type="presParOf" srcId="{B589627A-3085-453A-A9E0-CD75C846BDE1}" destId="{E998BE03-93E8-4F98-97C5-409E7C46D64F}" srcOrd="4" destOrd="0" presId="urn:microsoft.com/office/officeart/2018/5/layout/IconCircleLabelList"/>
    <dgm:cxn modelId="{D35C5DEE-5A96-4343-A8E4-53FB429DBC9E}" type="presParOf" srcId="{E998BE03-93E8-4F98-97C5-409E7C46D64F}" destId="{4CEB5607-F32B-44C7-A0EA-8BBBA96FDCB5}" srcOrd="0" destOrd="0" presId="urn:microsoft.com/office/officeart/2018/5/layout/IconCircleLabelList"/>
    <dgm:cxn modelId="{C530CA1D-883B-469D-8DB2-B5CB84B2FAB7}" type="presParOf" srcId="{E998BE03-93E8-4F98-97C5-409E7C46D64F}" destId="{1252E489-465B-4CF6-BC7C-A218E5CC0A61}" srcOrd="1" destOrd="0" presId="urn:microsoft.com/office/officeart/2018/5/layout/IconCircleLabelList"/>
    <dgm:cxn modelId="{24976BF2-AFA8-42A5-B2D3-AC5FDB1B71DC}" type="presParOf" srcId="{E998BE03-93E8-4F98-97C5-409E7C46D64F}" destId="{7CBEBDF8-FF78-4EFB-B7CA-6FB24D829722}" srcOrd="2" destOrd="0" presId="urn:microsoft.com/office/officeart/2018/5/layout/IconCircleLabelList"/>
    <dgm:cxn modelId="{A7C22FB4-A28C-49A0-BA0E-844869CFDD98}" type="presParOf" srcId="{E998BE03-93E8-4F98-97C5-409E7C46D64F}" destId="{8EB6E790-E23C-4793-8CB5-3BDA16FA30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FDCAF0-A1E6-4BE6-9E84-B25BBB41202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6E928-E756-4359-AB78-F6961EFA1FB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Packet switching</a:t>
          </a:r>
        </a:p>
      </dsp:txBody>
      <dsp:txXfrm>
        <a:off x="59990" y="2654049"/>
        <a:ext cx="3226223" cy="720000"/>
      </dsp:txXfrm>
    </dsp:sp>
    <dsp:sp modelId="{E235CA41-F2D6-4DF2-AD28-CA4FB0E3232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12AD2-677F-4BEC-9A1C-006D7BC1354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Circuit Switching</a:t>
          </a:r>
        </a:p>
      </dsp:txBody>
      <dsp:txXfrm>
        <a:off x="3850802" y="2654049"/>
        <a:ext cx="3226223" cy="720000"/>
      </dsp:txXfrm>
    </dsp:sp>
    <dsp:sp modelId="{9E82B594-29CA-46C6-BDA0-45E0D8989FE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3C229-DBAE-46DC-AF42-7FE6290169A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Message Switching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632AF-04F9-4526-9A09-516BFA21D6DB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5FEB9-BE6B-4C4D-8452-A3E859AEAD1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1D7369-64B3-4E97-BC7A-4A27E1D13DF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Time-out methode</a:t>
          </a:r>
        </a:p>
      </dsp:txBody>
      <dsp:txXfrm>
        <a:off x="93445" y="3018902"/>
        <a:ext cx="3206250" cy="720000"/>
      </dsp:txXfrm>
    </dsp:sp>
    <dsp:sp modelId="{E2209623-0DBA-42D8-9940-B78FF75390FE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69FA20-FE61-435A-9FE5-46018C43825F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F78DD-8AAB-40DE-AFC2-AC37103C22F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Byte-count methode</a:t>
          </a:r>
        </a:p>
      </dsp:txBody>
      <dsp:txXfrm>
        <a:off x="3860789" y="3018902"/>
        <a:ext cx="3206250" cy="720000"/>
      </dsp:txXfrm>
    </dsp:sp>
    <dsp:sp modelId="{4CEB5607-F32B-44C7-A0EA-8BBBA96FDCB5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2E489-465B-4CF6-BC7C-A218E5CC0A61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6E790-E23C-4793-8CB5-3BDA16FA302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End-of-message methode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4B951-E8D2-4B97-9F97-5905D42B68F0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0C18C-AB1C-483C-BCB0-2CDFB8E5FF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6190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Packet switching =&gt;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opgedeeld</a:t>
            </a:r>
            <a:r>
              <a:rPr lang="en-US" dirty="0"/>
              <a:t> in </a:t>
            </a:r>
            <a:r>
              <a:rPr lang="en-US" dirty="0" err="1"/>
              <a:t>pakketjes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over 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lijnen</a:t>
            </a:r>
            <a:r>
              <a:rPr lang="en-US" dirty="0"/>
              <a:t> </a:t>
            </a:r>
            <a:r>
              <a:rPr lang="en-US" dirty="0" err="1"/>
              <a:t>verstuurd</a:t>
            </a:r>
            <a:r>
              <a:rPr lang="en-US" dirty="0"/>
              <a:t>. (</a:t>
            </a:r>
            <a:r>
              <a:rPr lang="en-US" dirty="0" err="1"/>
              <a:t>vb</a:t>
            </a:r>
            <a:r>
              <a:rPr lang="en-US" dirty="0"/>
              <a:t>: Het laden van </a:t>
            </a:r>
            <a:r>
              <a:rPr lang="en-US" dirty="0" err="1"/>
              <a:t>een</a:t>
            </a:r>
            <a:r>
              <a:rPr lang="en-US" dirty="0"/>
              <a:t> website)</a:t>
            </a:r>
          </a:p>
          <a:p>
            <a:r>
              <a:rPr lang="en-US" dirty="0"/>
              <a:t>Circuit switching =&gt; 1 </a:t>
            </a:r>
            <a:r>
              <a:rPr lang="en-US" dirty="0" err="1"/>
              <a:t>lijn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beschikking</a:t>
            </a:r>
            <a:r>
              <a:rPr lang="en-US" dirty="0"/>
              <a:t> </a:t>
            </a:r>
            <a:r>
              <a:rPr lang="en-US" dirty="0" err="1"/>
              <a:t>gesteld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continu</a:t>
            </a:r>
            <a:r>
              <a:rPr lang="en-US" dirty="0"/>
              <a:t> </a:t>
            </a:r>
            <a:r>
              <a:rPr lang="en-US" dirty="0" err="1"/>
              <a:t>doorgsetuurd</a:t>
            </a:r>
            <a:r>
              <a:rPr lang="en-US" dirty="0"/>
              <a:t> (</a:t>
            </a:r>
            <a:r>
              <a:rPr lang="en-US" dirty="0" err="1"/>
              <a:t>vb</a:t>
            </a:r>
            <a:r>
              <a:rPr lang="en-US" dirty="0"/>
              <a:t>: </a:t>
            </a:r>
            <a:r>
              <a:rPr lang="en-US" dirty="0" err="1"/>
              <a:t>telefoneren</a:t>
            </a:r>
            <a:r>
              <a:rPr lang="en-US" dirty="0"/>
              <a:t>)</a:t>
            </a:r>
          </a:p>
          <a:p>
            <a:r>
              <a:rPr lang="en-US" dirty="0"/>
              <a:t>Message switching =&gt; Het </a:t>
            </a:r>
            <a:r>
              <a:rPr lang="en-US" dirty="0" err="1"/>
              <a:t>bericht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in 1 </a:t>
            </a:r>
            <a:r>
              <a:rPr lang="en-US" dirty="0" err="1"/>
              <a:t>geheel</a:t>
            </a:r>
            <a:r>
              <a:rPr lang="en-US" dirty="0"/>
              <a:t> </a:t>
            </a:r>
            <a:r>
              <a:rPr lang="en-US" dirty="0" err="1"/>
              <a:t>volledig</a:t>
            </a:r>
            <a:r>
              <a:rPr lang="en-US" dirty="0"/>
              <a:t> </a:t>
            </a:r>
            <a:r>
              <a:rPr lang="en-US" dirty="0" err="1"/>
              <a:t>doorgestuurd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</a:t>
            </a:r>
            <a:r>
              <a:rPr lang="en-US" dirty="0" err="1"/>
              <a:t>ontvanger</a:t>
            </a:r>
            <a:r>
              <a:rPr lang="en-US" dirty="0"/>
              <a:t> (</a:t>
            </a:r>
            <a:r>
              <a:rPr lang="en-US" dirty="0" err="1"/>
              <a:t>vb</a:t>
            </a:r>
            <a:r>
              <a:rPr lang="en-US" dirty="0"/>
              <a:t>: mail)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18C-AB1C-483C-BCB0-2CDFB8E5FF32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332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out: </a:t>
            </a:r>
            <a:r>
              <a:rPr lang="en-US" dirty="0" err="1"/>
              <a:t>wanneer</a:t>
            </a:r>
            <a:r>
              <a:rPr lang="en-US" dirty="0"/>
              <a:t> even </a:t>
            </a:r>
            <a:r>
              <a:rPr lang="en-US" dirty="0" err="1"/>
              <a:t>geen</a:t>
            </a:r>
            <a:r>
              <a:rPr lang="en-US" dirty="0"/>
              <a:t> data </a:t>
            </a:r>
            <a:r>
              <a:rPr lang="en-US" dirty="0" err="1"/>
              <a:t>binnenkomt</a:t>
            </a:r>
            <a:r>
              <a:rPr lang="en-US" dirty="0"/>
              <a:t> is het </a:t>
            </a:r>
            <a:r>
              <a:rPr lang="en-US" dirty="0" err="1"/>
              <a:t>gedaan</a:t>
            </a:r>
            <a:endParaRPr lang="en-US" dirty="0"/>
          </a:p>
          <a:p>
            <a:r>
              <a:rPr lang="en-US" dirty="0"/>
              <a:t>Byte-count: op </a:t>
            </a:r>
            <a:r>
              <a:rPr lang="en-US" dirty="0" err="1"/>
              <a:t>voorhand</a:t>
            </a:r>
            <a:r>
              <a:rPr lang="en-US" dirty="0"/>
              <a:t> </a:t>
            </a:r>
            <a:r>
              <a:rPr lang="en-US" dirty="0" err="1"/>
              <a:t>doorgegeven</a:t>
            </a:r>
            <a:r>
              <a:rPr lang="en-US" dirty="0"/>
              <a:t> </a:t>
            </a:r>
            <a:r>
              <a:rPr lang="en-US" dirty="0" err="1"/>
              <a:t>hoeveel</a:t>
            </a:r>
            <a:r>
              <a:rPr lang="en-US" dirty="0"/>
              <a:t> bytes er </a:t>
            </a:r>
            <a:r>
              <a:rPr lang="en-US" dirty="0" err="1"/>
              <a:t>toekomen</a:t>
            </a:r>
            <a:endParaRPr lang="en-US" dirty="0"/>
          </a:p>
          <a:p>
            <a:r>
              <a:rPr lang="en-US" dirty="0"/>
              <a:t>End-of-message: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afgesproken</a:t>
            </a:r>
            <a:r>
              <a:rPr lang="en-US" dirty="0"/>
              <a:t> </a:t>
            </a:r>
            <a:r>
              <a:rPr lang="en-US" dirty="0" err="1"/>
              <a:t>bytecompositie</a:t>
            </a:r>
            <a:r>
              <a:rPr lang="en-US" dirty="0"/>
              <a:t> op het </a:t>
            </a:r>
            <a:r>
              <a:rPr lang="en-US" dirty="0" err="1"/>
              <a:t>einde</a:t>
            </a:r>
            <a:r>
              <a:rPr lang="en-US" dirty="0"/>
              <a:t> van de </a:t>
            </a:r>
            <a:r>
              <a:rPr lang="en-US" dirty="0" err="1"/>
              <a:t>transmissie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0C18C-AB1C-483C-BCB0-2CDFB8E5FF32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166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DEDA-5DDF-AE5F-0024-5AF9BAF7B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A3A93-F56D-02C0-520C-B00AA28F1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473AE-6F6C-E19D-A89F-A7907DC9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8CC4-87A5-FAE1-2BF3-58B29077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51373-3C55-C942-5930-6917B001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180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E559-5257-AB44-9D63-9F769BC6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2BD4F-E6BF-8F08-370B-F9F3770E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C593-996A-FB35-F8FE-AB751F47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4FFB6-0DBA-D05A-604B-197CEE73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944A5-B4A9-3AF0-A8FE-1EB10E72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620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CAEC7-3484-3C0F-7BC7-4BE618127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E809D-2862-298A-9AAE-88B79AFB3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BBA5-DBB3-ED5B-5B3E-A843B78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A711C-896B-9D17-5455-3AE8D30E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DA57-9F8D-AF1F-9EB3-6AD7FC79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988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EC73-A480-80EF-93F8-3B0FA28E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4AED-2CE3-C27E-05E8-F0E83733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6C0D2-DBEC-29E2-A138-E9707A7B1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B506-6E6B-AF4B-0801-0A7501A1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5333-B8B5-21F8-9583-6B0F3206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165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BB6F-2EE2-4443-5A4B-6A62FE725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6C52F-3B95-7FDA-48D9-9152ABEF0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5012C-ADA0-A193-F209-CD03573D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D4AC6-49F8-9F7D-150D-F1F35251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9E9F-0781-77FE-1643-5A634E2B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578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F472-B3D9-C143-E6A6-C8CCD3B3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35D6-0485-0D0D-290B-30A88D060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B6902-5973-7E6E-0B1D-1299A7EC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2FACA-5F98-7A55-2ACC-808E2FCA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44DE1-F426-7EBE-D7E4-E482B947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D0AF-1741-FDEB-E9B6-072F9CC0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310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0DB4-0B1B-22E5-9165-B6A7D9A03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3B190-D646-FF89-7AF7-38289DF3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7140-FF2A-E40E-6915-F13CFECDB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C1D04-192E-A793-93F6-0E659EE51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CC3B9-E42D-A17D-2AE4-270C4B60E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900EB-45B2-A2CA-DCDC-EDE4CC44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EB89A-C89E-92B6-CA96-66E9758F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481FD-1637-9A70-CAD5-691CFC676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664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CA59-AA87-C7F6-39DD-8CA86C43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2EE45-C972-1B04-270F-727DDDF5A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A254E-A54B-A8FE-2F13-DE1A482C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8626D-4F4F-4137-C230-06EBB745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252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CFBB4-586D-D95D-5AAA-808AF221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EB97B-550C-ED91-B1C4-07DDC5F3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9671B-82B0-D58B-31ED-9D87724E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725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07D3-8CEF-245F-A410-C1C60554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50C9-C4DD-112A-965E-6D82D1F3F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3FA5C-29CB-EDEE-FFB8-5EFA8F4FA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C2A9-1914-73FE-AA5A-386B8FFB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E2C1-572E-ED05-BBFD-C4B5EB00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05A95-6CC8-073B-482F-55C893EA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10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DB6F-F2B5-A1F3-E011-0568556C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3B15A-7B51-5283-2DDF-ADA55A895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A0F2-FBAD-6B41-78CD-8D5720008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BAC3B-4029-78CC-C2CE-925DFE38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83A3C-E3E5-29BC-225A-66C7E6DB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B1896-8316-2AF4-2051-6B49EC0E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853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4F840-61F1-15C0-AEB6-1E8A21AD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CF2C3-2995-5445-C4A4-62D1461A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95A55-C451-F048-2844-F1D4DF579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A6F85-C7EF-46CA-93F8-B25B71153B91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B44C-294D-5C5B-379E-FA47AB081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09FF-9EE5-C9D1-5AB6-BEEF84D94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095DA-ABED-4837-9A98-9D6E068065A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08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0FB6-15BA-72AB-CFF0-CDB9E7EE5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0948"/>
            <a:ext cx="9144000" cy="2387600"/>
          </a:xfrm>
        </p:spPr>
        <p:txBody>
          <a:bodyPr/>
          <a:lstStyle/>
          <a:p>
            <a:r>
              <a:rPr lang="en-US" sz="7200" dirty="0" err="1"/>
              <a:t>DataCommunicatie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9067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6AA7A-C1D4-02AE-3D19-33C4CB231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D1CB-6A62-2027-0CEB-A211996E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Half-duplex</a:t>
            </a:r>
            <a:endParaRPr lang="LID4096" dirty="0"/>
          </a:p>
        </p:txBody>
      </p:sp>
      <p:pic>
        <p:nvPicPr>
          <p:cNvPr id="6" name="Picture 2" descr="De Walkie Talkie-tent: een glampingtent voor kinderen">
            <a:extLst>
              <a:ext uri="{FF2B5EF4-FFF2-40B4-BE49-F238E27FC236}">
                <a16:creationId xmlns:a16="http://schemas.microsoft.com/office/drawing/2014/main" id="{9E955288-0E51-DF61-EFD2-C6A66A7C0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0" b="25665"/>
          <a:stretch/>
        </p:blipFill>
        <p:spPr bwMode="auto">
          <a:xfrm>
            <a:off x="1226819" y="2249123"/>
            <a:ext cx="9925051" cy="280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3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E622B-20EE-8E5C-4B92-223EA280D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703C-DACC-D114-2FCE-F2A7412F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</a:t>
            </a:r>
            <a:endParaRPr lang="LID4096" dirty="0"/>
          </a:p>
        </p:txBody>
      </p:sp>
      <p:sp>
        <p:nvSpPr>
          <p:cNvPr id="4" name="Ovaal 14">
            <a:extLst>
              <a:ext uri="{FF2B5EF4-FFF2-40B4-BE49-F238E27FC236}">
                <a16:creationId xmlns:a16="http://schemas.microsoft.com/office/drawing/2014/main" id="{4C850D12-6DDF-4D52-7EEC-DAF43EEDC4AA}"/>
              </a:ext>
            </a:extLst>
          </p:cNvPr>
          <p:cNvSpPr/>
          <p:nvPr/>
        </p:nvSpPr>
        <p:spPr>
          <a:xfrm>
            <a:off x="2507956" y="2802261"/>
            <a:ext cx="1512167" cy="151216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A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id="{A7F1ADDB-A184-CE14-6665-55267310F3BE}"/>
              </a:ext>
            </a:extLst>
          </p:cNvPr>
          <p:cNvSpPr/>
          <p:nvPr/>
        </p:nvSpPr>
        <p:spPr>
          <a:xfrm>
            <a:off x="7692533" y="2802260"/>
            <a:ext cx="1512167" cy="151216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B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A1F79-CDC2-3458-B8A1-D214DC4A0801}"/>
              </a:ext>
            </a:extLst>
          </p:cNvPr>
          <p:cNvSpPr txBox="1"/>
          <p:nvPr/>
        </p:nvSpPr>
        <p:spPr>
          <a:xfrm>
            <a:off x="5250904" y="3894295"/>
            <a:ext cx="34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Tegelijk</a:t>
            </a:r>
            <a:endParaRPr lang="LID4096" dirty="0"/>
          </a:p>
        </p:txBody>
      </p:sp>
      <p:cxnSp>
        <p:nvCxnSpPr>
          <p:cNvPr id="6" name="Rechte verbindingslijn met pijl 16">
            <a:extLst>
              <a:ext uri="{FF2B5EF4-FFF2-40B4-BE49-F238E27FC236}">
                <a16:creationId xmlns:a16="http://schemas.microsoft.com/office/drawing/2014/main" id="{8B64BA23-6B34-8892-55E5-CE4AE76C470C}"/>
              </a:ext>
            </a:extLst>
          </p:cNvPr>
          <p:cNvCxnSpPr/>
          <p:nvPr/>
        </p:nvCxnSpPr>
        <p:spPr>
          <a:xfrm>
            <a:off x="4154111" y="3328824"/>
            <a:ext cx="3423578" cy="90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Rechte verbindingslijn met pijl 18">
            <a:extLst>
              <a:ext uri="{FF2B5EF4-FFF2-40B4-BE49-F238E27FC236}">
                <a16:creationId xmlns:a16="http://schemas.microsoft.com/office/drawing/2014/main" id="{AA2E7AE9-6C99-4F5E-7508-89A5BF816CFC}"/>
              </a:ext>
            </a:extLst>
          </p:cNvPr>
          <p:cNvCxnSpPr/>
          <p:nvPr/>
        </p:nvCxnSpPr>
        <p:spPr>
          <a:xfrm flipH="1" flipV="1">
            <a:off x="4134966" y="3704657"/>
            <a:ext cx="3442723" cy="24063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94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E193E-0521-ACD6-EC3B-FE70EE1C9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525ED-359A-060A-3DE4-3AC39E30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Duplex</a:t>
            </a:r>
            <a:endParaRPr lang="LID4096" dirty="0"/>
          </a:p>
        </p:txBody>
      </p:sp>
      <p:pic>
        <p:nvPicPr>
          <p:cNvPr id="3" name="Picture 2" descr="De 5 spelregels van... gezellig even bellen | RTL Nieuws">
            <a:extLst>
              <a:ext uri="{FF2B5EF4-FFF2-40B4-BE49-F238E27FC236}">
                <a16:creationId xmlns:a16="http://schemas.microsoft.com/office/drawing/2014/main" id="{7E8CC351-C565-D985-5B74-9B4E0212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67" b="32408"/>
          <a:stretch/>
        </p:blipFill>
        <p:spPr bwMode="auto">
          <a:xfrm>
            <a:off x="1236980" y="2279667"/>
            <a:ext cx="9925050" cy="295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26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23">
            <a:extLst>
              <a:ext uri="{FF2B5EF4-FFF2-40B4-BE49-F238E27FC236}">
                <a16:creationId xmlns:a16="http://schemas.microsoft.com/office/drawing/2014/main" id="{777D8263-5A16-3576-4A37-CD8B8B65F3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7" y="2986177"/>
            <a:ext cx="1160300" cy="7065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84F4A11-E541-9390-B773-A9B04BAD19A9}"/>
              </a:ext>
            </a:extLst>
          </p:cNvPr>
          <p:cNvSpPr txBox="1"/>
          <p:nvPr/>
        </p:nvSpPr>
        <p:spPr>
          <a:xfrm>
            <a:off x="5379896" y="2118319"/>
            <a:ext cx="3501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Switch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26024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F85A9-BFD9-A725-4A35-8966524F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8921DE9B-9F54-D8FB-F436-C9858619377F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fbeelding 13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02B8194C-EC54-8CA3-767B-ACC1EC26C6C3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19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EF740EE4-5575-2137-FEF7-A23CF0B5F1E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2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A7CEA09B-258C-5EFF-E57D-2598E020904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0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2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01B6648E-B53D-E296-E5D7-FB6E0C0F8ED8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2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B6CEB0F6-5306-1C66-D231-78710D1AAF82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3">
            <a:extLst>
              <a:ext uri="{FF2B5EF4-FFF2-40B4-BE49-F238E27FC236}">
                <a16:creationId xmlns:a16="http://schemas.microsoft.com/office/drawing/2014/main" id="{8D39BE6F-487D-CD46-EC16-F61F6A6555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7" y="2986177"/>
            <a:ext cx="1160300" cy="70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3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6CE45-278B-8165-C462-079483172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741EDD29-3C60-AD8A-A9F1-47A43A1D40E8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fbeelding 13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AAD472ED-829D-C1D7-6D9C-44900C05C90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19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68FBBFD1-97EE-E8F7-B5CF-CF9BCCBB4FD6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2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CDF8CBA3-D420-0254-323B-D453C13FDF35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0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2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2AD994BA-2542-ED90-C1AA-6925EAD80F6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2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D209DA2D-DD93-5078-B7F9-1CC76A18AAD6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3">
            <a:extLst>
              <a:ext uri="{FF2B5EF4-FFF2-40B4-BE49-F238E27FC236}">
                <a16:creationId xmlns:a16="http://schemas.microsoft.com/office/drawing/2014/main" id="{755186D1-C9D6-2782-740D-EADEFBEEE7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7" y="2986177"/>
            <a:ext cx="1160300" cy="706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DEAD76A-C41C-0A1F-2273-9F0FCE57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Casting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3373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D6FDE-366C-27EF-C056-860330585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2BD8DBDA-4FE9-A6E0-3B4A-80AB678E40DE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fbeelding 13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479373B6-471E-EBD3-A74A-CB7A0B606DD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19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59A61430-9EAB-0D2E-4C5B-10D54529362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2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99E84823-8CE8-8A5F-6AC0-38F025A737A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0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2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64FB0E90-BFB9-510F-8DEB-AE23E68BA5AB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2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7840A2E0-A03D-8668-FECC-E81204746B2B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3">
            <a:extLst>
              <a:ext uri="{FF2B5EF4-FFF2-40B4-BE49-F238E27FC236}">
                <a16:creationId xmlns:a16="http://schemas.microsoft.com/office/drawing/2014/main" id="{9901CBB9-20E9-021A-8325-EDA9AB4A8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7" y="2986177"/>
            <a:ext cx="1160300" cy="706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E9DE2A-3990-B81C-E431-5AD18F15F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Unicast</a:t>
            </a:r>
            <a:endParaRPr lang="LID4096" dirty="0"/>
          </a:p>
        </p:txBody>
      </p:sp>
      <p:cxnSp>
        <p:nvCxnSpPr>
          <p:cNvPr id="9" name="Rechte verbindingslijn met pijl 24">
            <a:extLst>
              <a:ext uri="{FF2B5EF4-FFF2-40B4-BE49-F238E27FC236}">
                <a16:creationId xmlns:a16="http://schemas.microsoft.com/office/drawing/2014/main" id="{3ECA955F-E4E1-23E4-55B6-C6C758EC6C17}"/>
              </a:ext>
            </a:extLst>
          </p:cNvPr>
          <p:cNvCxnSpPr/>
          <p:nvPr/>
        </p:nvCxnSpPr>
        <p:spPr>
          <a:xfrm>
            <a:off x="3775127" y="3429000"/>
            <a:ext cx="1512168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25">
            <a:extLst>
              <a:ext uri="{FF2B5EF4-FFF2-40B4-BE49-F238E27FC236}">
                <a16:creationId xmlns:a16="http://schemas.microsoft.com/office/drawing/2014/main" id="{36E83BBE-50FE-EC59-EEC9-68DA829A4547}"/>
              </a:ext>
            </a:extLst>
          </p:cNvPr>
          <p:cNvCxnSpPr/>
          <p:nvPr/>
        </p:nvCxnSpPr>
        <p:spPr>
          <a:xfrm flipV="1">
            <a:off x="6217103" y="2208102"/>
            <a:ext cx="677448" cy="76796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5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77B9B-A90D-1932-F361-6471617D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FFBAD1A-D717-854A-5E82-3A361F14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Unicast</a:t>
            </a:r>
            <a:endParaRPr lang="LID4096" dirty="0"/>
          </a:p>
        </p:txBody>
      </p:sp>
      <p:pic>
        <p:nvPicPr>
          <p:cNvPr id="1026" name="Picture 2" descr="File transfer - Free computer icons">
            <a:extLst>
              <a:ext uri="{FF2B5EF4-FFF2-40B4-BE49-F238E27FC236}">
                <a16:creationId xmlns:a16="http://schemas.microsoft.com/office/drawing/2014/main" id="{7F8B6DBA-40D1-43E3-BAF9-A1E07B81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50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11B2B-51F3-7BBD-C905-65E12E61F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DDE9EFE2-578B-15AB-102B-871967D17A35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fbeelding 13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C4D76893-930E-A4AD-C6B0-FC0351487BC0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19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D798FC1C-EE64-3652-0284-5FF5EEB8DE4E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2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84ED5698-6A88-AED3-CC44-A86A9CAF614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0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2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8B4FAF1C-8BB6-C03E-C7E7-10ED429E4B4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2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126EE33A-A5FB-45C2-0774-EE566E658AA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3">
            <a:extLst>
              <a:ext uri="{FF2B5EF4-FFF2-40B4-BE49-F238E27FC236}">
                <a16:creationId xmlns:a16="http://schemas.microsoft.com/office/drawing/2014/main" id="{213295B8-89BF-D092-24CF-9717B051AB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7" y="2986177"/>
            <a:ext cx="1160300" cy="706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7FA9969-3C19-0520-80CE-1669BBE6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Multicast</a:t>
            </a:r>
            <a:endParaRPr lang="LID4096" dirty="0"/>
          </a:p>
        </p:txBody>
      </p:sp>
      <p:cxnSp>
        <p:nvCxnSpPr>
          <p:cNvPr id="9" name="Rechte verbindingslijn met pijl 24">
            <a:extLst>
              <a:ext uri="{FF2B5EF4-FFF2-40B4-BE49-F238E27FC236}">
                <a16:creationId xmlns:a16="http://schemas.microsoft.com/office/drawing/2014/main" id="{DB410C81-D47E-0811-EC31-AC66D220EA4D}"/>
              </a:ext>
            </a:extLst>
          </p:cNvPr>
          <p:cNvCxnSpPr/>
          <p:nvPr/>
        </p:nvCxnSpPr>
        <p:spPr>
          <a:xfrm>
            <a:off x="3775127" y="3429000"/>
            <a:ext cx="1512168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25">
            <a:extLst>
              <a:ext uri="{FF2B5EF4-FFF2-40B4-BE49-F238E27FC236}">
                <a16:creationId xmlns:a16="http://schemas.microsoft.com/office/drawing/2014/main" id="{818D016C-0458-F171-371A-51B2EDF2A57C}"/>
              </a:ext>
            </a:extLst>
          </p:cNvPr>
          <p:cNvCxnSpPr/>
          <p:nvPr/>
        </p:nvCxnSpPr>
        <p:spPr>
          <a:xfrm flipV="1">
            <a:off x="6325335" y="2183952"/>
            <a:ext cx="677448" cy="76796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6">
            <a:extLst>
              <a:ext uri="{FF2B5EF4-FFF2-40B4-BE49-F238E27FC236}">
                <a16:creationId xmlns:a16="http://schemas.microsoft.com/office/drawing/2014/main" id="{0037A520-61BD-3D85-ECCB-45A474F7E1BB}"/>
              </a:ext>
            </a:extLst>
          </p:cNvPr>
          <p:cNvCxnSpPr/>
          <p:nvPr/>
        </p:nvCxnSpPr>
        <p:spPr>
          <a:xfrm>
            <a:off x="6825301" y="3359941"/>
            <a:ext cx="1349804" cy="5284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8">
            <a:extLst>
              <a:ext uri="{FF2B5EF4-FFF2-40B4-BE49-F238E27FC236}">
                <a16:creationId xmlns:a16="http://schemas.microsoft.com/office/drawing/2014/main" id="{4A62FBEF-E155-4629-ADBA-C3A66D271988}"/>
              </a:ext>
            </a:extLst>
          </p:cNvPr>
          <p:cNvCxnSpPr/>
          <p:nvPr/>
        </p:nvCxnSpPr>
        <p:spPr>
          <a:xfrm>
            <a:off x="6429571" y="3697828"/>
            <a:ext cx="647022" cy="745915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5BC35-0A95-68BC-F31E-85707D90C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8D5A7B5-ADFE-E658-9F8E-00745FC6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Multicast</a:t>
            </a:r>
            <a:endParaRPr lang="LID4096" dirty="0"/>
          </a:p>
        </p:txBody>
      </p:sp>
      <p:pic>
        <p:nvPicPr>
          <p:cNvPr id="2050" name="Picture 2" descr="Live stream - Free marketing icons">
            <a:extLst>
              <a:ext uri="{FF2B5EF4-FFF2-40B4-BE49-F238E27FC236}">
                <a16:creationId xmlns:a16="http://schemas.microsoft.com/office/drawing/2014/main" id="{B205628A-C498-38F5-3166-062FDD604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98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ntroduction to Business Computer Networks">
            <a:extLst>
              <a:ext uri="{FF2B5EF4-FFF2-40B4-BE49-F238E27FC236}">
                <a16:creationId xmlns:a16="http://schemas.microsoft.com/office/drawing/2014/main" id="{093F28F9-E3A3-0B98-7622-3055411E1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0"/>
            <a:ext cx="8983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51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8F4B-649C-F78D-F309-7A96F370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8825C6B4-5D75-BE29-275A-66FE991C075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fbeelding 13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C6265B9E-0BB8-C4C1-3C57-978ACDBD66C8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19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E62225B6-5A46-2601-DA99-22D55AEE4236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2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DF92E7ED-234C-DE1A-9B37-98A3EE0B108F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0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2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D6733C13-FA81-09D3-EA8F-494AD49FD65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2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DFB9A470-3653-E42D-8ED5-DC96E86EBA3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3">
            <a:extLst>
              <a:ext uri="{FF2B5EF4-FFF2-40B4-BE49-F238E27FC236}">
                <a16:creationId xmlns:a16="http://schemas.microsoft.com/office/drawing/2014/main" id="{3234DB56-0C8B-2EE5-BD5E-B2BD4EA57C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7" y="2986177"/>
            <a:ext cx="1160300" cy="706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BE2B517-3160-8D4D-F3C1-61784A02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Broadcast</a:t>
            </a:r>
            <a:endParaRPr lang="LID4096" dirty="0"/>
          </a:p>
        </p:txBody>
      </p:sp>
      <p:cxnSp>
        <p:nvCxnSpPr>
          <p:cNvPr id="9" name="Rechte verbindingslijn met pijl 24">
            <a:extLst>
              <a:ext uri="{FF2B5EF4-FFF2-40B4-BE49-F238E27FC236}">
                <a16:creationId xmlns:a16="http://schemas.microsoft.com/office/drawing/2014/main" id="{9D35FDCA-4352-85FE-5AC0-655650BDCF3A}"/>
              </a:ext>
            </a:extLst>
          </p:cNvPr>
          <p:cNvCxnSpPr/>
          <p:nvPr/>
        </p:nvCxnSpPr>
        <p:spPr>
          <a:xfrm>
            <a:off x="3775127" y="3429000"/>
            <a:ext cx="1512168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25">
            <a:extLst>
              <a:ext uri="{FF2B5EF4-FFF2-40B4-BE49-F238E27FC236}">
                <a16:creationId xmlns:a16="http://schemas.microsoft.com/office/drawing/2014/main" id="{FBB0BD28-FB50-9637-C4A7-C5F0A47D05BB}"/>
              </a:ext>
            </a:extLst>
          </p:cNvPr>
          <p:cNvCxnSpPr/>
          <p:nvPr/>
        </p:nvCxnSpPr>
        <p:spPr>
          <a:xfrm flipV="1">
            <a:off x="6325335" y="2183952"/>
            <a:ext cx="677448" cy="76796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6">
            <a:extLst>
              <a:ext uri="{FF2B5EF4-FFF2-40B4-BE49-F238E27FC236}">
                <a16:creationId xmlns:a16="http://schemas.microsoft.com/office/drawing/2014/main" id="{76DEEEA4-C229-F730-808D-044BD6C9078F}"/>
              </a:ext>
            </a:extLst>
          </p:cNvPr>
          <p:cNvCxnSpPr/>
          <p:nvPr/>
        </p:nvCxnSpPr>
        <p:spPr>
          <a:xfrm>
            <a:off x="6825301" y="3359941"/>
            <a:ext cx="1349804" cy="5284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8">
            <a:extLst>
              <a:ext uri="{FF2B5EF4-FFF2-40B4-BE49-F238E27FC236}">
                <a16:creationId xmlns:a16="http://schemas.microsoft.com/office/drawing/2014/main" id="{FD1FA1E3-BC96-8020-C59B-2DBDD3CDEC85}"/>
              </a:ext>
            </a:extLst>
          </p:cNvPr>
          <p:cNvCxnSpPr/>
          <p:nvPr/>
        </p:nvCxnSpPr>
        <p:spPr>
          <a:xfrm>
            <a:off x="6429571" y="3697828"/>
            <a:ext cx="647022" cy="745915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26">
            <a:extLst>
              <a:ext uri="{FF2B5EF4-FFF2-40B4-BE49-F238E27FC236}">
                <a16:creationId xmlns:a16="http://schemas.microsoft.com/office/drawing/2014/main" id="{B0228A13-D192-8A67-0BC6-35D4A289BCCE}"/>
              </a:ext>
            </a:extLst>
          </p:cNvPr>
          <p:cNvCxnSpPr/>
          <p:nvPr/>
        </p:nvCxnSpPr>
        <p:spPr>
          <a:xfrm flipH="1" flipV="1">
            <a:off x="4915750" y="2302652"/>
            <a:ext cx="527144" cy="66182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met pijl 27">
            <a:extLst>
              <a:ext uri="{FF2B5EF4-FFF2-40B4-BE49-F238E27FC236}">
                <a16:creationId xmlns:a16="http://schemas.microsoft.com/office/drawing/2014/main" id="{8C0C8BCA-1789-642A-7359-C7B1AC78CCE7}"/>
              </a:ext>
            </a:extLst>
          </p:cNvPr>
          <p:cNvCxnSpPr/>
          <p:nvPr/>
        </p:nvCxnSpPr>
        <p:spPr>
          <a:xfrm flipH="1">
            <a:off x="4951467" y="3791532"/>
            <a:ext cx="528731" cy="65221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5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6A930-0087-1D16-D0DE-C02ADF4F8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F3AFC8E-55CF-F39E-9B56-8FEB2F35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Broadcast</a:t>
            </a:r>
            <a:endParaRPr lang="LID4096" dirty="0"/>
          </a:p>
        </p:txBody>
      </p:sp>
      <p:pic>
        <p:nvPicPr>
          <p:cNvPr id="3074" name="Picture 2" descr="News - Free communications icons">
            <a:extLst>
              <a:ext uri="{FF2B5EF4-FFF2-40B4-BE49-F238E27FC236}">
                <a16:creationId xmlns:a16="http://schemas.microsoft.com/office/drawing/2014/main" id="{CDCCA626-469C-8851-6D53-72F3C30A8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518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4D9F-869D-37A7-F796-1BE74A98F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4B5B84A4-8F3B-5A18-9382-22EA2C559890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Afbeelding 13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E7B665A1-72AB-4C6E-914A-2B3FE446E68D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Afbeelding 19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A8D7DAFF-8B1A-DD67-A065-08AD2FFFB17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116909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Afbeelding 2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1A02D54E-AD89-16F4-4318-CC43FB2F87F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008" y="2776674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Afbeelding 2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7C90E1DB-C42B-E054-EB70-FADDE0571B95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374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2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E1D348C1-1196-C294-616D-36FB75A3FF7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800" y="4470845"/>
            <a:ext cx="1033705" cy="104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23">
            <a:extLst>
              <a:ext uri="{FF2B5EF4-FFF2-40B4-BE49-F238E27FC236}">
                <a16:creationId xmlns:a16="http://schemas.microsoft.com/office/drawing/2014/main" id="{7DEC623A-2BB3-0BA7-A637-CB176FCE2E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7" y="2986177"/>
            <a:ext cx="1160300" cy="70659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0793CC9-408D-6784-A729-E53BEA55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Anycast</a:t>
            </a:r>
            <a:endParaRPr lang="LID4096" dirty="0"/>
          </a:p>
        </p:txBody>
      </p:sp>
      <p:cxnSp>
        <p:nvCxnSpPr>
          <p:cNvPr id="9" name="Rechte verbindingslijn met pijl 24">
            <a:extLst>
              <a:ext uri="{FF2B5EF4-FFF2-40B4-BE49-F238E27FC236}">
                <a16:creationId xmlns:a16="http://schemas.microsoft.com/office/drawing/2014/main" id="{7B0098A2-3205-0331-A535-E56BA04632F9}"/>
              </a:ext>
            </a:extLst>
          </p:cNvPr>
          <p:cNvCxnSpPr/>
          <p:nvPr/>
        </p:nvCxnSpPr>
        <p:spPr>
          <a:xfrm>
            <a:off x="3775127" y="3429000"/>
            <a:ext cx="1512168" cy="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25">
            <a:extLst>
              <a:ext uri="{FF2B5EF4-FFF2-40B4-BE49-F238E27FC236}">
                <a16:creationId xmlns:a16="http://schemas.microsoft.com/office/drawing/2014/main" id="{BDBD15BC-71BA-E24A-74C5-4BC4C15E33CA}"/>
              </a:ext>
            </a:extLst>
          </p:cNvPr>
          <p:cNvCxnSpPr/>
          <p:nvPr/>
        </p:nvCxnSpPr>
        <p:spPr>
          <a:xfrm flipV="1">
            <a:off x="6325335" y="2183952"/>
            <a:ext cx="677448" cy="767960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met pijl 16">
            <a:extLst>
              <a:ext uri="{FF2B5EF4-FFF2-40B4-BE49-F238E27FC236}">
                <a16:creationId xmlns:a16="http://schemas.microsoft.com/office/drawing/2014/main" id="{9C595A6B-6E4B-EBD7-7E2E-88044E926130}"/>
              </a:ext>
            </a:extLst>
          </p:cNvPr>
          <p:cNvCxnSpPr/>
          <p:nvPr/>
        </p:nvCxnSpPr>
        <p:spPr>
          <a:xfrm>
            <a:off x="6812629" y="3387043"/>
            <a:ext cx="1349804" cy="5284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8">
            <a:extLst>
              <a:ext uri="{FF2B5EF4-FFF2-40B4-BE49-F238E27FC236}">
                <a16:creationId xmlns:a16="http://schemas.microsoft.com/office/drawing/2014/main" id="{E693F8BA-13AD-2C98-2C8D-70FC1A20E359}"/>
              </a:ext>
            </a:extLst>
          </p:cNvPr>
          <p:cNvCxnSpPr/>
          <p:nvPr/>
        </p:nvCxnSpPr>
        <p:spPr>
          <a:xfrm>
            <a:off x="6416899" y="3724930"/>
            <a:ext cx="647022" cy="745915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5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1CFB5-727D-6066-EACD-76F20A395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35B0616-A364-21AC-141D-52FE9154E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Anycast</a:t>
            </a:r>
            <a:endParaRPr lang="LID4096" dirty="0"/>
          </a:p>
        </p:txBody>
      </p:sp>
      <p:pic>
        <p:nvPicPr>
          <p:cNvPr id="4098" name="Picture 2" descr="P2p - Free networking icons">
            <a:extLst>
              <a:ext uri="{FF2B5EF4-FFF2-40B4-BE49-F238E27FC236}">
                <a16:creationId xmlns:a16="http://schemas.microsoft.com/office/drawing/2014/main" id="{CB0ACC5C-4E14-123C-22AF-D718EE49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9906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4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B526-94B3-B5FB-5C81-75B36384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6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Telecommunicatienetwerken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16222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5A220-13D3-F06B-1193-9B3161F76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5EC0-3D55-73D6-68C5-3E83B737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86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Telecommunicatienetwerken</a:t>
            </a:r>
            <a:endParaRPr lang="LID4096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61208-9E78-680A-8029-F83B981FC20B}"/>
              </a:ext>
            </a:extLst>
          </p:cNvPr>
          <p:cNvSpPr txBox="1"/>
          <p:nvPr/>
        </p:nvSpPr>
        <p:spPr>
          <a:xfrm>
            <a:off x="3935046" y="4212492"/>
            <a:ext cx="4321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Indeling</a:t>
            </a:r>
            <a:r>
              <a:rPr lang="en-US" sz="2800" dirty="0"/>
              <a:t> op 4 </a:t>
            </a:r>
            <a:r>
              <a:rPr lang="en-US" sz="2800" dirty="0" err="1"/>
              <a:t>manieren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39409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7AE0-4676-CA06-1A21-5FFD2157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Op basis van </a:t>
            </a:r>
            <a:r>
              <a:rPr lang="en-US" dirty="0" err="1"/>
              <a:t>geografische</a:t>
            </a:r>
            <a:r>
              <a:rPr lang="en-US" dirty="0"/>
              <a:t> </a:t>
            </a:r>
            <a:r>
              <a:rPr lang="en-US" dirty="0" err="1"/>
              <a:t>spreiding</a:t>
            </a:r>
            <a:endParaRPr lang="LID4096" dirty="0"/>
          </a:p>
        </p:txBody>
      </p:sp>
      <p:pic>
        <p:nvPicPr>
          <p:cNvPr id="4" name="Picture 2" descr="Consultant Office Building Stock Photo - Download Image Now - Building  Exterior, Office Building Exterior, Small - iStock">
            <a:extLst>
              <a:ext uri="{FF2B5EF4-FFF2-40B4-BE49-F238E27FC236}">
                <a16:creationId xmlns:a16="http://schemas.microsoft.com/office/drawing/2014/main" id="{ED288B46-C5D9-0D6C-A292-A590086F0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46" b="5334"/>
          <a:stretch/>
        </p:blipFill>
        <p:spPr bwMode="auto">
          <a:xfrm>
            <a:off x="1300284" y="1902790"/>
            <a:ext cx="4594684" cy="263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World population to reach over 8bn by 2030 | The Guardian Nigeria News -  Nigeria and World News — World — The Guardian Nigeria News – Nigeria and  World News">
            <a:extLst>
              <a:ext uri="{FF2B5EF4-FFF2-40B4-BE49-F238E27FC236}">
                <a16:creationId xmlns:a16="http://schemas.microsoft.com/office/drawing/2014/main" id="{C35D6C51-C4CF-22B5-7AE0-DDDB365B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040" y="1902789"/>
            <a:ext cx="4684294" cy="263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hoek 19">
            <a:extLst>
              <a:ext uri="{FF2B5EF4-FFF2-40B4-BE49-F238E27FC236}">
                <a16:creationId xmlns:a16="http://schemas.microsoft.com/office/drawing/2014/main" id="{BECE790C-8271-6629-BC50-83C1DF877D6C}"/>
              </a:ext>
            </a:extLst>
          </p:cNvPr>
          <p:cNvSpPr/>
          <p:nvPr/>
        </p:nvSpPr>
        <p:spPr>
          <a:xfrm>
            <a:off x="2705815" y="4679402"/>
            <a:ext cx="1913992" cy="1228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6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LAN</a:t>
            </a:r>
          </a:p>
        </p:txBody>
      </p:sp>
      <p:sp>
        <p:nvSpPr>
          <p:cNvPr id="7" name="Rechthoek 20">
            <a:extLst>
              <a:ext uri="{FF2B5EF4-FFF2-40B4-BE49-F238E27FC236}">
                <a16:creationId xmlns:a16="http://schemas.microsoft.com/office/drawing/2014/main" id="{0FEC7183-3F70-DD8E-DD33-3297D119B8B2}"/>
              </a:ext>
            </a:extLst>
          </p:cNvPr>
          <p:cNvSpPr/>
          <p:nvPr/>
        </p:nvSpPr>
        <p:spPr>
          <a:xfrm>
            <a:off x="8095299" y="4679402"/>
            <a:ext cx="1913992" cy="12288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66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290608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477A-52B2-2137-D34D-7FB4A1C5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6140"/>
            <a:ext cx="10515600" cy="1325563"/>
          </a:xfrm>
        </p:spPr>
        <p:txBody>
          <a:bodyPr/>
          <a:lstStyle/>
          <a:p>
            <a:r>
              <a:rPr lang="en-US" dirty="0"/>
              <a:t>2. Op basis van </a:t>
            </a:r>
            <a:r>
              <a:rPr lang="en-US" dirty="0" err="1"/>
              <a:t>hiërarchie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</a:t>
            </a:r>
            <a:r>
              <a:rPr lang="en-US" dirty="0" err="1"/>
              <a:t>netwerkcomponenten</a:t>
            </a:r>
            <a:endParaRPr lang="LID4096" dirty="0"/>
          </a:p>
        </p:txBody>
      </p:sp>
      <p:pic>
        <p:nvPicPr>
          <p:cNvPr id="6" name="Afbeelding 1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F8D5CFB9-3D88-364D-7AA6-29F86CD430D8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547" y="4201152"/>
            <a:ext cx="822503" cy="8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Afbeelding 13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9AAEDC1B-A404-C2A4-E7C4-6A8C53E61DFC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129" y="3013073"/>
            <a:ext cx="822503" cy="8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16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03F8393A-1DBA-DD6B-2DF5-F20798322466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711" y="4169771"/>
            <a:ext cx="822503" cy="8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Afbeelding 17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E15090BC-9C44-C5A5-66F2-E758E9AD68E3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273" y="5831248"/>
            <a:ext cx="822503" cy="8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Afbeelding 18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2D83519A-6A4C-D6C4-D5CD-189CB8D1E37B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2110" y="5795687"/>
            <a:ext cx="822503" cy="8318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Rechte verbindingslijn 19">
            <a:extLst>
              <a:ext uri="{FF2B5EF4-FFF2-40B4-BE49-F238E27FC236}">
                <a16:creationId xmlns:a16="http://schemas.microsoft.com/office/drawing/2014/main" id="{882E2EFA-D683-5694-EF3C-97B64B32AAA7}"/>
              </a:ext>
            </a:extLst>
          </p:cNvPr>
          <p:cNvCxnSpPr/>
          <p:nvPr/>
        </p:nvCxnSpPr>
        <p:spPr>
          <a:xfrm flipV="1">
            <a:off x="2208050" y="3729982"/>
            <a:ext cx="783726" cy="52578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20">
            <a:extLst>
              <a:ext uri="{FF2B5EF4-FFF2-40B4-BE49-F238E27FC236}">
                <a16:creationId xmlns:a16="http://schemas.microsoft.com/office/drawing/2014/main" id="{D8C3A3EF-9932-A39A-BB14-69E10C90CE42}"/>
              </a:ext>
            </a:extLst>
          </p:cNvPr>
          <p:cNvCxnSpPr/>
          <p:nvPr/>
        </p:nvCxnSpPr>
        <p:spPr>
          <a:xfrm>
            <a:off x="3861830" y="3608822"/>
            <a:ext cx="710881" cy="584809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21">
            <a:extLst>
              <a:ext uri="{FF2B5EF4-FFF2-40B4-BE49-F238E27FC236}">
                <a16:creationId xmlns:a16="http://schemas.microsoft.com/office/drawing/2014/main" id="{74D78C6A-ECBA-15DF-E745-AD94ADFEB6A2}"/>
              </a:ext>
            </a:extLst>
          </p:cNvPr>
          <p:cNvCxnSpPr/>
          <p:nvPr/>
        </p:nvCxnSpPr>
        <p:spPr>
          <a:xfrm flipV="1">
            <a:off x="4455539" y="5148951"/>
            <a:ext cx="212703" cy="636135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22">
            <a:extLst>
              <a:ext uri="{FF2B5EF4-FFF2-40B4-BE49-F238E27FC236}">
                <a16:creationId xmlns:a16="http://schemas.microsoft.com/office/drawing/2014/main" id="{BC6FA6C2-D369-0AF2-8E95-7799253C5ABD}"/>
              </a:ext>
            </a:extLst>
          </p:cNvPr>
          <p:cNvCxnSpPr/>
          <p:nvPr/>
        </p:nvCxnSpPr>
        <p:spPr>
          <a:xfrm>
            <a:off x="1997473" y="5100539"/>
            <a:ext cx="526757" cy="695148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23">
            <a:extLst>
              <a:ext uri="{FF2B5EF4-FFF2-40B4-BE49-F238E27FC236}">
                <a16:creationId xmlns:a16="http://schemas.microsoft.com/office/drawing/2014/main" id="{339BFD33-835A-7D60-8791-8A7FF5F09BC5}"/>
              </a:ext>
            </a:extLst>
          </p:cNvPr>
          <p:cNvCxnSpPr/>
          <p:nvPr/>
        </p:nvCxnSpPr>
        <p:spPr>
          <a:xfrm flipV="1">
            <a:off x="3103601" y="6186395"/>
            <a:ext cx="786684" cy="19187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24">
            <a:extLst>
              <a:ext uri="{FF2B5EF4-FFF2-40B4-BE49-F238E27FC236}">
                <a16:creationId xmlns:a16="http://schemas.microsoft.com/office/drawing/2014/main" id="{7C486B64-7E8F-2EA7-7253-F46046249582}"/>
              </a:ext>
            </a:extLst>
          </p:cNvPr>
          <p:cNvCxnSpPr/>
          <p:nvPr/>
        </p:nvCxnSpPr>
        <p:spPr>
          <a:xfrm flipV="1">
            <a:off x="2661479" y="3992872"/>
            <a:ext cx="594138" cy="1830709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25">
            <a:extLst>
              <a:ext uri="{FF2B5EF4-FFF2-40B4-BE49-F238E27FC236}">
                <a16:creationId xmlns:a16="http://schemas.microsoft.com/office/drawing/2014/main" id="{C83B7495-3CA2-6D36-F805-41D05986ABB2}"/>
              </a:ext>
            </a:extLst>
          </p:cNvPr>
          <p:cNvCxnSpPr/>
          <p:nvPr/>
        </p:nvCxnSpPr>
        <p:spPr>
          <a:xfrm>
            <a:off x="2320196" y="4564963"/>
            <a:ext cx="1968052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26">
            <a:extLst>
              <a:ext uri="{FF2B5EF4-FFF2-40B4-BE49-F238E27FC236}">
                <a16:creationId xmlns:a16="http://schemas.microsoft.com/office/drawing/2014/main" id="{B0437834-4464-8E36-6940-00219DD1DE65}"/>
              </a:ext>
            </a:extLst>
          </p:cNvPr>
          <p:cNvCxnSpPr/>
          <p:nvPr/>
        </p:nvCxnSpPr>
        <p:spPr>
          <a:xfrm>
            <a:off x="2262460" y="4761322"/>
            <a:ext cx="1739650" cy="1240281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27">
            <a:extLst>
              <a:ext uri="{FF2B5EF4-FFF2-40B4-BE49-F238E27FC236}">
                <a16:creationId xmlns:a16="http://schemas.microsoft.com/office/drawing/2014/main" id="{C62FCE3A-C4AF-C9B2-7F4E-D93DF01DF885}"/>
              </a:ext>
            </a:extLst>
          </p:cNvPr>
          <p:cNvCxnSpPr/>
          <p:nvPr/>
        </p:nvCxnSpPr>
        <p:spPr>
          <a:xfrm flipV="1">
            <a:off x="2926129" y="4946965"/>
            <a:ext cx="1362119" cy="809592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37">
            <a:extLst>
              <a:ext uri="{FF2B5EF4-FFF2-40B4-BE49-F238E27FC236}">
                <a16:creationId xmlns:a16="http://schemas.microsoft.com/office/drawing/2014/main" id="{8121B2AF-F3C1-917D-07AC-E1C1AA51D72F}"/>
              </a:ext>
            </a:extLst>
          </p:cNvPr>
          <p:cNvCxnSpPr/>
          <p:nvPr/>
        </p:nvCxnSpPr>
        <p:spPr>
          <a:xfrm flipH="1" flipV="1">
            <a:off x="3527536" y="3997495"/>
            <a:ext cx="664732" cy="1785436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Afbeelding 39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13024841-FC18-3D32-3CA9-4247BDA0EE6F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494" y="4180893"/>
            <a:ext cx="822503" cy="8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Afbeelding 40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B83ED9C5-01F0-2A27-A86C-5C8D66A3E3D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658" y="4149512"/>
            <a:ext cx="822503" cy="8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Afbeelding 41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25ABA0A8-2225-593E-06E4-0EDBC3ADECFE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20" y="5810989"/>
            <a:ext cx="822503" cy="8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Afbeelding 42" descr="http://vignette3.wikia.nocookie.net/gtawiki/images/c/c9/Computer_Icon.png/revision/latest?cb=20100421004434">
            <a:extLst>
              <a:ext uri="{FF2B5EF4-FFF2-40B4-BE49-F238E27FC236}">
                <a16:creationId xmlns:a16="http://schemas.microsoft.com/office/drawing/2014/main" id="{E29DEA66-83CF-0198-E05B-CCFAA457D98A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057" y="5775428"/>
            <a:ext cx="822503" cy="831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Afbeelding 43">
            <a:extLst>
              <a:ext uri="{FF2B5EF4-FFF2-40B4-BE49-F238E27FC236}">
                <a16:creationId xmlns:a16="http://schemas.microsoft.com/office/drawing/2014/main" id="{CDED3EBE-EEF9-B3FD-4A62-B881AFEF9B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266" y="4715947"/>
            <a:ext cx="799441" cy="486839"/>
          </a:xfrm>
          <a:prstGeom prst="rect">
            <a:avLst/>
          </a:prstGeom>
        </p:spPr>
      </p:pic>
      <p:pic>
        <p:nvPicPr>
          <p:cNvPr id="26" name="Picture 2" descr="http://www.clipartkid.com/images/558/server-computer-clipart-clipart-panda-free-clipart-images-LDUr7h-clipart.png">
            <a:extLst>
              <a:ext uri="{FF2B5EF4-FFF2-40B4-BE49-F238E27FC236}">
                <a16:creationId xmlns:a16="http://schemas.microsoft.com/office/drawing/2014/main" id="{B3769735-F2F4-2A54-2C26-F031C2EE6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747" y="2961828"/>
            <a:ext cx="709960" cy="109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Rechte verbindingslijn 45">
            <a:extLst>
              <a:ext uri="{FF2B5EF4-FFF2-40B4-BE49-F238E27FC236}">
                <a16:creationId xmlns:a16="http://schemas.microsoft.com/office/drawing/2014/main" id="{90B99307-E39E-3A87-2389-10AEA8FC6B2B}"/>
              </a:ext>
            </a:extLst>
          </p:cNvPr>
          <p:cNvCxnSpPr/>
          <p:nvPr/>
        </p:nvCxnSpPr>
        <p:spPr>
          <a:xfrm>
            <a:off x="7958343" y="4688961"/>
            <a:ext cx="498943" cy="180993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47">
            <a:extLst>
              <a:ext uri="{FF2B5EF4-FFF2-40B4-BE49-F238E27FC236}">
                <a16:creationId xmlns:a16="http://schemas.microsoft.com/office/drawing/2014/main" id="{EDB0D947-3B3B-1561-2B9F-3D2F801252EA}"/>
              </a:ext>
            </a:extLst>
          </p:cNvPr>
          <p:cNvCxnSpPr/>
          <p:nvPr/>
        </p:nvCxnSpPr>
        <p:spPr>
          <a:xfrm flipH="1">
            <a:off x="8497405" y="5249975"/>
            <a:ext cx="270753" cy="506707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49">
            <a:extLst>
              <a:ext uri="{FF2B5EF4-FFF2-40B4-BE49-F238E27FC236}">
                <a16:creationId xmlns:a16="http://schemas.microsoft.com/office/drawing/2014/main" id="{86F4082C-243F-40F2-7CCF-2CD86A85B04F}"/>
              </a:ext>
            </a:extLst>
          </p:cNvPr>
          <p:cNvCxnSpPr/>
          <p:nvPr/>
        </p:nvCxnSpPr>
        <p:spPr>
          <a:xfrm>
            <a:off x="9390735" y="5229591"/>
            <a:ext cx="436202" cy="535236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51">
            <a:extLst>
              <a:ext uri="{FF2B5EF4-FFF2-40B4-BE49-F238E27FC236}">
                <a16:creationId xmlns:a16="http://schemas.microsoft.com/office/drawing/2014/main" id="{E4E7DE5A-89C5-AB7B-3BF3-4589A513E16A}"/>
              </a:ext>
            </a:extLst>
          </p:cNvPr>
          <p:cNvCxnSpPr/>
          <p:nvPr/>
        </p:nvCxnSpPr>
        <p:spPr>
          <a:xfrm flipH="1">
            <a:off x="9448687" y="4596820"/>
            <a:ext cx="510597" cy="23574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54">
            <a:extLst>
              <a:ext uri="{FF2B5EF4-FFF2-40B4-BE49-F238E27FC236}">
                <a16:creationId xmlns:a16="http://schemas.microsoft.com/office/drawing/2014/main" id="{A170A024-72F9-A2CB-2071-1FECD851D3B3}"/>
              </a:ext>
            </a:extLst>
          </p:cNvPr>
          <p:cNvCxnSpPr/>
          <p:nvPr/>
        </p:nvCxnSpPr>
        <p:spPr>
          <a:xfrm>
            <a:off x="8952986" y="4124195"/>
            <a:ext cx="1" cy="526945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hoek 57">
            <a:extLst>
              <a:ext uri="{FF2B5EF4-FFF2-40B4-BE49-F238E27FC236}">
                <a16:creationId xmlns:a16="http://schemas.microsoft.com/office/drawing/2014/main" id="{6BCFBCDB-9585-8212-4AFC-CD7F3C1AF881}"/>
              </a:ext>
            </a:extLst>
          </p:cNvPr>
          <p:cNvSpPr/>
          <p:nvPr/>
        </p:nvSpPr>
        <p:spPr>
          <a:xfrm>
            <a:off x="1529503" y="1998477"/>
            <a:ext cx="3996065" cy="744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200" dirty="0">
                <a:solidFill>
                  <a:schemeClr val="accent3"/>
                </a:solidFill>
                <a:latin typeface="Barlow Condensed Medium" panose="00000606000000000000" pitchFamily="2" charset="0"/>
              </a:rPr>
              <a:t>peer-</a:t>
            </a:r>
            <a:r>
              <a:rPr lang="nl-BE" sz="3200" dirty="0" err="1">
                <a:solidFill>
                  <a:schemeClr val="accent3"/>
                </a:solidFill>
                <a:latin typeface="Barlow Condensed Medium" panose="00000606000000000000" pitchFamily="2" charset="0"/>
              </a:rPr>
              <a:t>to</a:t>
            </a:r>
            <a:r>
              <a:rPr lang="nl-BE" sz="3200" dirty="0">
                <a:solidFill>
                  <a:schemeClr val="accent3"/>
                </a:solidFill>
                <a:latin typeface="Barlow Condensed Medium" panose="00000606000000000000" pitchFamily="2" charset="0"/>
              </a:rPr>
              <a:t>-peer netwerk</a:t>
            </a:r>
          </a:p>
        </p:txBody>
      </p:sp>
      <p:sp>
        <p:nvSpPr>
          <p:cNvPr id="33" name="Rechthoek 58">
            <a:extLst>
              <a:ext uri="{FF2B5EF4-FFF2-40B4-BE49-F238E27FC236}">
                <a16:creationId xmlns:a16="http://schemas.microsoft.com/office/drawing/2014/main" id="{A4C24B6F-D862-9E6B-02F3-290EC51287EB}"/>
              </a:ext>
            </a:extLst>
          </p:cNvPr>
          <p:cNvSpPr/>
          <p:nvPr/>
        </p:nvSpPr>
        <p:spPr>
          <a:xfrm>
            <a:off x="6904232" y="1986470"/>
            <a:ext cx="4186990" cy="744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3200" dirty="0" err="1">
                <a:solidFill>
                  <a:schemeClr val="accent3"/>
                </a:solidFill>
                <a:latin typeface="Barlow Condensed Medium" panose="00000606000000000000" pitchFamily="2" charset="0"/>
              </a:rPr>
              <a:t>servergestuurd</a:t>
            </a:r>
            <a:r>
              <a:rPr lang="nl-BE" sz="3200" dirty="0">
                <a:solidFill>
                  <a:schemeClr val="accent3"/>
                </a:solidFill>
                <a:latin typeface="Barlow Condensed Medium" panose="00000606000000000000" pitchFamily="2" charset="0"/>
              </a:rPr>
              <a:t> netwerk</a:t>
            </a:r>
          </a:p>
        </p:txBody>
      </p:sp>
    </p:spTree>
    <p:extLst>
      <p:ext uri="{BB962C8B-B14F-4D97-AF65-F5344CB8AC3E}">
        <p14:creationId xmlns:p14="http://schemas.microsoft.com/office/powerpoint/2010/main" val="165469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B771-C02F-04E8-B009-CCEA925B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Op basis van schakeltechniek</a:t>
            </a:r>
            <a:endParaRPr lang="LID4096" dirty="0"/>
          </a:p>
        </p:txBody>
      </p:sp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4E5DDF3B-B572-9584-1AE6-EDA4985B79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90830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933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232A-5E16-9657-C451-106FD4D6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Op basis van </a:t>
            </a:r>
            <a:r>
              <a:rPr lang="en-US" dirty="0" err="1"/>
              <a:t>Datacommunicatietechnologie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D57B-80A1-91B7-5CE5-B92DADC6CE07}"/>
              </a:ext>
            </a:extLst>
          </p:cNvPr>
          <p:cNvSpPr txBox="1"/>
          <p:nvPr/>
        </p:nvSpPr>
        <p:spPr>
          <a:xfrm>
            <a:off x="1036320" y="2245360"/>
            <a:ext cx="7569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Telefoonnetwerk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ISDN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Glasvezelnetwerk</a:t>
            </a: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Mobiele</a:t>
            </a:r>
            <a:r>
              <a:rPr lang="en-US" sz="3600" dirty="0"/>
              <a:t>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/>
              <a:t>Satellietverbindingen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124014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CFED-947F-75A4-D6A8-FDFAD795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Doelen</a:t>
            </a:r>
            <a:r>
              <a:rPr lang="en-US" dirty="0"/>
              <a:t> </a:t>
            </a:r>
            <a:r>
              <a:rPr lang="en-US" dirty="0" err="1"/>
              <a:t>Computernetwerken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DA564-43FF-1CB6-1F3D-AED1F3EF6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Gemeenschappelijk</a:t>
            </a:r>
            <a:r>
              <a:rPr lang="en-US" dirty="0"/>
              <a:t> </a:t>
            </a:r>
            <a:r>
              <a:rPr lang="en-US" dirty="0" err="1"/>
              <a:t>gebruik</a:t>
            </a:r>
            <a:endParaRPr lang="en-US" dirty="0"/>
          </a:p>
          <a:p>
            <a:r>
              <a:rPr lang="en-US" dirty="0" err="1"/>
              <a:t>Eenvoudig</a:t>
            </a:r>
            <a:r>
              <a:rPr lang="en-US" dirty="0"/>
              <a:t> </a:t>
            </a:r>
            <a:r>
              <a:rPr lang="en-US" dirty="0" err="1"/>
              <a:t>systeembeheer</a:t>
            </a:r>
            <a:endParaRPr lang="en-US" dirty="0"/>
          </a:p>
          <a:p>
            <a:r>
              <a:rPr lang="en-US" dirty="0" err="1"/>
              <a:t>Beveiliging</a:t>
            </a:r>
            <a:endParaRPr lang="en-US" dirty="0"/>
          </a:p>
          <a:p>
            <a:r>
              <a:rPr lang="en-US" dirty="0" err="1"/>
              <a:t>Financiëel</a:t>
            </a:r>
            <a:r>
              <a:rPr lang="en-US" dirty="0"/>
              <a:t> </a:t>
            </a:r>
            <a:r>
              <a:rPr lang="en-US" dirty="0" err="1"/>
              <a:t>voordelig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90599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3E00-939E-CF5B-7DF7-C27413B25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2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Van </a:t>
            </a:r>
            <a:r>
              <a:rPr lang="en-US" dirty="0" err="1"/>
              <a:t>analoog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binair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72896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1931-C855-6509-0E91-9191F2B8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Analoog</a:t>
            </a:r>
            <a:r>
              <a:rPr lang="en-US" dirty="0"/>
              <a:t> </a:t>
            </a:r>
            <a:r>
              <a:rPr lang="en-US" dirty="0" err="1"/>
              <a:t>signaal</a:t>
            </a:r>
            <a:endParaRPr lang="LID4096" dirty="0"/>
          </a:p>
        </p:txBody>
      </p:sp>
      <p:pic>
        <p:nvPicPr>
          <p:cNvPr id="4" name="Afbeelding 20">
            <a:extLst>
              <a:ext uri="{FF2B5EF4-FFF2-40B4-BE49-F238E27FC236}">
                <a16:creationId xmlns:a16="http://schemas.microsoft.com/office/drawing/2014/main" id="{3F08204F-443A-F2E2-3C7B-496B1B8B6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869774"/>
            <a:ext cx="9925050" cy="35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6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5F42-13E4-0B19-511E-283CD117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Digitaal</a:t>
            </a:r>
            <a:r>
              <a:rPr lang="en-US" dirty="0"/>
              <a:t> </a:t>
            </a:r>
            <a:r>
              <a:rPr lang="en-US" dirty="0" err="1"/>
              <a:t>signaal</a:t>
            </a:r>
            <a:endParaRPr lang="LID4096" dirty="0"/>
          </a:p>
        </p:txBody>
      </p:sp>
      <p:pic>
        <p:nvPicPr>
          <p:cNvPr id="4" name="Afbeelding 8">
            <a:extLst>
              <a:ext uri="{FF2B5EF4-FFF2-40B4-BE49-F238E27FC236}">
                <a16:creationId xmlns:a16="http://schemas.microsoft.com/office/drawing/2014/main" id="{B1657444-662E-812E-7BDA-0B1CF312F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960077"/>
            <a:ext cx="9925050" cy="356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146E-575C-A887-D42D-BA46A400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Binair</a:t>
            </a:r>
            <a:r>
              <a:rPr lang="en-US" dirty="0"/>
              <a:t> </a:t>
            </a:r>
            <a:r>
              <a:rPr lang="en-US" dirty="0" err="1"/>
              <a:t>signaal</a:t>
            </a:r>
            <a:endParaRPr lang="LID4096" dirty="0"/>
          </a:p>
        </p:txBody>
      </p:sp>
      <p:pic>
        <p:nvPicPr>
          <p:cNvPr id="4" name="Afbeelding 9">
            <a:extLst>
              <a:ext uri="{FF2B5EF4-FFF2-40B4-BE49-F238E27FC236}">
                <a16:creationId xmlns:a16="http://schemas.microsoft.com/office/drawing/2014/main" id="{354A0EA7-3840-2EC6-F339-1549F98AA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61" y="1825625"/>
            <a:ext cx="91004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3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14FB-68B9-66E1-49EF-7621CE43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Modulatie</a:t>
            </a:r>
            <a:endParaRPr lang="LID4096" dirty="0"/>
          </a:p>
        </p:txBody>
      </p:sp>
      <p:pic>
        <p:nvPicPr>
          <p:cNvPr id="5" name="Afbeelding 8" descr="fig272">
            <a:extLst>
              <a:ext uri="{FF2B5EF4-FFF2-40B4-BE49-F238E27FC236}">
                <a16:creationId xmlns:a16="http://schemas.microsoft.com/office/drawing/2014/main" id="{477056D9-A352-BDC0-E4D2-0305E23F836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" r="2" b="12123"/>
          <a:stretch>
            <a:fillRect/>
          </a:stretch>
        </p:blipFill>
        <p:spPr bwMode="auto">
          <a:xfrm>
            <a:off x="2848864" y="1690688"/>
            <a:ext cx="6009855" cy="369417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5592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8DF51-2B1B-9030-B0D5-1EB9EC88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Moduleren</a:t>
            </a:r>
            <a:endParaRPr lang="LID4096" dirty="0"/>
          </a:p>
        </p:txBody>
      </p:sp>
      <p:pic>
        <p:nvPicPr>
          <p:cNvPr id="4" name="Afbeelding 9">
            <a:extLst>
              <a:ext uri="{FF2B5EF4-FFF2-40B4-BE49-F238E27FC236}">
                <a16:creationId xmlns:a16="http://schemas.microsoft.com/office/drawing/2014/main" id="{93E48E08-97A9-372B-CFDB-9557D51C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22" y="2840036"/>
            <a:ext cx="4206606" cy="201136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224DDC8-24EF-04B8-2AE0-C2692749C4E1}"/>
              </a:ext>
            </a:extLst>
          </p:cNvPr>
          <p:cNvSpPr/>
          <p:nvPr/>
        </p:nvSpPr>
        <p:spPr>
          <a:xfrm>
            <a:off x="5425440" y="3576320"/>
            <a:ext cx="1381760" cy="477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Afbeelding 20">
            <a:extLst>
              <a:ext uri="{FF2B5EF4-FFF2-40B4-BE49-F238E27FC236}">
                <a16:creationId xmlns:a16="http://schemas.microsoft.com/office/drawing/2014/main" id="{B9155D81-74F7-2D48-0CB5-76EFD2151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54" y="2840036"/>
            <a:ext cx="4911726" cy="2011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515330-C741-C883-2733-21D30FBEE748}"/>
              </a:ext>
            </a:extLst>
          </p:cNvPr>
          <p:cNvSpPr txBox="1"/>
          <p:nvPr/>
        </p:nvSpPr>
        <p:spPr>
          <a:xfrm>
            <a:off x="1906625" y="5252720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Digitaal</a:t>
            </a:r>
            <a:endParaRPr lang="LID4096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D963F2-1AC6-5099-C9C0-F3D9E46C601C}"/>
              </a:ext>
            </a:extLst>
          </p:cNvPr>
          <p:cNvSpPr txBox="1"/>
          <p:nvPr/>
        </p:nvSpPr>
        <p:spPr>
          <a:xfrm>
            <a:off x="8725217" y="5252720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Analoog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812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33044-8542-BC69-842B-1AEACE543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1A0D-492E-3333-C6AE-B5EAFFD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Demoduleren</a:t>
            </a:r>
            <a:endParaRPr lang="LID4096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335C0A4-B95B-5846-7AAC-21B9777833D6}"/>
              </a:ext>
            </a:extLst>
          </p:cNvPr>
          <p:cNvSpPr/>
          <p:nvPr/>
        </p:nvSpPr>
        <p:spPr>
          <a:xfrm>
            <a:off x="5425440" y="3576320"/>
            <a:ext cx="1381760" cy="4775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Afbeelding 20">
            <a:extLst>
              <a:ext uri="{FF2B5EF4-FFF2-40B4-BE49-F238E27FC236}">
                <a16:creationId xmlns:a16="http://schemas.microsoft.com/office/drawing/2014/main" id="{351068EC-A0CA-B69A-4C5C-C66E2CB05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37" y="2809399"/>
            <a:ext cx="4911726" cy="2011362"/>
          </a:xfrm>
          <a:prstGeom prst="rect">
            <a:avLst/>
          </a:prstGeom>
        </p:spPr>
      </p:pic>
      <p:pic>
        <p:nvPicPr>
          <p:cNvPr id="8" name="Afbeelding 9">
            <a:extLst>
              <a:ext uri="{FF2B5EF4-FFF2-40B4-BE49-F238E27FC236}">
                <a16:creationId xmlns:a16="http://schemas.microsoft.com/office/drawing/2014/main" id="{8483BD69-2FA3-1977-11C2-26104D525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120" y="2717271"/>
            <a:ext cx="4399280" cy="2103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9CBFDB-2506-164E-DB91-4239C2524128}"/>
              </a:ext>
            </a:extLst>
          </p:cNvPr>
          <p:cNvSpPr txBox="1"/>
          <p:nvPr/>
        </p:nvSpPr>
        <p:spPr>
          <a:xfrm>
            <a:off x="8646160" y="5130800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Digitaal</a:t>
            </a:r>
            <a:endParaRPr lang="LID4096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0C674-D542-8A22-4C28-D6529C3BAB91}"/>
              </a:ext>
            </a:extLst>
          </p:cNvPr>
          <p:cNvSpPr txBox="1"/>
          <p:nvPr/>
        </p:nvSpPr>
        <p:spPr>
          <a:xfrm>
            <a:off x="1968500" y="5130800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Analoog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42485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CD3C-EBC6-7A54-E536-08BCA7BA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Modem</a:t>
            </a:r>
            <a:endParaRPr lang="LID4096" dirty="0"/>
          </a:p>
        </p:txBody>
      </p:sp>
      <p:pic>
        <p:nvPicPr>
          <p:cNvPr id="2050" name="Picture 2" descr="What Is A Modem? What Does A Modem Do?">
            <a:extLst>
              <a:ext uri="{FF2B5EF4-FFF2-40B4-BE49-F238E27FC236}">
                <a16:creationId xmlns:a16="http://schemas.microsoft.com/office/drawing/2014/main" id="{E0B628BA-F0A3-D5F0-0C4B-203ABED0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4722" y="1390991"/>
            <a:ext cx="5202555" cy="407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6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DB217-4A3F-A895-B0EE-4186EAEE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9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Gegevensoverdracht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10562452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EFC4-5ACE-1F14-E643-6757D799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Seriële</a:t>
            </a:r>
            <a:r>
              <a:rPr lang="en-US" dirty="0"/>
              <a:t> </a:t>
            </a:r>
            <a:r>
              <a:rPr lang="en-US" dirty="0" err="1"/>
              <a:t>gegevensoverdracht</a:t>
            </a:r>
            <a:endParaRPr lang="LID4096" dirty="0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DDD94E0B-7B78-5E5E-2446-F684807A7209}"/>
              </a:ext>
            </a:extLst>
          </p:cNvPr>
          <p:cNvSpPr/>
          <p:nvPr/>
        </p:nvSpPr>
        <p:spPr>
          <a:xfrm>
            <a:off x="3878580" y="1438977"/>
            <a:ext cx="4622132" cy="5203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1	1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1	1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0	0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1	1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0	0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0	0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1	1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0	0</a:t>
            </a:r>
          </a:p>
          <a:p>
            <a:endParaRPr lang="nl-BE" sz="3200" dirty="0">
              <a:latin typeface="Barlow Condensed Medium" panose="00000606000000000000" pitchFamily="2" charset="0"/>
            </a:endParaRPr>
          </a:p>
          <a:p>
            <a:endParaRPr lang="nl-BE" sz="3200" dirty="0">
              <a:latin typeface="Barlow Condensed Medium" panose="00000606000000000000" pitchFamily="2" charset="0"/>
            </a:endParaRPr>
          </a:p>
          <a:p>
            <a:endParaRPr lang="nl-BE" sz="3200" dirty="0">
              <a:latin typeface="Barlow Condensed Medium" panose="00000606000000000000" pitchFamily="2" charset="0"/>
            </a:endParaRPr>
          </a:p>
          <a:p>
            <a:endParaRPr lang="nl-BE" sz="3200" dirty="0">
              <a:latin typeface="Barlow Condensed Medium" panose="00000606000000000000" pitchFamily="2" charset="0"/>
            </a:endParaRPr>
          </a:p>
        </p:txBody>
      </p:sp>
      <p:cxnSp>
        <p:nvCxnSpPr>
          <p:cNvPr id="9" name="Rechte verbindingslijn 13">
            <a:extLst>
              <a:ext uri="{FF2B5EF4-FFF2-40B4-BE49-F238E27FC236}">
                <a16:creationId xmlns:a16="http://schemas.microsoft.com/office/drawing/2014/main" id="{D8306729-536C-F0A2-D3F1-3B77D419497D}"/>
              </a:ext>
            </a:extLst>
          </p:cNvPr>
          <p:cNvCxnSpPr/>
          <p:nvPr/>
        </p:nvCxnSpPr>
        <p:spPr>
          <a:xfrm>
            <a:off x="4241533" y="4032560"/>
            <a:ext cx="3713748" cy="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22">
            <a:extLst>
              <a:ext uri="{FF2B5EF4-FFF2-40B4-BE49-F238E27FC236}">
                <a16:creationId xmlns:a16="http://schemas.microsoft.com/office/drawing/2014/main" id="{398ABC47-8D1A-87D4-E1F0-E5C2478F9D54}"/>
              </a:ext>
            </a:extLst>
          </p:cNvPr>
          <p:cNvSpPr txBox="1"/>
          <p:nvPr/>
        </p:nvSpPr>
        <p:spPr>
          <a:xfrm>
            <a:off x="5601099" y="4030323"/>
            <a:ext cx="135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Barlow Condensed Medium" panose="00000606000000000000" pitchFamily="2" charset="0"/>
              </a:rPr>
              <a:t>11010010</a:t>
            </a:r>
          </a:p>
        </p:txBody>
      </p:sp>
      <p:cxnSp>
        <p:nvCxnSpPr>
          <p:cNvPr id="13" name="Rechte verbindingslijn 4">
            <a:extLst>
              <a:ext uri="{FF2B5EF4-FFF2-40B4-BE49-F238E27FC236}">
                <a16:creationId xmlns:a16="http://schemas.microsoft.com/office/drawing/2014/main" id="{97AED5BC-7636-E44F-9CFD-822B6999417C}"/>
              </a:ext>
            </a:extLst>
          </p:cNvPr>
          <p:cNvCxnSpPr/>
          <p:nvPr/>
        </p:nvCxnSpPr>
        <p:spPr>
          <a:xfrm>
            <a:off x="4241534" y="1749802"/>
            <a:ext cx="0" cy="4720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2">
            <a:extLst>
              <a:ext uri="{FF2B5EF4-FFF2-40B4-BE49-F238E27FC236}">
                <a16:creationId xmlns:a16="http://schemas.microsoft.com/office/drawing/2014/main" id="{9AB0ED06-097A-78B9-5B63-EFDF896C9C31}"/>
              </a:ext>
            </a:extLst>
          </p:cNvPr>
          <p:cNvCxnSpPr/>
          <p:nvPr/>
        </p:nvCxnSpPr>
        <p:spPr>
          <a:xfrm>
            <a:off x="7955282" y="1690688"/>
            <a:ext cx="0" cy="4720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37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9CE7-F232-0BF5-45AC-3ABD4EAB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endParaRPr lang="LID4096" dirty="0"/>
          </a:p>
        </p:txBody>
      </p:sp>
      <p:pic>
        <p:nvPicPr>
          <p:cNvPr id="4" name="Picture 2" descr="Zusters Geheim Fluisteren - Gratis foto op Pixabay">
            <a:extLst>
              <a:ext uri="{FF2B5EF4-FFF2-40B4-BE49-F238E27FC236}">
                <a16:creationId xmlns:a16="http://schemas.microsoft.com/office/drawing/2014/main" id="{CBB36D79-5E30-59A7-F66E-35DA5D3BC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3" b="22962"/>
          <a:stretch/>
        </p:blipFill>
        <p:spPr bwMode="auto">
          <a:xfrm>
            <a:off x="1245268" y="2391769"/>
            <a:ext cx="4850732" cy="28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ow to Add a Printer to Your Windows 10 Desktop or Laptop">
            <a:extLst>
              <a:ext uri="{FF2B5EF4-FFF2-40B4-BE49-F238E27FC236}">
                <a16:creationId xmlns:a16="http://schemas.microsoft.com/office/drawing/2014/main" id="{C0F223E7-0F80-F93C-2095-0CCCABFAE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0" r="6178"/>
          <a:stretch/>
        </p:blipFill>
        <p:spPr bwMode="auto">
          <a:xfrm>
            <a:off x="6288504" y="2387029"/>
            <a:ext cx="4860758" cy="28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73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058DD-1549-0655-D98F-9125044A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Parallelle</a:t>
            </a:r>
            <a:r>
              <a:rPr lang="en-US" dirty="0"/>
              <a:t> </a:t>
            </a:r>
            <a:r>
              <a:rPr lang="en-US" dirty="0" err="1"/>
              <a:t>gegevensoverdracht</a:t>
            </a:r>
            <a:endParaRPr lang="LID4096" dirty="0"/>
          </a:p>
        </p:txBody>
      </p:sp>
      <p:pic>
        <p:nvPicPr>
          <p:cNvPr id="5" name="Afbeelding 21">
            <a:extLst>
              <a:ext uri="{FF2B5EF4-FFF2-40B4-BE49-F238E27FC236}">
                <a16:creationId xmlns:a16="http://schemas.microsoft.com/office/drawing/2014/main" id="{29AF6FE4-6ADE-C358-5C15-F52655545DE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411" y="1822200"/>
            <a:ext cx="3955177" cy="450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EF90A-3DEA-AB84-E760-AF762E73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D108-FC9D-B1CC-D27E-414299199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Parallelle</a:t>
            </a:r>
            <a:r>
              <a:rPr lang="en-US" dirty="0"/>
              <a:t> </a:t>
            </a:r>
            <a:r>
              <a:rPr lang="en-US" dirty="0" err="1"/>
              <a:t>gegevensoverdracht</a:t>
            </a:r>
            <a:endParaRPr lang="LID4096" dirty="0"/>
          </a:p>
        </p:txBody>
      </p:sp>
      <p:pic>
        <p:nvPicPr>
          <p:cNvPr id="3" name="Picture 2" descr="Parallel port - Wikipedia">
            <a:extLst>
              <a:ext uri="{FF2B5EF4-FFF2-40B4-BE49-F238E27FC236}">
                <a16:creationId xmlns:a16="http://schemas.microsoft.com/office/drawing/2014/main" id="{C89A7B3C-0F5A-9E81-D853-69500CFFA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41" b="28665"/>
          <a:stretch/>
        </p:blipFill>
        <p:spPr bwMode="auto">
          <a:xfrm>
            <a:off x="1139523" y="2423695"/>
            <a:ext cx="9912953" cy="268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4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AC142-ED10-9ACF-B0B5-E49668CE9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4040-7192-73C8-F1CC-B03DAFBE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Seriële</a:t>
            </a:r>
            <a:r>
              <a:rPr lang="en-US" dirty="0"/>
              <a:t> </a:t>
            </a:r>
            <a:r>
              <a:rPr lang="en-US" dirty="0" err="1"/>
              <a:t>gegevensoverdracht</a:t>
            </a:r>
            <a:endParaRPr lang="LID4096" dirty="0"/>
          </a:p>
        </p:txBody>
      </p:sp>
      <p:sp>
        <p:nvSpPr>
          <p:cNvPr id="8" name="Rechthoek 1">
            <a:extLst>
              <a:ext uri="{FF2B5EF4-FFF2-40B4-BE49-F238E27FC236}">
                <a16:creationId xmlns:a16="http://schemas.microsoft.com/office/drawing/2014/main" id="{7A45D32E-353F-61C7-B3BC-4DC069592AF3}"/>
              </a:ext>
            </a:extLst>
          </p:cNvPr>
          <p:cNvSpPr/>
          <p:nvPr/>
        </p:nvSpPr>
        <p:spPr>
          <a:xfrm>
            <a:off x="3878580" y="1438977"/>
            <a:ext cx="4622132" cy="520372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1	1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1	1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0	0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1	1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0	0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0	0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1	1</a:t>
            </a:r>
          </a:p>
          <a:p>
            <a:pPr>
              <a:lnSpc>
                <a:spcPct val="150000"/>
              </a:lnSpc>
              <a:tabLst>
                <a:tab pos="4127500" algn="l"/>
              </a:tabLst>
            </a:pPr>
            <a:r>
              <a:rPr lang="nl-BE" sz="28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0	0</a:t>
            </a:r>
          </a:p>
          <a:p>
            <a:endParaRPr lang="nl-BE" sz="3200" dirty="0">
              <a:latin typeface="Barlow Condensed Medium" panose="00000606000000000000" pitchFamily="2" charset="0"/>
            </a:endParaRPr>
          </a:p>
          <a:p>
            <a:endParaRPr lang="nl-BE" sz="3200" dirty="0">
              <a:latin typeface="Barlow Condensed Medium" panose="00000606000000000000" pitchFamily="2" charset="0"/>
            </a:endParaRPr>
          </a:p>
          <a:p>
            <a:endParaRPr lang="nl-BE" sz="3200" dirty="0">
              <a:latin typeface="Barlow Condensed Medium" panose="00000606000000000000" pitchFamily="2" charset="0"/>
            </a:endParaRPr>
          </a:p>
          <a:p>
            <a:endParaRPr lang="nl-BE" sz="3200" dirty="0">
              <a:latin typeface="Barlow Condensed Medium" panose="00000606000000000000" pitchFamily="2" charset="0"/>
            </a:endParaRPr>
          </a:p>
        </p:txBody>
      </p:sp>
      <p:cxnSp>
        <p:nvCxnSpPr>
          <p:cNvPr id="9" name="Rechte verbindingslijn 13">
            <a:extLst>
              <a:ext uri="{FF2B5EF4-FFF2-40B4-BE49-F238E27FC236}">
                <a16:creationId xmlns:a16="http://schemas.microsoft.com/office/drawing/2014/main" id="{55D2EE29-E6D3-B661-2CB9-81EDC0C8FF5F}"/>
              </a:ext>
            </a:extLst>
          </p:cNvPr>
          <p:cNvCxnSpPr/>
          <p:nvPr/>
        </p:nvCxnSpPr>
        <p:spPr>
          <a:xfrm>
            <a:off x="4241533" y="4032560"/>
            <a:ext cx="3713748" cy="82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vak 22">
            <a:extLst>
              <a:ext uri="{FF2B5EF4-FFF2-40B4-BE49-F238E27FC236}">
                <a16:creationId xmlns:a16="http://schemas.microsoft.com/office/drawing/2014/main" id="{814C794E-85E9-0260-EDA1-F39E2F6E6AB7}"/>
              </a:ext>
            </a:extLst>
          </p:cNvPr>
          <p:cNvSpPr txBox="1"/>
          <p:nvPr/>
        </p:nvSpPr>
        <p:spPr>
          <a:xfrm>
            <a:off x="5601099" y="4030323"/>
            <a:ext cx="1359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Barlow Condensed Medium" panose="00000606000000000000" pitchFamily="2" charset="0"/>
              </a:rPr>
              <a:t>11010010</a:t>
            </a:r>
          </a:p>
        </p:txBody>
      </p:sp>
      <p:cxnSp>
        <p:nvCxnSpPr>
          <p:cNvPr id="13" name="Rechte verbindingslijn 4">
            <a:extLst>
              <a:ext uri="{FF2B5EF4-FFF2-40B4-BE49-F238E27FC236}">
                <a16:creationId xmlns:a16="http://schemas.microsoft.com/office/drawing/2014/main" id="{AB7F7B24-EE24-9C43-3B71-2D87F3D3496A}"/>
              </a:ext>
            </a:extLst>
          </p:cNvPr>
          <p:cNvCxnSpPr/>
          <p:nvPr/>
        </p:nvCxnSpPr>
        <p:spPr>
          <a:xfrm>
            <a:off x="4241534" y="1749802"/>
            <a:ext cx="0" cy="4720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12">
            <a:extLst>
              <a:ext uri="{FF2B5EF4-FFF2-40B4-BE49-F238E27FC236}">
                <a16:creationId xmlns:a16="http://schemas.microsoft.com/office/drawing/2014/main" id="{37F783FF-AB5D-4703-2B76-C5754570465F}"/>
              </a:ext>
            </a:extLst>
          </p:cNvPr>
          <p:cNvCxnSpPr/>
          <p:nvPr/>
        </p:nvCxnSpPr>
        <p:spPr>
          <a:xfrm>
            <a:off x="7955282" y="1690688"/>
            <a:ext cx="0" cy="4720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D1AB29-34E3-CEDC-9477-D381496F3D80}"/>
              </a:ext>
            </a:extLst>
          </p:cNvPr>
          <p:cNvSpPr txBox="1"/>
          <p:nvPr/>
        </p:nvSpPr>
        <p:spPr>
          <a:xfrm>
            <a:off x="4241533" y="3637280"/>
            <a:ext cx="9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</a:t>
            </a:r>
            <a:endParaRPr lang="LID4096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99955-E7E7-F5F8-CCFC-66D91B3A79AF}"/>
              </a:ext>
            </a:extLst>
          </p:cNvPr>
          <p:cNvSpPr txBox="1"/>
          <p:nvPr/>
        </p:nvSpPr>
        <p:spPr>
          <a:xfrm>
            <a:off x="7323624" y="3681542"/>
            <a:ext cx="9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ACK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97481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2B5AB-4056-6CA4-FE7C-7634DDA9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Beëindigen van verzending</a:t>
            </a:r>
            <a:endParaRPr lang="LID4096" dirty="0"/>
          </a:p>
        </p:txBody>
      </p:sp>
      <p:graphicFrame>
        <p:nvGraphicFramePr>
          <p:cNvPr id="5" name="TextBox 3">
            <a:extLst>
              <a:ext uri="{FF2B5EF4-FFF2-40B4-BE49-F238E27FC236}">
                <a16:creationId xmlns:a16="http://schemas.microsoft.com/office/drawing/2014/main" id="{DCEC2AC6-7E27-252F-6CED-8BC7B30CA4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2679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218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BE8F-2CE3-4BED-42D5-6C039A68F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2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Serieel</a:t>
            </a:r>
            <a:r>
              <a:rPr lang="en-US" sz="6600" dirty="0"/>
              <a:t> of Parallel?</a:t>
            </a:r>
            <a:endParaRPr lang="LID4096" sz="6600" dirty="0"/>
          </a:p>
        </p:txBody>
      </p:sp>
    </p:spTree>
    <p:extLst>
      <p:ext uri="{BB962C8B-B14F-4D97-AF65-F5344CB8AC3E}">
        <p14:creationId xmlns:p14="http://schemas.microsoft.com/office/powerpoint/2010/main" val="1218481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FBCC-BBF4-DE54-CC0A-F405B27C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/>
              <a:t>Transmissiesnelheden</a:t>
            </a:r>
            <a:endParaRPr lang="LID4096" sz="6000" dirty="0"/>
          </a:p>
        </p:txBody>
      </p:sp>
    </p:spTree>
    <p:extLst>
      <p:ext uri="{BB962C8B-B14F-4D97-AF65-F5344CB8AC3E}">
        <p14:creationId xmlns:p14="http://schemas.microsoft.com/office/powerpoint/2010/main" val="1976270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DBDC-52CF-44D4-4ABD-DC666F22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Transmissiesnelheden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97353-AB05-31B0-C463-1A28B880E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Bps -&gt; bits per </a:t>
            </a:r>
            <a:r>
              <a:rPr lang="en-US" sz="4000" dirty="0" err="1"/>
              <a:t>seconde</a:t>
            </a:r>
            <a:endParaRPr lang="en-US" sz="4000" dirty="0"/>
          </a:p>
          <a:p>
            <a:r>
              <a:rPr lang="en-US" sz="4000" dirty="0"/>
              <a:t>Kbps -&gt; kilobits per </a:t>
            </a:r>
            <a:r>
              <a:rPr lang="en-US" sz="4000" dirty="0" err="1"/>
              <a:t>seconde</a:t>
            </a:r>
            <a:endParaRPr lang="en-US" sz="4000" dirty="0"/>
          </a:p>
          <a:p>
            <a:r>
              <a:rPr lang="en-US" sz="4000" dirty="0"/>
              <a:t>Mbps -&gt; megabits per </a:t>
            </a:r>
            <a:r>
              <a:rPr lang="en-US" sz="4000" dirty="0" err="1"/>
              <a:t>seconde</a:t>
            </a:r>
            <a:endParaRPr lang="en-US" sz="4000" dirty="0"/>
          </a:p>
          <a:p>
            <a:r>
              <a:rPr lang="en-US" sz="4000" dirty="0"/>
              <a:t>Gbps -&gt; gigabits per </a:t>
            </a:r>
            <a:r>
              <a:rPr lang="en-US" sz="4000" dirty="0" err="1"/>
              <a:t>seconde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1841849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20">
            <a:extLst>
              <a:ext uri="{FF2B5EF4-FFF2-40B4-BE49-F238E27FC236}">
                <a16:creationId xmlns:a16="http://schemas.microsoft.com/office/drawing/2014/main" id="{04474DB5-8458-FD24-BABF-D986E53969E1}"/>
              </a:ext>
            </a:extLst>
          </p:cNvPr>
          <p:cNvSpPr/>
          <p:nvPr/>
        </p:nvSpPr>
        <p:spPr>
          <a:xfrm>
            <a:off x="640080" y="2572225"/>
            <a:ext cx="3358147" cy="826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600" dirty="0" err="1">
                <a:solidFill>
                  <a:schemeClr val="tx1"/>
                </a:solidFill>
                <a:latin typeface="+mj-lt"/>
              </a:rPr>
              <a:t>bandbreedte</a:t>
            </a:r>
            <a:endParaRPr lang="en-US" sz="4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Afbeelding 13">
            <a:extLst>
              <a:ext uri="{FF2B5EF4-FFF2-40B4-BE49-F238E27FC236}">
                <a16:creationId xmlns:a16="http://schemas.microsoft.com/office/drawing/2014/main" id="{D13113F2-FCF8-C0ED-5D67-109851F46E9E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038" y="1141363"/>
            <a:ext cx="6100592" cy="3416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6" name="Linkeraccolade 1">
            <a:extLst>
              <a:ext uri="{FF2B5EF4-FFF2-40B4-BE49-F238E27FC236}">
                <a16:creationId xmlns:a16="http://schemas.microsoft.com/office/drawing/2014/main" id="{83BD9317-6F90-9544-97FC-2E8C7DA99490}"/>
              </a:ext>
            </a:extLst>
          </p:cNvPr>
          <p:cNvSpPr/>
          <p:nvPr/>
        </p:nvSpPr>
        <p:spPr>
          <a:xfrm>
            <a:off x="4221576" y="1583630"/>
            <a:ext cx="464113" cy="2803358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15">
            <a:extLst>
              <a:ext uri="{FF2B5EF4-FFF2-40B4-BE49-F238E27FC236}">
                <a16:creationId xmlns:a16="http://schemas.microsoft.com/office/drawing/2014/main" id="{7B0C6AFA-CEC8-BE35-D633-C9707A306185}"/>
              </a:ext>
            </a:extLst>
          </p:cNvPr>
          <p:cNvSpPr/>
          <p:nvPr/>
        </p:nvSpPr>
        <p:spPr>
          <a:xfrm>
            <a:off x="180998" y="5303553"/>
            <a:ext cx="11830004" cy="826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0" dirty="0">
                <a:solidFill>
                  <a:schemeClr val="tx1"/>
                </a:solidFill>
                <a:latin typeface="+mj-lt"/>
              </a:rPr>
              <a:t>Hz – KHz - MHz</a:t>
            </a:r>
          </a:p>
        </p:txBody>
      </p:sp>
    </p:spTree>
    <p:extLst>
      <p:ext uri="{BB962C8B-B14F-4D97-AF65-F5344CB8AC3E}">
        <p14:creationId xmlns:p14="http://schemas.microsoft.com/office/powerpoint/2010/main" val="15428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20">
            <a:extLst>
              <a:ext uri="{FF2B5EF4-FFF2-40B4-BE49-F238E27FC236}">
                <a16:creationId xmlns:a16="http://schemas.microsoft.com/office/drawing/2014/main" id="{6EA56282-066F-E68D-3DD7-8946B40C4534}"/>
              </a:ext>
            </a:extLst>
          </p:cNvPr>
          <p:cNvSpPr/>
          <p:nvPr/>
        </p:nvSpPr>
        <p:spPr>
          <a:xfrm>
            <a:off x="1033927" y="2348705"/>
            <a:ext cx="9802982" cy="826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0" dirty="0" err="1">
                <a:solidFill>
                  <a:schemeClr val="tx1"/>
                </a:solidFill>
                <a:latin typeface="+mj-lt"/>
              </a:rPr>
              <a:t>bandbreedte</a:t>
            </a:r>
            <a:r>
              <a:rPr lang="en-US" sz="4600" dirty="0">
                <a:solidFill>
                  <a:schemeClr val="tx1"/>
                </a:solidFill>
                <a:latin typeface="+mj-lt"/>
              </a:rPr>
              <a:t> = constant</a:t>
            </a:r>
          </a:p>
        </p:txBody>
      </p:sp>
      <p:sp>
        <p:nvSpPr>
          <p:cNvPr id="5" name="Rechthoek 15">
            <a:extLst>
              <a:ext uri="{FF2B5EF4-FFF2-40B4-BE49-F238E27FC236}">
                <a16:creationId xmlns:a16="http://schemas.microsoft.com/office/drawing/2014/main" id="{2D522095-46D4-5FBB-57D3-138A528ACB61}"/>
              </a:ext>
            </a:extLst>
          </p:cNvPr>
          <p:cNvSpPr/>
          <p:nvPr/>
        </p:nvSpPr>
        <p:spPr>
          <a:xfrm>
            <a:off x="1033926" y="4163468"/>
            <a:ext cx="9802985" cy="8261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600" dirty="0" err="1">
                <a:solidFill>
                  <a:schemeClr val="tx1"/>
                </a:solidFill>
                <a:latin typeface="+mj-lt"/>
              </a:rPr>
              <a:t>doorvoersnelheid</a:t>
            </a:r>
            <a:r>
              <a:rPr lang="en-US" sz="46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4600" dirty="0" err="1">
                <a:solidFill>
                  <a:schemeClr val="tx1"/>
                </a:solidFill>
                <a:latin typeface="+mj-lt"/>
              </a:rPr>
              <a:t>variabel</a:t>
            </a:r>
            <a:endParaRPr lang="en-US" sz="4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706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8">
            <a:extLst>
              <a:ext uri="{FF2B5EF4-FFF2-40B4-BE49-F238E27FC236}">
                <a16:creationId xmlns:a16="http://schemas.microsoft.com/office/drawing/2014/main" id="{A2DDF145-A885-EC23-57F8-3952EE86A32B}"/>
              </a:ext>
            </a:extLst>
          </p:cNvPr>
          <p:cNvSpPr/>
          <p:nvPr/>
        </p:nvSpPr>
        <p:spPr>
          <a:xfrm>
            <a:off x="1467185" y="2186413"/>
            <a:ext cx="2817394" cy="6929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6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baseband</a:t>
            </a:r>
          </a:p>
        </p:txBody>
      </p:sp>
      <p:pic>
        <p:nvPicPr>
          <p:cNvPr id="5" name="Afbeelding 9">
            <a:extLst>
              <a:ext uri="{FF2B5EF4-FFF2-40B4-BE49-F238E27FC236}">
                <a16:creationId xmlns:a16="http://schemas.microsoft.com/office/drawing/2014/main" id="{1BB248CB-BC90-A3B4-98D2-38CDB93440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32" y="1266454"/>
            <a:ext cx="6903118" cy="22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6" name="Rechthoek 12">
            <a:extLst>
              <a:ext uri="{FF2B5EF4-FFF2-40B4-BE49-F238E27FC236}">
                <a16:creationId xmlns:a16="http://schemas.microsoft.com/office/drawing/2014/main" id="{FFA64838-46FD-E1A6-D350-8152A7B5C379}"/>
              </a:ext>
            </a:extLst>
          </p:cNvPr>
          <p:cNvSpPr/>
          <p:nvPr/>
        </p:nvSpPr>
        <p:spPr>
          <a:xfrm>
            <a:off x="1358900" y="4862556"/>
            <a:ext cx="2817394" cy="5501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600" dirty="0">
                <a:solidFill>
                  <a:schemeClr val="tx1"/>
                </a:solidFill>
                <a:latin typeface="Barlow Condensed Medium" panose="00000606000000000000" pitchFamily="2" charset="0"/>
              </a:rPr>
              <a:t>broadband</a:t>
            </a:r>
          </a:p>
        </p:txBody>
      </p:sp>
      <p:pic>
        <p:nvPicPr>
          <p:cNvPr id="7" name="Afbeelding 13">
            <a:extLst>
              <a:ext uri="{FF2B5EF4-FFF2-40B4-BE49-F238E27FC236}">
                <a16:creationId xmlns:a16="http://schemas.microsoft.com/office/drawing/2014/main" id="{C81F0A5F-5A89-B54E-217D-BBC583FB2A3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579" y="3912945"/>
            <a:ext cx="6903118" cy="227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8" name="Rechthoek 1">
            <a:extLst>
              <a:ext uri="{FF2B5EF4-FFF2-40B4-BE49-F238E27FC236}">
                <a16:creationId xmlns:a16="http://schemas.microsoft.com/office/drawing/2014/main" id="{AA7C7A84-9DFA-3911-9A32-7A3BBA21D3A6}"/>
              </a:ext>
            </a:extLst>
          </p:cNvPr>
          <p:cNvSpPr/>
          <p:nvPr/>
        </p:nvSpPr>
        <p:spPr>
          <a:xfrm>
            <a:off x="4380832" y="2186413"/>
            <a:ext cx="6806865" cy="6035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Rechthoek 18">
            <a:extLst>
              <a:ext uri="{FF2B5EF4-FFF2-40B4-BE49-F238E27FC236}">
                <a16:creationId xmlns:a16="http://schemas.microsoft.com/office/drawing/2014/main" id="{61A36F1A-6779-FBE9-9192-58D3AB2710D2}"/>
              </a:ext>
            </a:extLst>
          </p:cNvPr>
          <p:cNvSpPr/>
          <p:nvPr/>
        </p:nvSpPr>
        <p:spPr>
          <a:xfrm>
            <a:off x="4384342" y="4453167"/>
            <a:ext cx="6806865" cy="2359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0" name="Rechthoek 19">
            <a:extLst>
              <a:ext uri="{FF2B5EF4-FFF2-40B4-BE49-F238E27FC236}">
                <a16:creationId xmlns:a16="http://schemas.microsoft.com/office/drawing/2014/main" id="{37BA7B60-AC75-65B1-627A-8C3EB2C5D507}"/>
              </a:ext>
            </a:extLst>
          </p:cNvPr>
          <p:cNvSpPr/>
          <p:nvPr/>
        </p:nvSpPr>
        <p:spPr>
          <a:xfrm>
            <a:off x="4384342" y="4850335"/>
            <a:ext cx="6806865" cy="2359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1" name="Rechthoek 21">
            <a:extLst>
              <a:ext uri="{FF2B5EF4-FFF2-40B4-BE49-F238E27FC236}">
                <a16:creationId xmlns:a16="http://schemas.microsoft.com/office/drawing/2014/main" id="{389A6AF5-C20E-670D-2152-233955F04D48}"/>
              </a:ext>
            </a:extLst>
          </p:cNvPr>
          <p:cNvSpPr/>
          <p:nvPr/>
        </p:nvSpPr>
        <p:spPr>
          <a:xfrm>
            <a:off x="4384342" y="5248746"/>
            <a:ext cx="6806865" cy="2359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2" name="Rechthoek 22">
            <a:extLst>
              <a:ext uri="{FF2B5EF4-FFF2-40B4-BE49-F238E27FC236}">
                <a16:creationId xmlns:a16="http://schemas.microsoft.com/office/drawing/2014/main" id="{5EEC414F-DDCF-E557-336C-8741AA9EB2A1}"/>
              </a:ext>
            </a:extLst>
          </p:cNvPr>
          <p:cNvSpPr/>
          <p:nvPr/>
        </p:nvSpPr>
        <p:spPr>
          <a:xfrm>
            <a:off x="4336215" y="5644671"/>
            <a:ext cx="6806865" cy="2359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3" name="Rechthoek 1">
            <a:extLst>
              <a:ext uri="{FF2B5EF4-FFF2-40B4-BE49-F238E27FC236}">
                <a16:creationId xmlns:a16="http://schemas.microsoft.com/office/drawing/2014/main" id="{3F24AAEF-5A75-16B9-9B62-E50E0740CA95}"/>
              </a:ext>
            </a:extLst>
          </p:cNvPr>
          <p:cNvSpPr/>
          <p:nvPr/>
        </p:nvSpPr>
        <p:spPr>
          <a:xfrm>
            <a:off x="4392864" y="2275828"/>
            <a:ext cx="6806865" cy="603576"/>
          </a:xfrm>
          <a:prstGeom prst="rect">
            <a:avLst/>
          </a:prstGeom>
          <a:solidFill>
            <a:srgbClr val="7A9DD0">
              <a:alpha val="72941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8">
            <a:extLst>
              <a:ext uri="{FF2B5EF4-FFF2-40B4-BE49-F238E27FC236}">
                <a16:creationId xmlns:a16="http://schemas.microsoft.com/office/drawing/2014/main" id="{08662872-CAF9-D33B-B9B4-B2D002A126BD}"/>
              </a:ext>
            </a:extLst>
          </p:cNvPr>
          <p:cNvSpPr/>
          <p:nvPr/>
        </p:nvSpPr>
        <p:spPr>
          <a:xfrm>
            <a:off x="4396374" y="4542582"/>
            <a:ext cx="6806865" cy="235938"/>
          </a:xfrm>
          <a:prstGeom prst="rect">
            <a:avLst/>
          </a:prstGeom>
          <a:solidFill>
            <a:srgbClr val="7A9DD0">
              <a:alpha val="72941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hthoek 19">
            <a:extLst>
              <a:ext uri="{FF2B5EF4-FFF2-40B4-BE49-F238E27FC236}">
                <a16:creationId xmlns:a16="http://schemas.microsoft.com/office/drawing/2014/main" id="{06AC6615-BF8E-BB1A-0769-22C138FC748F}"/>
              </a:ext>
            </a:extLst>
          </p:cNvPr>
          <p:cNvSpPr/>
          <p:nvPr/>
        </p:nvSpPr>
        <p:spPr>
          <a:xfrm>
            <a:off x="4396374" y="4939750"/>
            <a:ext cx="6806865" cy="235938"/>
          </a:xfrm>
          <a:prstGeom prst="rect">
            <a:avLst/>
          </a:prstGeom>
          <a:solidFill>
            <a:srgbClr val="7A9DD0">
              <a:alpha val="72941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hthoek 21">
            <a:extLst>
              <a:ext uri="{FF2B5EF4-FFF2-40B4-BE49-F238E27FC236}">
                <a16:creationId xmlns:a16="http://schemas.microsoft.com/office/drawing/2014/main" id="{940C3058-2808-E9C1-C616-DA11F0D561AE}"/>
              </a:ext>
            </a:extLst>
          </p:cNvPr>
          <p:cNvSpPr/>
          <p:nvPr/>
        </p:nvSpPr>
        <p:spPr>
          <a:xfrm>
            <a:off x="4396374" y="5338161"/>
            <a:ext cx="6806865" cy="235938"/>
          </a:xfrm>
          <a:prstGeom prst="rect">
            <a:avLst/>
          </a:prstGeom>
          <a:solidFill>
            <a:srgbClr val="7A9DD0">
              <a:alpha val="72941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hthoek 22">
            <a:extLst>
              <a:ext uri="{FF2B5EF4-FFF2-40B4-BE49-F238E27FC236}">
                <a16:creationId xmlns:a16="http://schemas.microsoft.com/office/drawing/2014/main" id="{55679A7E-9ED1-CEAB-1C49-5BE4BCBDB6ED}"/>
              </a:ext>
            </a:extLst>
          </p:cNvPr>
          <p:cNvSpPr/>
          <p:nvPr/>
        </p:nvSpPr>
        <p:spPr>
          <a:xfrm>
            <a:off x="4348247" y="5734086"/>
            <a:ext cx="6806865" cy="235938"/>
          </a:xfrm>
          <a:prstGeom prst="rect">
            <a:avLst/>
          </a:prstGeom>
          <a:solidFill>
            <a:srgbClr val="7A9DD0">
              <a:alpha val="72941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8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E31A-5B6F-1F2C-8973-0670F2DC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endParaRPr lang="LID4096" dirty="0"/>
          </a:p>
        </p:txBody>
      </p:sp>
      <p:cxnSp>
        <p:nvCxnSpPr>
          <p:cNvPr id="4" name="Rechte verbindingslijn 13">
            <a:extLst>
              <a:ext uri="{FF2B5EF4-FFF2-40B4-BE49-F238E27FC236}">
                <a16:creationId xmlns:a16="http://schemas.microsoft.com/office/drawing/2014/main" id="{917A8D15-5B67-729D-A25B-6BB00B23BFE6}"/>
              </a:ext>
            </a:extLst>
          </p:cNvPr>
          <p:cNvCxnSpPr>
            <a:cxnSpLocks/>
          </p:cNvCxnSpPr>
          <p:nvPr/>
        </p:nvCxnSpPr>
        <p:spPr>
          <a:xfrm>
            <a:off x="3557027" y="3429002"/>
            <a:ext cx="6716141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Ovaal 14">
            <a:extLst>
              <a:ext uri="{FF2B5EF4-FFF2-40B4-BE49-F238E27FC236}">
                <a16:creationId xmlns:a16="http://schemas.microsoft.com/office/drawing/2014/main" id="{754C0DA0-F4BC-36BF-3716-991510C24033}"/>
              </a:ext>
            </a:extLst>
          </p:cNvPr>
          <p:cNvSpPr/>
          <p:nvPr/>
        </p:nvSpPr>
        <p:spPr>
          <a:xfrm>
            <a:off x="1729340" y="2336801"/>
            <a:ext cx="2063412" cy="20671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A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sp>
        <p:nvSpPr>
          <p:cNvPr id="6" name="Ovaal 15">
            <a:extLst>
              <a:ext uri="{FF2B5EF4-FFF2-40B4-BE49-F238E27FC236}">
                <a16:creationId xmlns:a16="http://schemas.microsoft.com/office/drawing/2014/main" id="{8AA2F791-2CC4-9DE7-0566-0C8FCEF3D167}"/>
              </a:ext>
            </a:extLst>
          </p:cNvPr>
          <p:cNvSpPr/>
          <p:nvPr/>
        </p:nvSpPr>
        <p:spPr>
          <a:xfrm>
            <a:off x="9314969" y="2395442"/>
            <a:ext cx="2063412" cy="20671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B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sp>
        <p:nvSpPr>
          <p:cNvPr id="7" name="Tekstvak 3">
            <a:extLst>
              <a:ext uri="{FF2B5EF4-FFF2-40B4-BE49-F238E27FC236}">
                <a16:creationId xmlns:a16="http://schemas.microsoft.com/office/drawing/2014/main" id="{0D0AC2AE-E96A-66DF-DC0D-C0E02E50958B}"/>
              </a:ext>
            </a:extLst>
          </p:cNvPr>
          <p:cNvSpPr txBox="1"/>
          <p:nvPr/>
        </p:nvSpPr>
        <p:spPr>
          <a:xfrm>
            <a:off x="5163688" y="2724248"/>
            <a:ext cx="383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Barlow Condensed Medium" panose="00000606000000000000" pitchFamily="2" charset="0"/>
              </a:rPr>
              <a:t>communicatiekanaal</a:t>
            </a:r>
          </a:p>
        </p:txBody>
      </p:sp>
    </p:spTree>
    <p:extLst>
      <p:ext uri="{BB962C8B-B14F-4D97-AF65-F5344CB8AC3E}">
        <p14:creationId xmlns:p14="http://schemas.microsoft.com/office/powerpoint/2010/main" val="40879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16853-8C52-EF12-6BEE-309D707AD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3E9C2-2B05-BAD7-15BE-0AA165F9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Communicatie</a:t>
            </a:r>
            <a:endParaRPr lang="LID4096" dirty="0"/>
          </a:p>
        </p:txBody>
      </p:sp>
      <p:cxnSp>
        <p:nvCxnSpPr>
          <p:cNvPr id="4" name="Rechte verbindingslijn 13">
            <a:extLst>
              <a:ext uri="{FF2B5EF4-FFF2-40B4-BE49-F238E27FC236}">
                <a16:creationId xmlns:a16="http://schemas.microsoft.com/office/drawing/2014/main" id="{4C49B9D7-AE90-5F83-6AD6-397B1EBA13CD}"/>
              </a:ext>
            </a:extLst>
          </p:cNvPr>
          <p:cNvCxnSpPr>
            <a:cxnSpLocks/>
          </p:cNvCxnSpPr>
          <p:nvPr/>
        </p:nvCxnSpPr>
        <p:spPr>
          <a:xfrm>
            <a:off x="3557027" y="3429002"/>
            <a:ext cx="6716141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Ovaal 14">
            <a:extLst>
              <a:ext uri="{FF2B5EF4-FFF2-40B4-BE49-F238E27FC236}">
                <a16:creationId xmlns:a16="http://schemas.microsoft.com/office/drawing/2014/main" id="{5FEF8EDC-126A-026A-E992-C95040433070}"/>
              </a:ext>
            </a:extLst>
          </p:cNvPr>
          <p:cNvSpPr/>
          <p:nvPr/>
        </p:nvSpPr>
        <p:spPr>
          <a:xfrm>
            <a:off x="1729340" y="2336801"/>
            <a:ext cx="2063412" cy="20671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A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sp>
        <p:nvSpPr>
          <p:cNvPr id="6" name="Ovaal 15">
            <a:extLst>
              <a:ext uri="{FF2B5EF4-FFF2-40B4-BE49-F238E27FC236}">
                <a16:creationId xmlns:a16="http://schemas.microsoft.com/office/drawing/2014/main" id="{55506ABB-9F01-E91C-C1B6-13495C00E973}"/>
              </a:ext>
            </a:extLst>
          </p:cNvPr>
          <p:cNvSpPr/>
          <p:nvPr/>
        </p:nvSpPr>
        <p:spPr>
          <a:xfrm>
            <a:off x="9314969" y="2395442"/>
            <a:ext cx="2063412" cy="2067115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B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sp>
        <p:nvSpPr>
          <p:cNvPr id="7" name="Tekstvak 3">
            <a:extLst>
              <a:ext uri="{FF2B5EF4-FFF2-40B4-BE49-F238E27FC236}">
                <a16:creationId xmlns:a16="http://schemas.microsoft.com/office/drawing/2014/main" id="{50CDFD9C-23D4-C05A-6E39-5E6D23360CE1}"/>
              </a:ext>
            </a:extLst>
          </p:cNvPr>
          <p:cNvSpPr txBox="1"/>
          <p:nvPr/>
        </p:nvSpPr>
        <p:spPr>
          <a:xfrm>
            <a:off x="5163688" y="2724248"/>
            <a:ext cx="383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Barlow Condensed Medium" panose="00000606000000000000" pitchFamily="2" charset="0"/>
              </a:rPr>
              <a:t>communicatiekanaal</a:t>
            </a:r>
          </a:p>
        </p:txBody>
      </p:sp>
      <p:sp>
        <p:nvSpPr>
          <p:cNvPr id="3" name="Rechthoek 22">
            <a:extLst>
              <a:ext uri="{FF2B5EF4-FFF2-40B4-BE49-F238E27FC236}">
                <a16:creationId xmlns:a16="http://schemas.microsoft.com/office/drawing/2014/main" id="{EBDF4168-D05C-05F2-1437-7D16095E3659}"/>
              </a:ext>
            </a:extLst>
          </p:cNvPr>
          <p:cNvSpPr/>
          <p:nvPr/>
        </p:nvSpPr>
        <p:spPr>
          <a:xfrm>
            <a:off x="3952472" y="3194350"/>
            <a:ext cx="899192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accent2"/>
                </a:solidFill>
                <a:latin typeface="Barlow Condensed Medium" panose="00000606000000000000" pitchFamily="2" charset="0"/>
              </a:rPr>
              <a:t>medium</a:t>
            </a:r>
          </a:p>
        </p:txBody>
      </p:sp>
      <p:sp>
        <p:nvSpPr>
          <p:cNvPr id="8" name="Rechthoek 22">
            <a:extLst>
              <a:ext uri="{FF2B5EF4-FFF2-40B4-BE49-F238E27FC236}">
                <a16:creationId xmlns:a16="http://schemas.microsoft.com/office/drawing/2014/main" id="{C8EF7CED-9946-F10F-09F4-33550BFCE17B}"/>
              </a:ext>
            </a:extLst>
          </p:cNvPr>
          <p:cNvSpPr/>
          <p:nvPr/>
        </p:nvSpPr>
        <p:spPr>
          <a:xfrm>
            <a:off x="8209756" y="3247468"/>
            <a:ext cx="899192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2000" dirty="0">
                <a:solidFill>
                  <a:schemeClr val="accent2"/>
                </a:solidFill>
                <a:latin typeface="Barlow Condensed Medium" panose="00000606000000000000" pitchFamily="2" charset="0"/>
              </a:rPr>
              <a:t>medium</a:t>
            </a:r>
          </a:p>
        </p:txBody>
      </p:sp>
      <p:sp>
        <p:nvSpPr>
          <p:cNvPr id="9" name="Tekstvak 3">
            <a:extLst>
              <a:ext uri="{FF2B5EF4-FFF2-40B4-BE49-F238E27FC236}">
                <a16:creationId xmlns:a16="http://schemas.microsoft.com/office/drawing/2014/main" id="{81C941B6-1D2D-F2AC-3F69-644D9F4F965B}"/>
              </a:ext>
            </a:extLst>
          </p:cNvPr>
          <p:cNvSpPr txBox="1"/>
          <p:nvPr/>
        </p:nvSpPr>
        <p:spPr>
          <a:xfrm>
            <a:off x="2256743" y="4376509"/>
            <a:ext cx="383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Barlow Condensed Medium" panose="00000606000000000000" pitchFamily="2" charset="0"/>
              </a:rPr>
              <a:t>Zender</a:t>
            </a:r>
          </a:p>
        </p:txBody>
      </p:sp>
      <p:sp>
        <p:nvSpPr>
          <p:cNvPr id="10" name="Tekstvak 3">
            <a:extLst>
              <a:ext uri="{FF2B5EF4-FFF2-40B4-BE49-F238E27FC236}">
                <a16:creationId xmlns:a16="http://schemas.microsoft.com/office/drawing/2014/main" id="{CF54DD60-7622-5D21-73CF-3518023DE476}"/>
              </a:ext>
            </a:extLst>
          </p:cNvPr>
          <p:cNvSpPr txBox="1"/>
          <p:nvPr/>
        </p:nvSpPr>
        <p:spPr>
          <a:xfrm>
            <a:off x="9664773" y="4427335"/>
            <a:ext cx="383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>
                <a:latin typeface="Barlow Condensed Medium" panose="00000606000000000000" pitchFamily="2" charset="0"/>
              </a:rPr>
              <a:t>Ontvanger</a:t>
            </a:r>
          </a:p>
        </p:txBody>
      </p:sp>
    </p:spTree>
    <p:extLst>
      <p:ext uri="{BB962C8B-B14F-4D97-AF65-F5344CB8AC3E}">
        <p14:creationId xmlns:p14="http://schemas.microsoft.com/office/powerpoint/2010/main" val="65401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3" grpId="0" animBg="1"/>
      <p:bldP spid="8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4818-8915-64F2-493F-41B37158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</a:t>
            </a:r>
            <a:endParaRPr lang="LID4096" dirty="0"/>
          </a:p>
        </p:txBody>
      </p:sp>
      <p:sp>
        <p:nvSpPr>
          <p:cNvPr id="4" name="Ovaal 14">
            <a:extLst>
              <a:ext uri="{FF2B5EF4-FFF2-40B4-BE49-F238E27FC236}">
                <a16:creationId xmlns:a16="http://schemas.microsoft.com/office/drawing/2014/main" id="{63340126-F200-FBE9-2095-637B0961AE07}"/>
              </a:ext>
            </a:extLst>
          </p:cNvPr>
          <p:cNvSpPr/>
          <p:nvPr/>
        </p:nvSpPr>
        <p:spPr>
          <a:xfrm>
            <a:off x="2507956" y="2802261"/>
            <a:ext cx="1512167" cy="151216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A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id="{CC3E4827-88A4-938E-F5CE-E35404309A0C}"/>
              </a:ext>
            </a:extLst>
          </p:cNvPr>
          <p:cNvSpPr/>
          <p:nvPr/>
        </p:nvSpPr>
        <p:spPr>
          <a:xfrm>
            <a:off x="7692533" y="2802260"/>
            <a:ext cx="1512167" cy="151216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B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cxnSp>
        <p:nvCxnSpPr>
          <p:cNvPr id="6" name="Rechte verbindingslijn met pijl 16">
            <a:extLst>
              <a:ext uri="{FF2B5EF4-FFF2-40B4-BE49-F238E27FC236}">
                <a16:creationId xmlns:a16="http://schemas.microsoft.com/office/drawing/2014/main" id="{26608AE1-C8A7-C923-086C-57EDA3D8E8A1}"/>
              </a:ext>
            </a:extLst>
          </p:cNvPr>
          <p:cNvCxnSpPr/>
          <p:nvPr/>
        </p:nvCxnSpPr>
        <p:spPr>
          <a:xfrm>
            <a:off x="4121306" y="3581773"/>
            <a:ext cx="3456384" cy="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99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80DEF-143D-1028-65A4-84EE6E73D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4F21-E982-2590-DE9A-F8EF3726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Simplex</a:t>
            </a:r>
            <a:endParaRPr lang="LID4096" dirty="0"/>
          </a:p>
        </p:txBody>
      </p:sp>
      <p:pic>
        <p:nvPicPr>
          <p:cNvPr id="3" name="Picture 2" descr="Elektrische apparaten lastiger te repareren' - Radar - het  consumentenprogramma van AVROTROS">
            <a:extLst>
              <a:ext uri="{FF2B5EF4-FFF2-40B4-BE49-F238E27FC236}">
                <a16:creationId xmlns:a16="http://schemas.microsoft.com/office/drawing/2014/main" id="{1AD7B3B9-106E-AD06-9AC2-1DDFCDC7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410" y="2354174"/>
            <a:ext cx="4821655" cy="271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Luisteren in ongewone tijden - Wtnschp.be">
            <a:extLst>
              <a:ext uri="{FF2B5EF4-FFF2-40B4-BE49-F238E27FC236}">
                <a16:creationId xmlns:a16="http://schemas.microsoft.com/office/drawing/2014/main" id="{07440FE4-8C40-ECC8-6935-53BA5F08B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9"/>
          <a:stretch/>
        </p:blipFill>
        <p:spPr bwMode="auto">
          <a:xfrm>
            <a:off x="1149016" y="2354174"/>
            <a:ext cx="4946984" cy="27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49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6FBEA-265C-B8A1-1713-0BFD12014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F94C2-7AFB-6824-F047-7DFC2282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Half-duplex</a:t>
            </a:r>
            <a:endParaRPr lang="LID4096" dirty="0"/>
          </a:p>
        </p:txBody>
      </p:sp>
      <p:sp>
        <p:nvSpPr>
          <p:cNvPr id="4" name="Ovaal 14">
            <a:extLst>
              <a:ext uri="{FF2B5EF4-FFF2-40B4-BE49-F238E27FC236}">
                <a16:creationId xmlns:a16="http://schemas.microsoft.com/office/drawing/2014/main" id="{FE8923B2-732A-638A-D26D-3A9820207106}"/>
              </a:ext>
            </a:extLst>
          </p:cNvPr>
          <p:cNvSpPr/>
          <p:nvPr/>
        </p:nvSpPr>
        <p:spPr>
          <a:xfrm>
            <a:off x="2507956" y="2802261"/>
            <a:ext cx="1512167" cy="151216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A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id="{7B723627-F81A-4BEA-91C6-0BC91CF83938}"/>
              </a:ext>
            </a:extLst>
          </p:cNvPr>
          <p:cNvSpPr/>
          <p:nvPr/>
        </p:nvSpPr>
        <p:spPr>
          <a:xfrm>
            <a:off x="7692533" y="2802260"/>
            <a:ext cx="1512167" cy="151216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nl-BE" sz="7200" b="1" dirty="0">
                <a:effectLst/>
                <a:latin typeface="Barlow Condensed Medium" panose="00000606000000000000" pitchFamily="2" charset="0"/>
                <a:ea typeface="Times New Roman"/>
                <a:cs typeface="Times New Roman"/>
              </a:rPr>
              <a:t>B</a:t>
            </a:r>
            <a:endParaRPr lang="nl-BE" sz="4000" dirty="0">
              <a:effectLst/>
              <a:latin typeface="Barlow Condensed Medium" panose="00000606000000000000" pitchFamily="2" charset="0"/>
              <a:ea typeface="Times New Roman"/>
              <a:cs typeface="Times New Roman"/>
            </a:endParaRPr>
          </a:p>
        </p:txBody>
      </p:sp>
      <p:cxnSp>
        <p:nvCxnSpPr>
          <p:cNvPr id="3" name="Rechte verbindingslijn met pijl 16">
            <a:extLst>
              <a:ext uri="{FF2B5EF4-FFF2-40B4-BE49-F238E27FC236}">
                <a16:creationId xmlns:a16="http://schemas.microsoft.com/office/drawing/2014/main" id="{B3E27440-94CC-79AC-ED29-81A706DD6A01}"/>
              </a:ext>
            </a:extLst>
          </p:cNvPr>
          <p:cNvCxnSpPr/>
          <p:nvPr/>
        </p:nvCxnSpPr>
        <p:spPr>
          <a:xfrm>
            <a:off x="6052471" y="3561080"/>
            <a:ext cx="1515645" cy="90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echte verbindingslijn met pijl 18">
            <a:extLst>
              <a:ext uri="{FF2B5EF4-FFF2-40B4-BE49-F238E27FC236}">
                <a16:creationId xmlns:a16="http://schemas.microsoft.com/office/drawing/2014/main" id="{826DEE8B-2AAC-D593-D286-4C164DEEF7CC}"/>
              </a:ext>
            </a:extLst>
          </p:cNvPr>
          <p:cNvCxnSpPr/>
          <p:nvPr/>
        </p:nvCxnSpPr>
        <p:spPr>
          <a:xfrm flipH="1">
            <a:off x="4144538" y="3561080"/>
            <a:ext cx="1515645" cy="908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1E1952-C778-A7B9-D1E0-B12CE4BF04FD}"/>
              </a:ext>
            </a:extLst>
          </p:cNvPr>
          <p:cNvSpPr txBox="1"/>
          <p:nvPr/>
        </p:nvSpPr>
        <p:spPr>
          <a:xfrm>
            <a:off x="4902360" y="3791207"/>
            <a:ext cx="342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Niet</a:t>
            </a:r>
            <a:r>
              <a:rPr lang="en-US" sz="2800" dirty="0"/>
              <a:t> </a:t>
            </a:r>
            <a:r>
              <a:rPr lang="en-US" sz="2800" dirty="0" err="1"/>
              <a:t>tegelijk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4784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325</Words>
  <Application>Microsoft Office PowerPoint</Application>
  <PresentationFormat>Widescreen</PresentationFormat>
  <Paragraphs>129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Barlow Condensed Medium</vt:lpstr>
      <vt:lpstr>Office Theme</vt:lpstr>
      <vt:lpstr>DataCommunicatie</vt:lpstr>
      <vt:lpstr>PowerPoint Presentation</vt:lpstr>
      <vt:lpstr>Doelen Computernetwerken</vt:lpstr>
      <vt:lpstr>Communicatie</vt:lpstr>
      <vt:lpstr>Communicatie</vt:lpstr>
      <vt:lpstr>Communicatie</vt:lpstr>
      <vt:lpstr>Simplex</vt:lpstr>
      <vt:lpstr>Simplex</vt:lpstr>
      <vt:lpstr>Half-duplex</vt:lpstr>
      <vt:lpstr>Half-duplex</vt:lpstr>
      <vt:lpstr>Duplex</vt:lpstr>
      <vt:lpstr>Duplex</vt:lpstr>
      <vt:lpstr>PowerPoint Presentation</vt:lpstr>
      <vt:lpstr>PowerPoint Presentation</vt:lpstr>
      <vt:lpstr>Casting</vt:lpstr>
      <vt:lpstr>Unicast</vt:lpstr>
      <vt:lpstr>Unicast</vt:lpstr>
      <vt:lpstr>Multicast</vt:lpstr>
      <vt:lpstr>Multicast</vt:lpstr>
      <vt:lpstr>Broadcast</vt:lpstr>
      <vt:lpstr>Broadcast</vt:lpstr>
      <vt:lpstr>Anycast</vt:lpstr>
      <vt:lpstr>Anycast</vt:lpstr>
      <vt:lpstr>Telecommunicatienetwerken</vt:lpstr>
      <vt:lpstr>Telecommunicatienetwerken</vt:lpstr>
      <vt:lpstr>1. Op basis van geografische spreiding</vt:lpstr>
      <vt:lpstr>2. Op basis van hiërarchie tussen de netwerkcomponenten</vt:lpstr>
      <vt:lpstr>3. Op basis van schakeltechniek</vt:lpstr>
      <vt:lpstr>4. Op basis van Datacommunicatietechnologie</vt:lpstr>
      <vt:lpstr>Van analoog naar binair</vt:lpstr>
      <vt:lpstr>Analoog signaal</vt:lpstr>
      <vt:lpstr>Digitaal signaal</vt:lpstr>
      <vt:lpstr>Binair signaal</vt:lpstr>
      <vt:lpstr>Modulatie</vt:lpstr>
      <vt:lpstr>Moduleren</vt:lpstr>
      <vt:lpstr>Demoduleren</vt:lpstr>
      <vt:lpstr>Modem</vt:lpstr>
      <vt:lpstr>Gegevensoverdracht</vt:lpstr>
      <vt:lpstr>Seriële gegevensoverdracht</vt:lpstr>
      <vt:lpstr>Parallelle gegevensoverdracht</vt:lpstr>
      <vt:lpstr>Parallelle gegevensoverdracht</vt:lpstr>
      <vt:lpstr>Seriële gegevensoverdracht</vt:lpstr>
      <vt:lpstr>Beëindigen van verzending</vt:lpstr>
      <vt:lpstr>Serieel of Parallel?</vt:lpstr>
      <vt:lpstr>Transmissiesnelheden</vt:lpstr>
      <vt:lpstr>Transmissiesnelheden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Vital Vercleyen 202444521</dc:creator>
  <cp:lastModifiedBy>Vital Vercleyen 202444521</cp:lastModifiedBy>
  <cp:revision>10</cp:revision>
  <dcterms:created xsi:type="dcterms:W3CDTF">2025-08-29T14:06:02Z</dcterms:created>
  <dcterms:modified xsi:type="dcterms:W3CDTF">2025-09-03T05:49:21Z</dcterms:modified>
</cp:coreProperties>
</file>