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61" r:id="rId2"/>
    <p:sldId id="262" r:id="rId3"/>
    <p:sldId id="263" r:id="rId4"/>
    <p:sldId id="264" r:id="rId5"/>
    <p:sldId id="265" r:id="rId6"/>
    <p:sldId id="266" r:id="rId7"/>
    <p:sldId id="256" r:id="rId8"/>
    <p:sldId id="257" r:id="rId9"/>
    <p:sldId id="258" r:id="rId10"/>
    <p:sldId id="259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20" r:id="rId20"/>
    <p:sldId id="321" r:id="rId21"/>
    <p:sldId id="322" r:id="rId22"/>
    <p:sldId id="274" r:id="rId23"/>
    <p:sldId id="275" r:id="rId24"/>
    <p:sldId id="277" r:id="rId25"/>
    <p:sldId id="278" r:id="rId26"/>
    <p:sldId id="276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2" r:id="rId40"/>
    <p:sldId id="293" r:id="rId41"/>
    <p:sldId id="294" r:id="rId42"/>
    <p:sldId id="296" r:id="rId43"/>
    <p:sldId id="295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7" r:id="rId54"/>
    <p:sldId id="306" r:id="rId55"/>
    <p:sldId id="308" r:id="rId56"/>
    <p:sldId id="309" r:id="rId57"/>
    <p:sldId id="291" r:id="rId58"/>
    <p:sldId id="323" r:id="rId59"/>
    <p:sldId id="324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73" autoAdjust="0"/>
  </p:normalViewPr>
  <p:slideViewPr>
    <p:cSldViewPr snapToGrid="0">
      <p:cViewPr varScale="1">
        <p:scale>
          <a:sx n="88" d="100"/>
          <a:sy n="88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44456-1050-48CA-A1B9-1A5ADD8DCE8A}" type="datetimeFigureOut">
              <a:rPr lang="LID4096" smtClean="0"/>
              <a:t>09/15/2025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E67D9-15BB-4D5A-BDA0-1968CAFCAE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17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Preamble = </a:t>
            </a:r>
            <a:r>
              <a:rPr lang="en-US" dirty="0" err="1"/>
              <a:t>toont</a:t>
            </a:r>
            <a:r>
              <a:rPr lang="en-US" dirty="0"/>
              <a:t> begin van de data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bereid</a:t>
            </a:r>
            <a:r>
              <a:rPr lang="en-US" dirty="0"/>
              <a:t> receiver </a:t>
            </a:r>
            <a:r>
              <a:rPr lang="en-US" dirty="0" err="1"/>
              <a:t>voor</a:t>
            </a:r>
            <a:r>
              <a:rPr lang="en-US" dirty="0"/>
              <a:t> om de data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krijgen</a:t>
            </a:r>
            <a:endParaRPr lang="en-US" dirty="0"/>
          </a:p>
          <a:p>
            <a:r>
              <a:rPr lang="en-US" dirty="0" err="1"/>
              <a:t>Vlan</a:t>
            </a:r>
            <a:r>
              <a:rPr lang="en-US" dirty="0"/>
              <a:t>-tag = </a:t>
            </a:r>
            <a:r>
              <a:rPr lang="en-US" dirty="0" err="1"/>
              <a:t>virtueel</a:t>
            </a:r>
            <a:r>
              <a:rPr lang="en-US" dirty="0"/>
              <a:t> </a:t>
            </a:r>
            <a:r>
              <a:rPr lang="en-US" dirty="0" err="1"/>
              <a:t>lokaal</a:t>
            </a:r>
            <a:r>
              <a:rPr lang="en-US" dirty="0"/>
              <a:t> network =&gt; </a:t>
            </a:r>
            <a:r>
              <a:rPr lang="en-US" dirty="0" err="1"/>
              <a:t>onderverdeling</a:t>
            </a:r>
            <a:r>
              <a:rPr lang="en-US" dirty="0"/>
              <a:t> op basis van MAC-</a:t>
            </a:r>
            <a:r>
              <a:rPr lang="en-US" dirty="0" err="1"/>
              <a:t>adressen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op basis van IP-</a:t>
            </a:r>
            <a:r>
              <a:rPr lang="en-US" dirty="0" err="1"/>
              <a:t>adressen</a:t>
            </a:r>
            <a:endParaRPr lang="en-US" dirty="0"/>
          </a:p>
          <a:p>
            <a:r>
              <a:rPr lang="en-US" dirty="0" err="1"/>
              <a:t>Protocoltype</a:t>
            </a:r>
            <a:r>
              <a:rPr lang="en-US" dirty="0"/>
              <a:t> = ipv4/ipv6/</a:t>
            </a:r>
            <a:r>
              <a:rPr lang="en-US" dirty="0" err="1"/>
              <a:t>arp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E67D9-15BB-4D5A-BDA0-1968CAFCAE96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255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E67D9-15BB-4D5A-BDA0-1968CAFCAE96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5277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405F-086A-8D7B-082E-CCECBCB14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B26B0-666A-DA94-2FC8-9134FC3BA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F45D4-BE6F-6C4E-CBCF-C9922BCF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272A-D74E-4550-B0D4-335C439EA467}" type="datetimeFigureOut">
              <a:rPr lang="LID4096" smtClean="0"/>
              <a:t>09/15/2025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3EF94-E47F-7CB6-1596-7779674E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095E5-B631-C1F0-150B-BBBB213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D22F-6F8A-41E0-AD2B-A775CB1BA7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638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CBEB-9A1C-852F-9C94-78B1BC0D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E0E54-2710-763A-0160-DC7D1F6B0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0548-A7AF-ADAC-753D-B8C000A9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272A-D74E-4550-B0D4-335C439EA467}" type="datetimeFigureOut">
              <a:rPr lang="LID4096" smtClean="0"/>
              <a:t>09/15/2025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9BC3A-8E07-DF34-E926-85C140DC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BF8DE-704A-B486-AD38-898C6F98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D22F-6F8A-41E0-AD2B-A775CB1BA7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272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CD709-A05C-DEC6-8611-F85FF1A5C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623AE-40DF-6768-EB99-736531013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BCD93-C89A-F8D5-EDCE-F9A7606E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272A-D74E-4550-B0D4-335C439EA467}" type="datetimeFigureOut">
              <a:rPr lang="LID4096" smtClean="0"/>
              <a:t>09/15/2025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EC535-8732-F7EC-CBBB-90907135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29D37-4DBE-3D10-0CF9-252DADDC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D22F-6F8A-41E0-AD2B-A775CB1BA7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299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520D-28D5-ACF0-D466-3730087A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1A9E1-939B-E5C0-3FBE-25B16006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4B446-20F0-F166-37F9-B8D0C3A7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272A-D74E-4550-B0D4-335C439EA467}" type="datetimeFigureOut">
              <a:rPr lang="LID4096" smtClean="0"/>
              <a:t>09/15/2025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AF5B3-FF78-E2FD-4508-BF003C94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3E20-EB8F-5C11-E584-D669AAE7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D22F-6F8A-41E0-AD2B-A775CB1BA7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47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EDD6-AC75-6E0D-6EB2-47D37EEC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B0073-99BD-9821-8084-F1B0510F7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7FFE-6404-453E-DFFB-23998EB2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272A-D74E-4550-B0D4-335C439EA467}" type="datetimeFigureOut">
              <a:rPr lang="LID4096" smtClean="0"/>
              <a:t>09/15/2025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35A85-0A2E-A4C3-0201-3AE3ABEA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9CE-E75F-74C9-BA3A-00E3E8FD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D22F-6F8A-41E0-AD2B-A775CB1BA7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750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0453-2D7F-A4A2-B484-80C0FBD8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1559-52CD-15D8-1BFE-1C58B0166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B4F9F-A7BC-36F8-D0E1-114B51772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5821E-C04F-4A57-305F-0BAF6AAC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272A-D74E-4550-B0D4-335C439EA467}" type="datetimeFigureOut">
              <a:rPr lang="LID4096" smtClean="0"/>
              <a:t>09/15/2025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8E124-430C-B151-D5D3-7807655B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5A521-5658-D567-5534-78364500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D22F-6F8A-41E0-AD2B-A775CB1BA7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593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F9D4-C080-8D98-DBEE-38FB89C1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44D08-0B49-B8A7-37C5-810DCA963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E120D-0A02-47D6-A7DA-C42C572B1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FACEF-BA7B-9AA6-3066-7C9DD1E8C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D940B-053C-2FA4-DC7D-2A6242684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F4EEA-AB0F-95AE-7DF3-86D5C7BE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272A-D74E-4550-B0D4-335C439EA467}" type="datetimeFigureOut">
              <a:rPr lang="LID4096" smtClean="0"/>
              <a:t>09/15/2025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F7CC3-FD0A-8C7F-D249-1DEF6780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BEB5A-CE06-2925-CCAF-EF356A29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D22F-6F8A-41E0-AD2B-A775CB1BA7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76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B0C9-54E4-B715-FAEA-7AEC7BC2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2279-0BAD-4051-6B47-FB8F407B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272A-D74E-4550-B0D4-335C439EA467}" type="datetimeFigureOut">
              <a:rPr lang="LID4096" smtClean="0"/>
              <a:t>09/15/2025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EFF27-AEB9-66E8-806C-ED67E6F7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0CA2E-E49A-1002-5155-0E24B92E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D22F-6F8A-41E0-AD2B-A775CB1BA7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121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59772-8AE4-6B9A-0381-7FBAED86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272A-D74E-4550-B0D4-335C439EA467}" type="datetimeFigureOut">
              <a:rPr lang="LID4096" smtClean="0"/>
              <a:t>09/15/2025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CA2C0-8C09-7C91-414B-E91291D1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FC393-563E-7F2E-3E44-28161B17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D22F-6F8A-41E0-AD2B-A775CB1BA7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939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2B26-A517-D6F7-FD03-880D0E8C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1663-CC53-0D14-7615-3FDE3B34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5FE6C-6D91-3A65-A428-A324E6479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FAC6E-758C-0935-9F94-66F5DA71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272A-D74E-4550-B0D4-335C439EA467}" type="datetimeFigureOut">
              <a:rPr lang="LID4096" smtClean="0"/>
              <a:t>09/15/2025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8389B-7A0C-C1A1-4B62-F3B1A70C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0E5ED-E9D1-5C8C-FCDD-9D4A86DC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D22F-6F8A-41E0-AD2B-A775CB1BA7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993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F666-378B-FFC9-8BDC-C136A0DF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67730-0A34-51A7-EC2A-00847A82E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31C3A-AE41-39EA-0BB0-68E9E1B54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91BA6-732A-F830-6E22-B39149A7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272A-D74E-4550-B0D4-335C439EA467}" type="datetimeFigureOut">
              <a:rPr lang="LID4096" smtClean="0"/>
              <a:t>09/15/2025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70BA2-3C18-ACB7-4825-43AD991A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59582-2D24-4B03-9ECC-04FA1EC1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D22F-6F8A-41E0-AD2B-A775CB1BA7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19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30C65-EF6A-376D-3038-114972B5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96ACE-85B5-065C-5EAE-96F10348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044D-8F2F-6176-2C9C-ED03B6957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06272A-D74E-4550-B0D4-335C439EA467}" type="datetimeFigureOut">
              <a:rPr lang="LID4096" smtClean="0"/>
              <a:t>09/15/2025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1CC31-FAE7-963A-92B2-005F2B1F3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E6467-3F43-780B-7281-576A35217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3D22F-6F8A-41E0-AD2B-A775CB1BA7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110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6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D408-F15E-D43C-E6A2-FD7B9CA6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/>
              <a:t>Netwerktopologieën</a:t>
            </a:r>
            <a:endParaRPr lang="LID4096" sz="6000" dirty="0"/>
          </a:p>
        </p:txBody>
      </p:sp>
    </p:spTree>
    <p:extLst>
      <p:ext uri="{BB962C8B-B14F-4D97-AF65-F5344CB8AC3E}">
        <p14:creationId xmlns:p14="http://schemas.microsoft.com/office/powerpoint/2010/main" val="85631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A457-5E14-0880-F85F-B4FB202F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661"/>
            <a:ext cx="10515600" cy="1325563"/>
          </a:xfrm>
        </p:spPr>
        <p:txBody>
          <a:bodyPr/>
          <a:lstStyle/>
          <a:p>
            <a:r>
              <a:rPr lang="en-US" dirty="0"/>
              <a:t>OSI-reference model</a:t>
            </a:r>
            <a:endParaRPr lang="LID4096" dirty="0"/>
          </a:p>
        </p:txBody>
      </p:sp>
      <p:sp>
        <p:nvSpPr>
          <p:cNvPr id="4" name="Rechthoek 7">
            <a:extLst>
              <a:ext uri="{FF2B5EF4-FFF2-40B4-BE49-F238E27FC236}">
                <a16:creationId xmlns:a16="http://schemas.microsoft.com/office/drawing/2014/main" id="{02D04B8B-3018-9DA6-86C7-B2906643829A}"/>
              </a:ext>
            </a:extLst>
          </p:cNvPr>
          <p:cNvSpPr/>
          <p:nvPr/>
        </p:nvSpPr>
        <p:spPr>
          <a:xfrm>
            <a:off x="1019104" y="1355974"/>
            <a:ext cx="2689332" cy="513690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3200" dirty="0">
              <a:latin typeface="Barlow Condensed" panose="00000506000000000000" pitchFamily="2" charset="0"/>
            </a:endParaRPr>
          </a:p>
        </p:txBody>
      </p:sp>
      <p:sp>
        <p:nvSpPr>
          <p:cNvPr id="5" name="Rechthoek 8">
            <a:extLst>
              <a:ext uri="{FF2B5EF4-FFF2-40B4-BE49-F238E27FC236}">
                <a16:creationId xmlns:a16="http://schemas.microsoft.com/office/drawing/2014/main" id="{C0780F49-F8A1-0864-85B8-9B4B74ABA3E0}"/>
              </a:ext>
            </a:extLst>
          </p:cNvPr>
          <p:cNvSpPr/>
          <p:nvPr/>
        </p:nvSpPr>
        <p:spPr>
          <a:xfrm>
            <a:off x="8202205" y="1393910"/>
            <a:ext cx="2689337" cy="51369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3200" dirty="0">
              <a:latin typeface="Barlow Condensed" panose="00000506000000000000" pitchFamily="2" charset="0"/>
            </a:endParaRPr>
          </a:p>
        </p:txBody>
      </p:sp>
      <p:sp>
        <p:nvSpPr>
          <p:cNvPr id="6" name="Rechthoek 10">
            <a:extLst>
              <a:ext uri="{FF2B5EF4-FFF2-40B4-BE49-F238E27FC236}">
                <a16:creationId xmlns:a16="http://schemas.microsoft.com/office/drawing/2014/main" id="{616F78A1-8A3F-7E7B-1DBA-42B53DCB42F6}"/>
              </a:ext>
            </a:extLst>
          </p:cNvPr>
          <p:cNvSpPr/>
          <p:nvPr/>
        </p:nvSpPr>
        <p:spPr>
          <a:xfrm>
            <a:off x="1121491" y="1431513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toepassingslaag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7" name="Rechthoek 11">
            <a:extLst>
              <a:ext uri="{FF2B5EF4-FFF2-40B4-BE49-F238E27FC236}">
                <a16:creationId xmlns:a16="http://schemas.microsoft.com/office/drawing/2014/main" id="{A7699FA1-91CE-9031-A821-F8E5BD40989B}"/>
              </a:ext>
            </a:extLst>
          </p:cNvPr>
          <p:cNvSpPr/>
          <p:nvPr/>
        </p:nvSpPr>
        <p:spPr>
          <a:xfrm>
            <a:off x="8714714" y="1469449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2"/>
                </a:solidFill>
                <a:latin typeface="Barlow Condensed" panose="00000506000000000000" pitchFamily="2" charset="0"/>
              </a:rPr>
              <a:t>toepassingslaag</a:t>
            </a:r>
            <a:endParaRPr lang="nl-BE" sz="2400" dirty="0">
              <a:solidFill>
                <a:schemeClr val="accent2"/>
              </a:solidFill>
              <a:latin typeface="Barlow Condensed" panose="00000506000000000000" pitchFamily="2" charset="0"/>
            </a:endParaRPr>
          </a:p>
        </p:txBody>
      </p:sp>
      <p:sp>
        <p:nvSpPr>
          <p:cNvPr id="8" name="Rechthoek 12">
            <a:extLst>
              <a:ext uri="{FF2B5EF4-FFF2-40B4-BE49-F238E27FC236}">
                <a16:creationId xmlns:a16="http://schemas.microsoft.com/office/drawing/2014/main" id="{29AA1AC8-30DB-BD99-1A2A-F04D15CB8783}"/>
              </a:ext>
            </a:extLst>
          </p:cNvPr>
          <p:cNvSpPr/>
          <p:nvPr/>
        </p:nvSpPr>
        <p:spPr>
          <a:xfrm>
            <a:off x="1121491" y="2170483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presentatielaag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9" name="Rechthoek 13">
            <a:extLst>
              <a:ext uri="{FF2B5EF4-FFF2-40B4-BE49-F238E27FC236}">
                <a16:creationId xmlns:a16="http://schemas.microsoft.com/office/drawing/2014/main" id="{7269845D-4F4E-E924-4174-579361A057A5}"/>
              </a:ext>
            </a:extLst>
          </p:cNvPr>
          <p:cNvSpPr/>
          <p:nvPr/>
        </p:nvSpPr>
        <p:spPr>
          <a:xfrm>
            <a:off x="8714714" y="2208419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2"/>
                </a:solidFill>
                <a:latin typeface="Barlow Condensed" panose="00000506000000000000" pitchFamily="2" charset="0"/>
              </a:rPr>
              <a:t>presentatielaag</a:t>
            </a:r>
            <a:endParaRPr lang="nl-BE" sz="2400" dirty="0">
              <a:solidFill>
                <a:schemeClr val="accent2"/>
              </a:solidFill>
              <a:latin typeface="Barlow Condensed" panose="00000506000000000000" pitchFamily="2" charset="0"/>
            </a:endParaRPr>
          </a:p>
        </p:txBody>
      </p:sp>
      <p:sp>
        <p:nvSpPr>
          <p:cNvPr id="10" name="Rechthoek 14">
            <a:extLst>
              <a:ext uri="{FF2B5EF4-FFF2-40B4-BE49-F238E27FC236}">
                <a16:creationId xmlns:a16="http://schemas.microsoft.com/office/drawing/2014/main" id="{1A479DE9-711C-D0E0-4F5C-942C3CFC564F}"/>
              </a:ext>
            </a:extLst>
          </p:cNvPr>
          <p:cNvSpPr/>
          <p:nvPr/>
        </p:nvSpPr>
        <p:spPr>
          <a:xfrm>
            <a:off x="1121491" y="2917160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sessielaag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693E347-00E2-9EC2-E3F6-68408027CD50}"/>
              </a:ext>
            </a:extLst>
          </p:cNvPr>
          <p:cNvSpPr/>
          <p:nvPr/>
        </p:nvSpPr>
        <p:spPr>
          <a:xfrm>
            <a:off x="8714714" y="2955096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2"/>
                </a:solidFill>
                <a:latin typeface="Barlow Condensed" panose="00000506000000000000" pitchFamily="2" charset="0"/>
              </a:rPr>
              <a:t>sessielaag</a:t>
            </a:r>
            <a:endParaRPr lang="nl-BE" sz="2400" dirty="0">
              <a:solidFill>
                <a:schemeClr val="accent2"/>
              </a:solidFill>
              <a:latin typeface="Barlow Condensed" panose="00000506000000000000" pitchFamily="2" charset="0"/>
            </a:endParaRPr>
          </a:p>
        </p:txBody>
      </p:sp>
      <p:sp>
        <p:nvSpPr>
          <p:cNvPr id="12" name="Rechthoek 16">
            <a:extLst>
              <a:ext uri="{FF2B5EF4-FFF2-40B4-BE49-F238E27FC236}">
                <a16:creationId xmlns:a16="http://schemas.microsoft.com/office/drawing/2014/main" id="{2E6B5CA6-C30F-1296-0B91-C6DEBA7EEC4A}"/>
              </a:ext>
            </a:extLst>
          </p:cNvPr>
          <p:cNvSpPr/>
          <p:nvPr/>
        </p:nvSpPr>
        <p:spPr>
          <a:xfrm>
            <a:off x="1121491" y="3650938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transportlaag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3" name="Rechthoek 17">
            <a:extLst>
              <a:ext uri="{FF2B5EF4-FFF2-40B4-BE49-F238E27FC236}">
                <a16:creationId xmlns:a16="http://schemas.microsoft.com/office/drawing/2014/main" id="{47B881AA-363C-7524-FD94-04F181816BDE}"/>
              </a:ext>
            </a:extLst>
          </p:cNvPr>
          <p:cNvSpPr/>
          <p:nvPr/>
        </p:nvSpPr>
        <p:spPr>
          <a:xfrm>
            <a:off x="8714714" y="3688874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2"/>
                </a:solidFill>
                <a:latin typeface="Barlow Condensed" panose="00000506000000000000" pitchFamily="2" charset="0"/>
              </a:rPr>
              <a:t>transportlaag</a:t>
            </a:r>
            <a:endParaRPr lang="nl-BE" sz="2400" dirty="0">
              <a:solidFill>
                <a:schemeClr val="accent2"/>
              </a:solidFill>
              <a:latin typeface="Barlow Condensed" panose="00000506000000000000" pitchFamily="2" charset="0"/>
            </a:endParaRPr>
          </a:p>
        </p:txBody>
      </p:sp>
      <p:cxnSp>
        <p:nvCxnSpPr>
          <p:cNvPr id="14" name="Rechte verbindingslijn 18">
            <a:extLst>
              <a:ext uri="{FF2B5EF4-FFF2-40B4-BE49-F238E27FC236}">
                <a16:creationId xmlns:a16="http://schemas.microsoft.com/office/drawing/2014/main" id="{385D1C8D-383E-3F4A-9782-6FF34080CB4E}"/>
              </a:ext>
            </a:extLst>
          </p:cNvPr>
          <p:cNvCxnSpPr/>
          <p:nvPr/>
        </p:nvCxnSpPr>
        <p:spPr>
          <a:xfrm>
            <a:off x="3708436" y="1762009"/>
            <a:ext cx="4470806" cy="395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Rechte verbindingslijn 19">
            <a:extLst>
              <a:ext uri="{FF2B5EF4-FFF2-40B4-BE49-F238E27FC236}">
                <a16:creationId xmlns:a16="http://schemas.microsoft.com/office/drawing/2014/main" id="{B99F257F-5F21-0A65-0FC4-FB6E1C10BC44}"/>
              </a:ext>
            </a:extLst>
          </p:cNvPr>
          <p:cNvCxnSpPr/>
          <p:nvPr/>
        </p:nvCxnSpPr>
        <p:spPr>
          <a:xfrm>
            <a:off x="2158711" y="5896313"/>
            <a:ext cx="0" cy="50697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Rechte verbindingslijn 20">
            <a:extLst>
              <a:ext uri="{FF2B5EF4-FFF2-40B4-BE49-F238E27FC236}">
                <a16:creationId xmlns:a16="http://schemas.microsoft.com/office/drawing/2014/main" id="{FD3D2E9B-EC62-4232-61E1-11F26E6657CE}"/>
              </a:ext>
            </a:extLst>
          </p:cNvPr>
          <p:cNvCxnSpPr/>
          <p:nvPr/>
        </p:nvCxnSpPr>
        <p:spPr>
          <a:xfrm>
            <a:off x="9858389" y="5943632"/>
            <a:ext cx="0" cy="50697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Rechte verbindingslijn 21">
            <a:extLst>
              <a:ext uri="{FF2B5EF4-FFF2-40B4-BE49-F238E27FC236}">
                <a16:creationId xmlns:a16="http://schemas.microsoft.com/office/drawing/2014/main" id="{0A3B9753-7DFA-F8C6-82BD-7492D6099E48}"/>
              </a:ext>
            </a:extLst>
          </p:cNvPr>
          <p:cNvCxnSpPr/>
          <p:nvPr/>
        </p:nvCxnSpPr>
        <p:spPr>
          <a:xfrm>
            <a:off x="3708436" y="2482099"/>
            <a:ext cx="4470806" cy="1789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Rechte verbindingslijn 22">
            <a:extLst>
              <a:ext uri="{FF2B5EF4-FFF2-40B4-BE49-F238E27FC236}">
                <a16:creationId xmlns:a16="http://schemas.microsoft.com/office/drawing/2014/main" id="{01B528A7-2083-3B4F-04EA-F367931834A1}"/>
              </a:ext>
            </a:extLst>
          </p:cNvPr>
          <p:cNvCxnSpPr/>
          <p:nvPr/>
        </p:nvCxnSpPr>
        <p:spPr>
          <a:xfrm>
            <a:off x="3751836" y="3238968"/>
            <a:ext cx="4457862" cy="26407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kstvak 24">
            <a:extLst>
              <a:ext uri="{FF2B5EF4-FFF2-40B4-BE49-F238E27FC236}">
                <a16:creationId xmlns:a16="http://schemas.microsoft.com/office/drawing/2014/main" id="{F00BE1A8-0AC5-DB10-BC32-C2309AE35197}"/>
              </a:ext>
            </a:extLst>
          </p:cNvPr>
          <p:cNvSpPr txBox="1"/>
          <p:nvPr/>
        </p:nvSpPr>
        <p:spPr>
          <a:xfrm>
            <a:off x="4869176" y="6262042"/>
            <a:ext cx="208422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>
                <a:latin typeface="Barlow Condensed" panose="00000506000000000000" pitchFamily="2" charset="0"/>
              </a:rPr>
              <a:t>fysieke</a:t>
            </a:r>
            <a:r>
              <a:rPr lang="nl-BE" dirty="0">
                <a:latin typeface="Barlow Condensed" panose="00000506000000000000" pitchFamily="2" charset="0"/>
              </a:rPr>
              <a:t> </a:t>
            </a:r>
            <a:r>
              <a:rPr lang="nl-BE" sz="2400" dirty="0">
                <a:latin typeface="Barlow Condensed" panose="00000506000000000000" pitchFamily="2" charset="0"/>
              </a:rPr>
              <a:t>verbinding</a:t>
            </a:r>
            <a:endParaRPr lang="nl-BE" dirty="0">
              <a:latin typeface="Barlow Condensed" panose="00000506000000000000" pitchFamily="2" charset="0"/>
            </a:endParaRPr>
          </a:p>
        </p:txBody>
      </p:sp>
      <p:sp>
        <p:nvSpPr>
          <p:cNvPr id="20" name="Rechthoek 25">
            <a:extLst>
              <a:ext uri="{FF2B5EF4-FFF2-40B4-BE49-F238E27FC236}">
                <a16:creationId xmlns:a16="http://schemas.microsoft.com/office/drawing/2014/main" id="{5B897AA3-4005-AEEB-63DD-D4862D166A15}"/>
              </a:ext>
            </a:extLst>
          </p:cNvPr>
          <p:cNvSpPr/>
          <p:nvPr/>
        </p:nvSpPr>
        <p:spPr>
          <a:xfrm>
            <a:off x="1121491" y="4371486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netwerklaag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21" name="Rechthoek 26">
            <a:extLst>
              <a:ext uri="{FF2B5EF4-FFF2-40B4-BE49-F238E27FC236}">
                <a16:creationId xmlns:a16="http://schemas.microsoft.com/office/drawing/2014/main" id="{3630E921-D642-2FDF-568D-E80681985745}"/>
              </a:ext>
            </a:extLst>
          </p:cNvPr>
          <p:cNvSpPr/>
          <p:nvPr/>
        </p:nvSpPr>
        <p:spPr>
          <a:xfrm>
            <a:off x="8714714" y="4409422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2"/>
                </a:solidFill>
                <a:latin typeface="Barlow Condensed" panose="00000506000000000000" pitchFamily="2" charset="0"/>
              </a:rPr>
              <a:t>netwerklaag</a:t>
            </a:r>
            <a:endParaRPr lang="nl-BE" sz="2400" dirty="0">
              <a:solidFill>
                <a:schemeClr val="accent2"/>
              </a:solidFill>
              <a:latin typeface="Barlow Condensed" panose="00000506000000000000" pitchFamily="2" charset="0"/>
            </a:endParaRPr>
          </a:p>
        </p:txBody>
      </p:sp>
      <p:sp>
        <p:nvSpPr>
          <p:cNvPr id="22" name="Rechthoek 27">
            <a:extLst>
              <a:ext uri="{FF2B5EF4-FFF2-40B4-BE49-F238E27FC236}">
                <a16:creationId xmlns:a16="http://schemas.microsoft.com/office/drawing/2014/main" id="{F668B43E-3141-2417-A739-240ACB920A20}"/>
              </a:ext>
            </a:extLst>
          </p:cNvPr>
          <p:cNvSpPr/>
          <p:nvPr/>
        </p:nvSpPr>
        <p:spPr>
          <a:xfrm>
            <a:off x="1121491" y="5118163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verbindingslaag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23" name="Rechthoek 28">
            <a:extLst>
              <a:ext uri="{FF2B5EF4-FFF2-40B4-BE49-F238E27FC236}">
                <a16:creationId xmlns:a16="http://schemas.microsoft.com/office/drawing/2014/main" id="{C302417F-F9B3-7590-EB49-174438E9BAD6}"/>
              </a:ext>
            </a:extLst>
          </p:cNvPr>
          <p:cNvSpPr/>
          <p:nvPr/>
        </p:nvSpPr>
        <p:spPr>
          <a:xfrm>
            <a:off x="8714714" y="5156099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2"/>
                </a:solidFill>
                <a:latin typeface="Barlow Condensed" panose="00000506000000000000" pitchFamily="2" charset="0"/>
              </a:rPr>
              <a:t>verbindingslaag</a:t>
            </a:r>
            <a:endParaRPr lang="nl-BE" sz="2400" dirty="0">
              <a:solidFill>
                <a:schemeClr val="accent2"/>
              </a:solidFill>
              <a:latin typeface="Barlow Condensed" panose="00000506000000000000" pitchFamily="2" charset="0"/>
            </a:endParaRPr>
          </a:p>
        </p:txBody>
      </p:sp>
      <p:sp>
        <p:nvSpPr>
          <p:cNvPr id="24" name="Rechthoek 29">
            <a:extLst>
              <a:ext uri="{FF2B5EF4-FFF2-40B4-BE49-F238E27FC236}">
                <a16:creationId xmlns:a16="http://schemas.microsoft.com/office/drawing/2014/main" id="{46272BD6-ED0A-3EF4-1365-F070EC54DD4E}"/>
              </a:ext>
            </a:extLst>
          </p:cNvPr>
          <p:cNvSpPr/>
          <p:nvPr/>
        </p:nvSpPr>
        <p:spPr>
          <a:xfrm>
            <a:off x="1121491" y="5836611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fysieke laag</a:t>
            </a:r>
          </a:p>
        </p:txBody>
      </p:sp>
      <p:sp>
        <p:nvSpPr>
          <p:cNvPr id="25" name="Rechthoek 30">
            <a:extLst>
              <a:ext uri="{FF2B5EF4-FFF2-40B4-BE49-F238E27FC236}">
                <a16:creationId xmlns:a16="http://schemas.microsoft.com/office/drawing/2014/main" id="{41649295-232A-5721-3D8B-5673CE825971}"/>
              </a:ext>
            </a:extLst>
          </p:cNvPr>
          <p:cNvSpPr/>
          <p:nvPr/>
        </p:nvSpPr>
        <p:spPr>
          <a:xfrm>
            <a:off x="8714714" y="5874547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2"/>
                </a:solidFill>
                <a:latin typeface="Barlow Condensed" panose="00000506000000000000" pitchFamily="2" charset="0"/>
              </a:rPr>
              <a:t>fysieke laag</a:t>
            </a:r>
          </a:p>
        </p:txBody>
      </p:sp>
      <p:cxnSp>
        <p:nvCxnSpPr>
          <p:cNvPr id="26" name="Rechte verbindingslijn 31">
            <a:extLst>
              <a:ext uri="{FF2B5EF4-FFF2-40B4-BE49-F238E27FC236}">
                <a16:creationId xmlns:a16="http://schemas.microsoft.com/office/drawing/2014/main" id="{2671202A-E5DB-DE98-DD5E-081480874E17}"/>
              </a:ext>
            </a:extLst>
          </p:cNvPr>
          <p:cNvCxnSpPr/>
          <p:nvPr/>
        </p:nvCxnSpPr>
        <p:spPr>
          <a:xfrm>
            <a:off x="3708436" y="4701424"/>
            <a:ext cx="4450369" cy="1350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Rechte verbindingslijn 32">
            <a:extLst>
              <a:ext uri="{FF2B5EF4-FFF2-40B4-BE49-F238E27FC236}">
                <a16:creationId xmlns:a16="http://schemas.microsoft.com/office/drawing/2014/main" id="{183B6A31-E453-71B6-62A1-C554182424FA}"/>
              </a:ext>
            </a:extLst>
          </p:cNvPr>
          <p:cNvCxnSpPr/>
          <p:nvPr/>
        </p:nvCxnSpPr>
        <p:spPr>
          <a:xfrm>
            <a:off x="3708436" y="5453899"/>
            <a:ext cx="4491243" cy="3767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Rechte verbindingslijn 33">
            <a:extLst>
              <a:ext uri="{FF2B5EF4-FFF2-40B4-BE49-F238E27FC236}">
                <a16:creationId xmlns:a16="http://schemas.microsoft.com/office/drawing/2014/main" id="{C94A8A18-E2A2-D27D-3F15-8E5D325578C4}"/>
              </a:ext>
            </a:extLst>
          </p:cNvPr>
          <p:cNvCxnSpPr/>
          <p:nvPr/>
        </p:nvCxnSpPr>
        <p:spPr>
          <a:xfrm flipV="1">
            <a:off x="3751836" y="6196636"/>
            <a:ext cx="4450369" cy="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Rechte verbindingslijn 34">
            <a:extLst>
              <a:ext uri="{FF2B5EF4-FFF2-40B4-BE49-F238E27FC236}">
                <a16:creationId xmlns:a16="http://schemas.microsoft.com/office/drawing/2014/main" id="{68F6DA08-45BD-1563-201E-98BEDFC571E8}"/>
              </a:ext>
            </a:extLst>
          </p:cNvPr>
          <p:cNvCxnSpPr/>
          <p:nvPr/>
        </p:nvCxnSpPr>
        <p:spPr>
          <a:xfrm flipH="1" flipV="1">
            <a:off x="2176166" y="6386126"/>
            <a:ext cx="885" cy="30459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Rechte verbindingslijn 35">
            <a:extLst>
              <a:ext uri="{FF2B5EF4-FFF2-40B4-BE49-F238E27FC236}">
                <a16:creationId xmlns:a16="http://schemas.microsoft.com/office/drawing/2014/main" id="{3BD16474-7318-6670-9789-5F3DEC80737A}"/>
              </a:ext>
            </a:extLst>
          </p:cNvPr>
          <p:cNvCxnSpPr/>
          <p:nvPr/>
        </p:nvCxnSpPr>
        <p:spPr>
          <a:xfrm flipV="1">
            <a:off x="9833329" y="6423393"/>
            <a:ext cx="5156" cy="27696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Rechte verbindingslijn 36">
            <a:extLst>
              <a:ext uri="{FF2B5EF4-FFF2-40B4-BE49-F238E27FC236}">
                <a16:creationId xmlns:a16="http://schemas.microsoft.com/office/drawing/2014/main" id="{34C56103-4802-DCC9-BAAE-42FED426E18C}"/>
              </a:ext>
            </a:extLst>
          </p:cNvPr>
          <p:cNvCxnSpPr/>
          <p:nvPr/>
        </p:nvCxnSpPr>
        <p:spPr>
          <a:xfrm>
            <a:off x="2176166" y="6700357"/>
            <a:ext cx="765716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Rechthoek 37">
            <a:extLst>
              <a:ext uri="{FF2B5EF4-FFF2-40B4-BE49-F238E27FC236}">
                <a16:creationId xmlns:a16="http://schemas.microsoft.com/office/drawing/2014/main" id="{0D66DAE1-9F6B-BE98-9595-DF95524B5093}"/>
              </a:ext>
            </a:extLst>
          </p:cNvPr>
          <p:cNvSpPr/>
          <p:nvPr/>
        </p:nvSpPr>
        <p:spPr>
          <a:xfrm>
            <a:off x="3209723" y="1431513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7</a:t>
            </a:r>
          </a:p>
        </p:txBody>
      </p:sp>
      <p:sp>
        <p:nvSpPr>
          <p:cNvPr id="33" name="Rechthoek 38">
            <a:extLst>
              <a:ext uri="{FF2B5EF4-FFF2-40B4-BE49-F238E27FC236}">
                <a16:creationId xmlns:a16="http://schemas.microsoft.com/office/drawing/2014/main" id="{7008DC22-ABB4-3963-4E84-44832077951A}"/>
              </a:ext>
            </a:extLst>
          </p:cNvPr>
          <p:cNvSpPr/>
          <p:nvPr/>
        </p:nvSpPr>
        <p:spPr>
          <a:xfrm>
            <a:off x="3209723" y="2167356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6</a:t>
            </a:r>
          </a:p>
        </p:txBody>
      </p:sp>
      <p:sp>
        <p:nvSpPr>
          <p:cNvPr id="34" name="Rechthoek 39">
            <a:extLst>
              <a:ext uri="{FF2B5EF4-FFF2-40B4-BE49-F238E27FC236}">
                <a16:creationId xmlns:a16="http://schemas.microsoft.com/office/drawing/2014/main" id="{4A1E9DEB-9446-365C-EAD6-675E363193D8}"/>
              </a:ext>
            </a:extLst>
          </p:cNvPr>
          <p:cNvSpPr/>
          <p:nvPr/>
        </p:nvSpPr>
        <p:spPr>
          <a:xfrm>
            <a:off x="3209723" y="2917351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5</a:t>
            </a:r>
          </a:p>
        </p:txBody>
      </p:sp>
      <p:sp>
        <p:nvSpPr>
          <p:cNvPr id="35" name="Rechthoek 40">
            <a:extLst>
              <a:ext uri="{FF2B5EF4-FFF2-40B4-BE49-F238E27FC236}">
                <a16:creationId xmlns:a16="http://schemas.microsoft.com/office/drawing/2014/main" id="{17B40D62-6BA8-667F-686D-03FB48285C11}"/>
              </a:ext>
            </a:extLst>
          </p:cNvPr>
          <p:cNvSpPr/>
          <p:nvPr/>
        </p:nvSpPr>
        <p:spPr>
          <a:xfrm>
            <a:off x="3209723" y="3650747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4</a:t>
            </a:r>
          </a:p>
        </p:txBody>
      </p:sp>
      <p:sp>
        <p:nvSpPr>
          <p:cNvPr id="36" name="Rechthoek 41">
            <a:extLst>
              <a:ext uri="{FF2B5EF4-FFF2-40B4-BE49-F238E27FC236}">
                <a16:creationId xmlns:a16="http://schemas.microsoft.com/office/drawing/2014/main" id="{021AAE40-B37D-E9CA-24AE-C6B7C4C72249}"/>
              </a:ext>
            </a:extLst>
          </p:cNvPr>
          <p:cNvSpPr/>
          <p:nvPr/>
        </p:nvSpPr>
        <p:spPr>
          <a:xfrm>
            <a:off x="3209219" y="4372554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3</a:t>
            </a:r>
          </a:p>
        </p:txBody>
      </p:sp>
      <p:sp>
        <p:nvSpPr>
          <p:cNvPr id="37" name="Rechthoek 42">
            <a:extLst>
              <a:ext uri="{FF2B5EF4-FFF2-40B4-BE49-F238E27FC236}">
                <a16:creationId xmlns:a16="http://schemas.microsoft.com/office/drawing/2014/main" id="{DC1CB0FC-649B-C960-C0C9-6588D7FA2A11}"/>
              </a:ext>
            </a:extLst>
          </p:cNvPr>
          <p:cNvSpPr/>
          <p:nvPr/>
        </p:nvSpPr>
        <p:spPr>
          <a:xfrm>
            <a:off x="3209219" y="5121377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2</a:t>
            </a:r>
          </a:p>
        </p:txBody>
      </p:sp>
      <p:sp>
        <p:nvSpPr>
          <p:cNvPr id="38" name="Rechthoek 43">
            <a:extLst>
              <a:ext uri="{FF2B5EF4-FFF2-40B4-BE49-F238E27FC236}">
                <a16:creationId xmlns:a16="http://schemas.microsoft.com/office/drawing/2014/main" id="{3DF11688-5FA8-8907-1EE0-28D8FDC2209D}"/>
              </a:ext>
            </a:extLst>
          </p:cNvPr>
          <p:cNvSpPr/>
          <p:nvPr/>
        </p:nvSpPr>
        <p:spPr>
          <a:xfrm>
            <a:off x="3212759" y="5836611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1</a:t>
            </a:r>
          </a:p>
        </p:txBody>
      </p:sp>
      <p:sp>
        <p:nvSpPr>
          <p:cNvPr id="39" name="Gelijkbenige driehoek 44">
            <a:extLst>
              <a:ext uri="{FF2B5EF4-FFF2-40B4-BE49-F238E27FC236}">
                <a16:creationId xmlns:a16="http://schemas.microsoft.com/office/drawing/2014/main" id="{CEEE9589-4C79-69F8-DF13-25B4D5105228}"/>
              </a:ext>
            </a:extLst>
          </p:cNvPr>
          <p:cNvSpPr/>
          <p:nvPr/>
        </p:nvSpPr>
        <p:spPr>
          <a:xfrm rot="10800000">
            <a:off x="3220686" y="2027986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40" name="Gelijkbenige driehoek 45">
            <a:extLst>
              <a:ext uri="{FF2B5EF4-FFF2-40B4-BE49-F238E27FC236}">
                <a16:creationId xmlns:a16="http://schemas.microsoft.com/office/drawing/2014/main" id="{C9F9DFB2-D921-0BE1-814C-DAFA619FA82A}"/>
              </a:ext>
            </a:extLst>
          </p:cNvPr>
          <p:cNvSpPr/>
          <p:nvPr/>
        </p:nvSpPr>
        <p:spPr>
          <a:xfrm rot="10800000">
            <a:off x="3220686" y="2766956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41" name="Gelijkbenige driehoek 46">
            <a:extLst>
              <a:ext uri="{FF2B5EF4-FFF2-40B4-BE49-F238E27FC236}">
                <a16:creationId xmlns:a16="http://schemas.microsoft.com/office/drawing/2014/main" id="{A18442DA-B347-4565-D3F3-A9BB3A8E6034}"/>
              </a:ext>
            </a:extLst>
          </p:cNvPr>
          <p:cNvSpPr/>
          <p:nvPr/>
        </p:nvSpPr>
        <p:spPr>
          <a:xfrm rot="10800000">
            <a:off x="3220685" y="3503065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42" name="Gelijkbenige driehoek 47">
            <a:extLst>
              <a:ext uri="{FF2B5EF4-FFF2-40B4-BE49-F238E27FC236}">
                <a16:creationId xmlns:a16="http://schemas.microsoft.com/office/drawing/2014/main" id="{04F318ED-2FE1-B728-9D19-535B5AF0CB8C}"/>
              </a:ext>
            </a:extLst>
          </p:cNvPr>
          <p:cNvSpPr/>
          <p:nvPr/>
        </p:nvSpPr>
        <p:spPr>
          <a:xfrm rot="10800000">
            <a:off x="3220686" y="4228989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43" name="Gelijkbenige driehoek 48">
            <a:extLst>
              <a:ext uri="{FF2B5EF4-FFF2-40B4-BE49-F238E27FC236}">
                <a16:creationId xmlns:a16="http://schemas.microsoft.com/office/drawing/2014/main" id="{EF25DA53-E523-A9A0-481C-616EC822DACD}"/>
              </a:ext>
            </a:extLst>
          </p:cNvPr>
          <p:cNvSpPr/>
          <p:nvPr/>
        </p:nvSpPr>
        <p:spPr>
          <a:xfrm rot="10800000">
            <a:off x="3220685" y="570406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44" name="Gelijkbenige driehoek 49">
            <a:extLst>
              <a:ext uri="{FF2B5EF4-FFF2-40B4-BE49-F238E27FC236}">
                <a16:creationId xmlns:a16="http://schemas.microsoft.com/office/drawing/2014/main" id="{26D1A6FF-FDE4-EF4C-EAD1-5F39ADA7FAB6}"/>
              </a:ext>
            </a:extLst>
          </p:cNvPr>
          <p:cNvSpPr/>
          <p:nvPr/>
        </p:nvSpPr>
        <p:spPr>
          <a:xfrm rot="10800000">
            <a:off x="3220686" y="4967959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45" name="Rechthoek 50">
            <a:extLst>
              <a:ext uri="{FF2B5EF4-FFF2-40B4-BE49-F238E27FC236}">
                <a16:creationId xmlns:a16="http://schemas.microsoft.com/office/drawing/2014/main" id="{1330DB2D-B216-38B3-A8CA-215204A1F80E}"/>
              </a:ext>
            </a:extLst>
          </p:cNvPr>
          <p:cNvSpPr/>
          <p:nvPr/>
        </p:nvSpPr>
        <p:spPr>
          <a:xfrm>
            <a:off x="8298294" y="1469449"/>
            <a:ext cx="414398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2"/>
                </a:solidFill>
                <a:latin typeface="Barlow Condensed" panose="00000506000000000000" pitchFamily="2" charset="0"/>
              </a:rPr>
              <a:t>7</a:t>
            </a:r>
          </a:p>
        </p:txBody>
      </p:sp>
      <p:sp>
        <p:nvSpPr>
          <p:cNvPr id="46" name="Rechthoek 51">
            <a:extLst>
              <a:ext uri="{FF2B5EF4-FFF2-40B4-BE49-F238E27FC236}">
                <a16:creationId xmlns:a16="http://schemas.microsoft.com/office/drawing/2014/main" id="{DD30D7A3-8ED9-C8A9-8CFB-AECEA33685D6}"/>
              </a:ext>
            </a:extLst>
          </p:cNvPr>
          <p:cNvSpPr/>
          <p:nvPr/>
        </p:nvSpPr>
        <p:spPr>
          <a:xfrm>
            <a:off x="8298294" y="2205292"/>
            <a:ext cx="414398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2"/>
                </a:solidFill>
                <a:latin typeface="Barlow Condensed" panose="00000506000000000000" pitchFamily="2" charset="0"/>
              </a:rPr>
              <a:t>6</a:t>
            </a:r>
          </a:p>
        </p:txBody>
      </p:sp>
      <p:sp>
        <p:nvSpPr>
          <p:cNvPr id="47" name="Rechthoek 52">
            <a:extLst>
              <a:ext uri="{FF2B5EF4-FFF2-40B4-BE49-F238E27FC236}">
                <a16:creationId xmlns:a16="http://schemas.microsoft.com/office/drawing/2014/main" id="{9D308B3E-7755-0813-BF17-D2C025F7957F}"/>
              </a:ext>
            </a:extLst>
          </p:cNvPr>
          <p:cNvSpPr/>
          <p:nvPr/>
        </p:nvSpPr>
        <p:spPr>
          <a:xfrm>
            <a:off x="8298294" y="2955287"/>
            <a:ext cx="414398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2"/>
                </a:solidFill>
                <a:latin typeface="Barlow Condensed" panose="00000506000000000000" pitchFamily="2" charset="0"/>
              </a:rPr>
              <a:t>5</a:t>
            </a:r>
          </a:p>
        </p:txBody>
      </p:sp>
      <p:sp>
        <p:nvSpPr>
          <p:cNvPr id="48" name="Rechthoek 53">
            <a:extLst>
              <a:ext uri="{FF2B5EF4-FFF2-40B4-BE49-F238E27FC236}">
                <a16:creationId xmlns:a16="http://schemas.microsoft.com/office/drawing/2014/main" id="{1579D9AC-831B-F350-5CD4-BD843F089497}"/>
              </a:ext>
            </a:extLst>
          </p:cNvPr>
          <p:cNvSpPr/>
          <p:nvPr/>
        </p:nvSpPr>
        <p:spPr>
          <a:xfrm>
            <a:off x="8298294" y="3688683"/>
            <a:ext cx="414398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2"/>
                </a:solidFill>
                <a:latin typeface="Barlow Condensed" panose="00000506000000000000" pitchFamily="2" charset="0"/>
              </a:rPr>
              <a:t>4</a:t>
            </a:r>
          </a:p>
        </p:txBody>
      </p:sp>
      <p:sp>
        <p:nvSpPr>
          <p:cNvPr id="49" name="Rechthoek 54">
            <a:extLst>
              <a:ext uri="{FF2B5EF4-FFF2-40B4-BE49-F238E27FC236}">
                <a16:creationId xmlns:a16="http://schemas.microsoft.com/office/drawing/2014/main" id="{13C7B759-2344-8380-B171-5D744D67B2BB}"/>
              </a:ext>
            </a:extLst>
          </p:cNvPr>
          <p:cNvSpPr/>
          <p:nvPr/>
        </p:nvSpPr>
        <p:spPr>
          <a:xfrm>
            <a:off x="8297790" y="4410490"/>
            <a:ext cx="414398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2"/>
                </a:solidFill>
                <a:latin typeface="Barlow Condensed" panose="00000506000000000000" pitchFamily="2" charset="0"/>
              </a:rPr>
              <a:t>3</a:t>
            </a:r>
          </a:p>
        </p:txBody>
      </p:sp>
      <p:sp>
        <p:nvSpPr>
          <p:cNvPr id="50" name="Rechthoek 55">
            <a:extLst>
              <a:ext uri="{FF2B5EF4-FFF2-40B4-BE49-F238E27FC236}">
                <a16:creationId xmlns:a16="http://schemas.microsoft.com/office/drawing/2014/main" id="{FEF2DB60-BB6D-0B08-F87C-B97DAEA51A97}"/>
              </a:ext>
            </a:extLst>
          </p:cNvPr>
          <p:cNvSpPr/>
          <p:nvPr/>
        </p:nvSpPr>
        <p:spPr>
          <a:xfrm>
            <a:off x="8297790" y="5159313"/>
            <a:ext cx="414398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2"/>
                </a:solidFill>
                <a:latin typeface="Barlow Condensed" panose="00000506000000000000" pitchFamily="2" charset="0"/>
              </a:rPr>
              <a:t>2</a:t>
            </a:r>
          </a:p>
        </p:txBody>
      </p:sp>
      <p:sp>
        <p:nvSpPr>
          <p:cNvPr id="51" name="Rechthoek 56">
            <a:extLst>
              <a:ext uri="{FF2B5EF4-FFF2-40B4-BE49-F238E27FC236}">
                <a16:creationId xmlns:a16="http://schemas.microsoft.com/office/drawing/2014/main" id="{3EBBEE77-8836-D9CF-6BF0-A6C314F1F6EE}"/>
              </a:ext>
            </a:extLst>
          </p:cNvPr>
          <p:cNvSpPr/>
          <p:nvPr/>
        </p:nvSpPr>
        <p:spPr>
          <a:xfrm>
            <a:off x="8301330" y="5874547"/>
            <a:ext cx="414398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2"/>
                </a:solidFill>
                <a:latin typeface="Barlow Condensed" panose="00000506000000000000" pitchFamily="2" charset="0"/>
              </a:rPr>
              <a:t>1</a:t>
            </a:r>
          </a:p>
        </p:txBody>
      </p:sp>
      <p:sp>
        <p:nvSpPr>
          <p:cNvPr id="52" name="Gelijkbenige driehoek 57">
            <a:extLst>
              <a:ext uri="{FF2B5EF4-FFF2-40B4-BE49-F238E27FC236}">
                <a16:creationId xmlns:a16="http://schemas.microsoft.com/office/drawing/2014/main" id="{73E0EDE6-7D1A-D89B-6324-6619CEEE7A2F}"/>
              </a:ext>
            </a:extLst>
          </p:cNvPr>
          <p:cNvSpPr/>
          <p:nvPr/>
        </p:nvSpPr>
        <p:spPr>
          <a:xfrm>
            <a:off x="8329921" y="1998679"/>
            <a:ext cx="360040" cy="201628"/>
          </a:xfrm>
          <a:prstGeom prst="triangle">
            <a:avLst>
              <a:gd name="adj" fmla="val 531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400">
              <a:solidFill>
                <a:schemeClr val="accent2"/>
              </a:solidFill>
              <a:latin typeface="Barlow Condensed" panose="00000506000000000000" pitchFamily="2" charset="0"/>
            </a:endParaRPr>
          </a:p>
        </p:txBody>
      </p:sp>
      <p:sp>
        <p:nvSpPr>
          <p:cNvPr id="53" name="Gelijkbenige driehoek 58">
            <a:extLst>
              <a:ext uri="{FF2B5EF4-FFF2-40B4-BE49-F238E27FC236}">
                <a16:creationId xmlns:a16="http://schemas.microsoft.com/office/drawing/2014/main" id="{76883D3B-858A-8D26-71E3-90DDD563B002}"/>
              </a:ext>
            </a:extLst>
          </p:cNvPr>
          <p:cNvSpPr/>
          <p:nvPr/>
        </p:nvSpPr>
        <p:spPr>
          <a:xfrm>
            <a:off x="8329921" y="2737649"/>
            <a:ext cx="360040" cy="201628"/>
          </a:xfrm>
          <a:prstGeom prst="triangle">
            <a:avLst>
              <a:gd name="adj" fmla="val 531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400">
              <a:solidFill>
                <a:schemeClr val="accent2"/>
              </a:solidFill>
              <a:latin typeface="Barlow Condensed" panose="00000506000000000000" pitchFamily="2" charset="0"/>
            </a:endParaRPr>
          </a:p>
        </p:txBody>
      </p:sp>
      <p:sp>
        <p:nvSpPr>
          <p:cNvPr id="54" name="Gelijkbenige driehoek 59">
            <a:extLst>
              <a:ext uri="{FF2B5EF4-FFF2-40B4-BE49-F238E27FC236}">
                <a16:creationId xmlns:a16="http://schemas.microsoft.com/office/drawing/2014/main" id="{9953B6FD-523E-6A90-DACB-BD5F1C7BA5B1}"/>
              </a:ext>
            </a:extLst>
          </p:cNvPr>
          <p:cNvSpPr/>
          <p:nvPr/>
        </p:nvSpPr>
        <p:spPr>
          <a:xfrm>
            <a:off x="8329920" y="3473758"/>
            <a:ext cx="360040" cy="201628"/>
          </a:xfrm>
          <a:prstGeom prst="triangle">
            <a:avLst>
              <a:gd name="adj" fmla="val 531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400">
              <a:solidFill>
                <a:schemeClr val="accent2"/>
              </a:solidFill>
              <a:latin typeface="Barlow Condensed" panose="00000506000000000000" pitchFamily="2" charset="0"/>
            </a:endParaRPr>
          </a:p>
        </p:txBody>
      </p:sp>
      <p:sp>
        <p:nvSpPr>
          <p:cNvPr id="55" name="Gelijkbenige driehoek 60">
            <a:extLst>
              <a:ext uri="{FF2B5EF4-FFF2-40B4-BE49-F238E27FC236}">
                <a16:creationId xmlns:a16="http://schemas.microsoft.com/office/drawing/2014/main" id="{F891F583-75C7-523A-A8D7-AC52210A6CED}"/>
              </a:ext>
            </a:extLst>
          </p:cNvPr>
          <p:cNvSpPr/>
          <p:nvPr/>
        </p:nvSpPr>
        <p:spPr>
          <a:xfrm>
            <a:off x="8329921" y="4199682"/>
            <a:ext cx="360040" cy="201628"/>
          </a:xfrm>
          <a:prstGeom prst="triangle">
            <a:avLst>
              <a:gd name="adj" fmla="val 531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400">
              <a:solidFill>
                <a:schemeClr val="accent2"/>
              </a:solidFill>
              <a:latin typeface="Barlow Condensed" panose="00000506000000000000" pitchFamily="2" charset="0"/>
            </a:endParaRPr>
          </a:p>
        </p:txBody>
      </p:sp>
      <p:sp>
        <p:nvSpPr>
          <p:cNvPr id="56" name="Gelijkbenige driehoek 61">
            <a:extLst>
              <a:ext uri="{FF2B5EF4-FFF2-40B4-BE49-F238E27FC236}">
                <a16:creationId xmlns:a16="http://schemas.microsoft.com/office/drawing/2014/main" id="{C8697C7F-51C8-B587-EE6B-25FCBBBB0DA2}"/>
              </a:ext>
            </a:extLst>
          </p:cNvPr>
          <p:cNvSpPr/>
          <p:nvPr/>
        </p:nvSpPr>
        <p:spPr>
          <a:xfrm>
            <a:off x="8329920" y="5674761"/>
            <a:ext cx="360040" cy="201628"/>
          </a:xfrm>
          <a:prstGeom prst="triangle">
            <a:avLst>
              <a:gd name="adj" fmla="val 531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400">
              <a:solidFill>
                <a:schemeClr val="accent2"/>
              </a:solidFill>
              <a:latin typeface="Barlow Condensed" panose="00000506000000000000" pitchFamily="2" charset="0"/>
            </a:endParaRPr>
          </a:p>
        </p:txBody>
      </p:sp>
      <p:sp>
        <p:nvSpPr>
          <p:cNvPr id="57" name="Gelijkbenige driehoek 62">
            <a:extLst>
              <a:ext uri="{FF2B5EF4-FFF2-40B4-BE49-F238E27FC236}">
                <a16:creationId xmlns:a16="http://schemas.microsoft.com/office/drawing/2014/main" id="{E8C23EB5-1507-EE70-C62C-D3A1AB981829}"/>
              </a:ext>
            </a:extLst>
          </p:cNvPr>
          <p:cNvSpPr/>
          <p:nvPr/>
        </p:nvSpPr>
        <p:spPr>
          <a:xfrm>
            <a:off x="8329921" y="4938652"/>
            <a:ext cx="360040" cy="201628"/>
          </a:xfrm>
          <a:prstGeom prst="triangle">
            <a:avLst>
              <a:gd name="adj" fmla="val 531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400">
              <a:solidFill>
                <a:schemeClr val="accent2"/>
              </a:solidFill>
              <a:latin typeface="Barlow Condensed" panose="00000506000000000000" pitchFamily="2" charset="0"/>
            </a:endParaRPr>
          </a:p>
        </p:txBody>
      </p:sp>
      <p:cxnSp>
        <p:nvCxnSpPr>
          <p:cNvPr id="58" name="Rechte verbindingslijn 115">
            <a:extLst>
              <a:ext uri="{FF2B5EF4-FFF2-40B4-BE49-F238E27FC236}">
                <a16:creationId xmlns:a16="http://schemas.microsoft.com/office/drawing/2014/main" id="{41B1CA82-29B5-61AB-3905-F9AD55E74B25}"/>
              </a:ext>
            </a:extLst>
          </p:cNvPr>
          <p:cNvCxnSpPr/>
          <p:nvPr/>
        </p:nvCxnSpPr>
        <p:spPr>
          <a:xfrm>
            <a:off x="3728873" y="3927893"/>
            <a:ext cx="4450369" cy="1350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02392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7">
            <a:extLst>
              <a:ext uri="{FF2B5EF4-FFF2-40B4-BE49-F238E27FC236}">
                <a16:creationId xmlns:a16="http://schemas.microsoft.com/office/drawing/2014/main" id="{BE1B54E7-B40C-9621-B7E3-04D002D68DE4}"/>
              </a:ext>
            </a:extLst>
          </p:cNvPr>
          <p:cNvSpPr/>
          <p:nvPr/>
        </p:nvSpPr>
        <p:spPr>
          <a:xfrm>
            <a:off x="526562" y="883406"/>
            <a:ext cx="2689332" cy="51369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sz="3200" dirty="0">
              <a:latin typeface="Barlow Condensed" panose="00000506000000000000" pitchFamily="2" charset="0"/>
            </a:endParaRPr>
          </a:p>
        </p:txBody>
      </p:sp>
      <p:sp>
        <p:nvSpPr>
          <p:cNvPr id="5" name="Rechthoek 10">
            <a:extLst>
              <a:ext uri="{FF2B5EF4-FFF2-40B4-BE49-F238E27FC236}">
                <a16:creationId xmlns:a16="http://schemas.microsoft.com/office/drawing/2014/main" id="{CD8809E5-3821-4AD3-E93F-C19E4796B658}"/>
              </a:ext>
            </a:extLst>
          </p:cNvPr>
          <p:cNvSpPr/>
          <p:nvPr/>
        </p:nvSpPr>
        <p:spPr>
          <a:xfrm>
            <a:off x="628949" y="958945"/>
            <a:ext cx="2088232" cy="576064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bg1"/>
                </a:solidFill>
                <a:latin typeface="Barlow Condensed" panose="00000506000000000000" pitchFamily="2" charset="0"/>
              </a:rPr>
              <a:t>toepassingslaag</a:t>
            </a:r>
            <a:endParaRPr lang="nl-BE" sz="2400" dirty="0">
              <a:solidFill>
                <a:schemeClr val="bg1"/>
              </a:solidFill>
              <a:latin typeface="Barlow Condensed" panose="00000506000000000000" pitchFamily="2" charset="0"/>
            </a:endParaRPr>
          </a:p>
        </p:txBody>
      </p:sp>
      <p:sp>
        <p:nvSpPr>
          <p:cNvPr id="6" name="Rechthoek 12">
            <a:extLst>
              <a:ext uri="{FF2B5EF4-FFF2-40B4-BE49-F238E27FC236}">
                <a16:creationId xmlns:a16="http://schemas.microsoft.com/office/drawing/2014/main" id="{74FBADB9-2A97-7E3C-F216-A44D6F803044}"/>
              </a:ext>
            </a:extLst>
          </p:cNvPr>
          <p:cNvSpPr/>
          <p:nvPr/>
        </p:nvSpPr>
        <p:spPr>
          <a:xfrm>
            <a:off x="628949" y="1697915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presentatielaag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7" name="Rechthoek 14">
            <a:extLst>
              <a:ext uri="{FF2B5EF4-FFF2-40B4-BE49-F238E27FC236}">
                <a16:creationId xmlns:a16="http://schemas.microsoft.com/office/drawing/2014/main" id="{B5382F2F-4110-B263-766F-6291C93B05C8}"/>
              </a:ext>
            </a:extLst>
          </p:cNvPr>
          <p:cNvSpPr/>
          <p:nvPr/>
        </p:nvSpPr>
        <p:spPr>
          <a:xfrm>
            <a:off x="628949" y="2444592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sessielaag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8" name="Rechthoek 16">
            <a:extLst>
              <a:ext uri="{FF2B5EF4-FFF2-40B4-BE49-F238E27FC236}">
                <a16:creationId xmlns:a16="http://schemas.microsoft.com/office/drawing/2014/main" id="{266248AA-AA75-EB38-5E36-D4FCA19F2CC9}"/>
              </a:ext>
            </a:extLst>
          </p:cNvPr>
          <p:cNvSpPr/>
          <p:nvPr/>
        </p:nvSpPr>
        <p:spPr>
          <a:xfrm>
            <a:off x="628949" y="3178370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transportlaag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cxnSp>
        <p:nvCxnSpPr>
          <p:cNvPr id="9" name="Rechte verbindingslijn 19">
            <a:extLst>
              <a:ext uri="{FF2B5EF4-FFF2-40B4-BE49-F238E27FC236}">
                <a16:creationId xmlns:a16="http://schemas.microsoft.com/office/drawing/2014/main" id="{E23D4867-90EC-1236-748F-8D55B85A8B80}"/>
              </a:ext>
            </a:extLst>
          </p:cNvPr>
          <p:cNvCxnSpPr/>
          <p:nvPr/>
        </p:nvCxnSpPr>
        <p:spPr>
          <a:xfrm>
            <a:off x="1666169" y="5423745"/>
            <a:ext cx="0" cy="5069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hthoek 25">
            <a:extLst>
              <a:ext uri="{FF2B5EF4-FFF2-40B4-BE49-F238E27FC236}">
                <a16:creationId xmlns:a16="http://schemas.microsoft.com/office/drawing/2014/main" id="{00C6BC7B-86F9-CFAD-0E1F-A0503DC824F7}"/>
              </a:ext>
            </a:extLst>
          </p:cNvPr>
          <p:cNvSpPr/>
          <p:nvPr/>
        </p:nvSpPr>
        <p:spPr>
          <a:xfrm>
            <a:off x="628949" y="3898918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netwerklaag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1" name="Rechthoek 27">
            <a:extLst>
              <a:ext uri="{FF2B5EF4-FFF2-40B4-BE49-F238E27FC236}">
                <a16:creationId xmlns:a16="http://schemas.microsoft.com/office/drawing/2014/main" id="{9E63B2EE-D2CF-2A40-D4E6-EBDA53BA64ED}"/>
              </a:ext>
            </a:extLst>
          </p:cNvPr>
          <p:cNvSpPr/>
          <p:nvPr/>
        </p:nvSpPr>
        <p:spPr>
          <a:xfrm>
            <a:off x="628949" y="4645595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verbindingslaag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2" name="Rechthoek 29">
            <a:extLst>
              <a:ext uri="{FF2B5EF4-FFF2-40B4-BE49-F238E27FC236}">
                <a16:creationId xmlns:a16="http://schemas.microsoft.com/office/drawing/2014/main" id="{FFE87A31-B121-CAE3-18AE-E0627D61838E}"/>
              </a:ext>
            </a:extLst>
          </p:cNvPr>
          <p:cNvSpPr/>
          <p:nvPr/>
        </p:nvSpPr>
        <p:spPr>
          <a:xfrm>
            <a:off x="628949" y="5364043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fysieke laag</a:t>
            </a:r>
          </a:p>
        </p:txBody>
      </p:sp>
      <p:sp>
        <p:nvSpPr>
          <p:cNvPr id="13" name="Rechthoek 37">
            <a:extLst>
              <a:ext uri="{FF2B5EF4-FFF2-40B4-BE49-F238E27FC236}">
                <a16:creationId xmlns:a16="http://schemas.microsoft.com/office/drawing/2014/main" id="{CDBDAD48-22F1-E6EC-BFAC-D11BD1311916}"/>
              </a:ext>
            </a:extLst>
          </p:cNvPr>
          <p:cNvSpPr/>
          <p:nvPr/>
        </p:nvSpPr>
        <p:spPr>
          <a:xfrm>
            <a:off x="2717181" y="958945"/>
            <a:ext cx="414398" cy="576064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bg1"/>
                </a:solidFill>
                <a:latin typeface="Barlow Condensed" panose="00000506000000000000" pitchFamily="2" charset="0"/>
              </a:rPr>
              <a:t>7</a:t>
            </a:r>
          </a:p>
        </p:txBody>
      </p:sp>
      <p:sp>
        <p:nvSpPr>
          <p:cNvPr id="14" name="Rechthoek 38">
            <a:extLst>
              <a:ext uri="{FF2B5EF4-FFF2-40B4-BE49-F238E27FC236}">
                <a16:creationId xmlns:a16="http://schemas.microsoft.com/office/drawing/2014/main" id="{4534C72A-C2CC-6699-F552-0904BF87FB60}"/>
              </a:ext>
            </a:extLst>
          </p:cNvPr>
          <p:cNvSpPr/>
          <p:nvPr/>
        </p:nvSpPr>
        <p:spPr>
          <a:xfrm>
            <a:off x="2717181" y="1694788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6</a:t>
            </a:r>
          </a:p>
        </p:txBody>
      </p:sp>
      <p:sp>
        <p:nvSpPr>
          <p:cNvPr id="15" name="Rechthoek 39">
            <a:extLst>
              <a:ext uri="{FF2B5EF4-FFF2-40B4-BE49-F238E27FC236}">
                <a16:creationId xmlns:a16="http://schemas.microsoft.com/office/drawing/2014/main" id="{AF82629B-1904-F1E0-8D1F-28C770349DE0}"/>
              </a:ext>
            </a:extLst>
          </p:cNvPr>
          <p:cNvSpPr/>
          <p:nvPr/>
        </p:nvSpPr>
        <p:spPr>
          <a:xfrm>
            <a:off x="2717181" y="2444783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5</a:t>
            </a:r>
          </a:p>
        </p:txBody>
      </p:sp>
      <p:sp>
        <p:nvSpPr>
          <p:cNvPr id="16" name="Rechthoek 40">
            <a:extLst>
              <a:ext uri="{FF2B5EF4-FFF2-40B4-BE49-F238E27FC236}">
                <a16:creationId xmlns:a16="http://schemas.microsoft.com/office/drawing/2014/main" id="{673D66CB-09FE-2D19-D7F7-FC317AE63F3B}"/>
              </a:ext>
            </a:extLst>
          </p:cNvPr>
          <p:cNvSpPr/>
          <p:nvPr/>
        </p:nvSpPr>
        <p:spPr>
          <a:xfrm>
            <a:off x="2717181" y="3178179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4</a:t>
            </a:r>
          </a:p>
        </p:txBody>
      </p:sp>
      <p:sp>
        <p:nvSpPr>
          <p:cNvPr id="17" name="Rechthoek 41">
            <a:extLst>
              <a:ext uri="{FF2B5EF4-FFF2-40B4-BE49-F238E27FC236}">
                <a16:creationId xmlns:a16="http://schemas.microsoft.com/office/drawing/2014/main" id="{6C83C662-6017-9E8B-6933-42EC218BD5CC}"/>
              </a:ext>
            </a:extLst>
          </p:cNvPr>
          <p:cNvSpPr/>
          <p:nvPr/>
        </p:nvSpPr>
        <p:spPr>
          <a:xfrm>
            <a:off x="2716677" y="3899986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3</a:t>
            </a:r>
          </a:p>
        </p:txBody>
      </p:sp>
      <p:sp>
        <p:nvSpPr>
          <p:cNvPr id="18" name="Rechthoek 42">
            <a:extLst>
              <a:ext uri="{FF2B5EF4-FFF2-40B4-BE49-F238E27FC236}">
                <a16:creationId xmlns:a16="http://schemas.microsoft.com/office/drawing/2014/main" id="{308606EA-F28F-EA00-9C43-CC99A5D44C22}"/>
              </a:ext>
            </a:extLst>
          </p:cNvPr>
          <p:cNvSpPr/>
          <p:nvPr/>
        </p:nvSpPr>
        <p:spPr>
          <a:xfrm>
            <a:off x="2716677" y="4648809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2</a:t>
            </a:r>
          </a:p>
        </p:txBody>
      </p:sp>
      <p:sp>
        <p:nvSpPr>
          <p:cNvPr id="19" name="Rechthoek 43">
            <a:extLst>
              <a:ext uri="{FF2B5EF4-FFF2-40B4-BE49-F238E27FC236}">
                <a16:creationId xmlns:a16="http://schemas.microsoft.com/office/drawing/2014/main" id="{7380C0F3-CB0A-6DB3-DE43-DDC6A5C7424B}"/>
              </a:ext>
            </a:extLst>
          </p:cNvPr>
          <p:cNvSpPr/>
          <p:nvPr/>
        </p:nvSpPr>
        <p:spPr>
          <a:xfrm>
            <a:off x="2720217" y="5364043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1</a:t>
            </a:r>
          </a:p>
        </p:txBody>
      </p:sp>
      <p:sp>
        <p:nvSpPr>
          <p:cNvPr id="20" name="Gelijkbenige driehoek 44">
            <a:extLst>
              <a:ext uri="{FF2B5EF4-FFF2-40B4-BE49-F238E27FC236}">
                <a16:creationId xmlns:a16="http://schemas.microsoft.com/office/drawing/2014/main" id="{4621BA60-CA98-92F2-DAAB-54142BD504CD}"/>
              </a:ext>
            </a:extLst>
          </p:cNvPr>
          <p:cNvSpPr/>
          <p:nvPr/>
        </p:nvSpPr>
        <p:spPr>
          <a:xfrm rot="10800000">
            <a:off x="2728144" y="155541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1" name="Gelijkbenige driehoek 45">
            <a:extLst>
              <a:ext uri="{FF2B5EF4-FFF2-40B4-BE49-F238E27FC236}">
                <a16:creationId xmlns:a16="http://schemas.microsoft.com/office/drawing/2014/main" id="{C2C49D0E-27EE-B501-C63E-C1E1699E89B9}"/>
              </a:ext>
            </a:extLst>
          </p:cNvPr>
          <p:cNvSpPr/>
          <p:nvPr/>
        </p:nvSpPr>
        <p:spPr>
          <a:xfrm rot="10800000">
            <a:off x="2728144" y="229438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2" name="Gelijkbenige driehoek 46">
            <a:extLst>
              <a:ext uri="{FF2B5EF4-FFF2-40B4-BE49-F238E27FC236}">
                <a16:creationId xmlns:a16="http://schemas.microsoft.com/office/drawing/2014/main" id="{F50133BD-8C0F-2DD6-A091-BE23536651D7}"/>
              </a:ext>
            </a:extLst>
          </p:cNvPr>
          <p:cNvSpPr/>
          <p:nvPr/>
        </p:nvSpPr>
        <p:spPr>
          <a:xfrm rot="10800000">
            <a:off x="2728143" y="3030497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3" name="Gelijkbenige driehoek 47">
            <a:extLst>
              <a:ext uri="{FF2B5EF4-FFF2-40B4-BE49-F238E27FC236}">
                <a16:creationId xmlns:a16="http://schemas.microsoft.com/office/drawing/2014/main" id="{E358BABC-2B11-7236-CF64-C0D52E59F06A}"/>
              </a:ext>
            </a:extLst>
          </p:cNvPr>
          <p:cNvSpPr/>
          <p:nvPr/>
        </p:nvSpPr>
        <p:spPr>
          <a:xfrm rot="10800000">
            <a:off x="2728144" y="375642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4" name="Gelijkbenige driehoek 48">
            <a:extLst>
              <a:ext uri="{FF2B5EF4-FFF2-40B4-BE49-F238E27FC236}">
                <a16:creationId xmlns:a16="http://schemas.microsoft.com/office/drawing/2014/main" id="{6167B2C2-E8F9-EA30-BC65-757987A39836}"/>
              </a:ext>
            </a:extLst>
          </p:cNvPr>
          <p:cNvSpPr/>
          <p:nvPr/>
        </p:nvSpPr>
        <p:spPr>
          <a:xfrm rot="10800000">
            <a:off x="2728143" y="5231500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5" name="Gelijkbenige driehoek 49">
            <a:extLst>
              <a:ext uri="{FF2B5EF4-FFF2-40B4-BE49-F238E27FC236}">
                <a16:creationId xmlns:a16="http://schemas.microsoft.com/office/drawing/2014/main" id="{56E6C9CE-75D4-CF5A-7771-F8397039476B}"/>
              </a:ext>
            </a:extLst>
          </p:cNvPr>
          <p:cNvSpPr/>
          <p:nvPr/>
        </p:nvSpPr>
        <p:spPr>
          <a:xfrm rot="10800000">
            <a:off x="2728144" y="449539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6" name="Rechthoek 1">
            <a:extLst>
              <a:ext uri="{FF2B5EF4-FFF2-40B4-BE49-F238E27FC236}">
                <a16:creationId xmlns:a16="http://schemas.microsoft.com/office/drawing/2014/main" id="{C44BE13C-6F18-B5C2-C2B8-DB2BB9D0EC70}"/>
              </a:ext>
            </a:extLst>
          </p:cNvPr>
          <p:cNvSpPr/>
          <p:nvPr/>
        </p:nvSpPr>
        <p:spPr>
          <a:xfrm>
            <a:off x="4272079" y="914935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levert geen diensten aan andere lagen</a:t>
            </a:r>
          </a:p>
        </p:txBody>
      </p:sp>
      <p:sp>
        <p:nvSpPr>
          <p:cNvPr id="27" name="Rechthoek 63">
            <a:extLst>
              <a:ext uri="{FF2B5EF4-FFF2-40B4-BE49-F238E27FC236}">
                <a16:creationId xmlns:a16="http://schemas.microsoft.com/office/drawing/2014/main" id="{C805806C-2142-B97D-4785-9C6C8BFDED20}"/>
              </a:ext>
            </a:extLst>
          </p:cNvPr>
          <p:cNvSpPr/>
          <p:nvPr/>
        </p:nvSpPr>
        <p:spPr>
          <a:xfrm>
            <a:off x="4272079" y="1726316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wel aan computertoepassingen</a:t>
            </a:r>
          </a:p>
        </p:txBody>
      </p:sp>
      <p:sp>
        <p:nvSpPr>
          <p:cNvPr id="28" name="Rechthoek 64">
            <a:extLst>
              <a:ext uri="{FF2B5EF4-FFF2-40B4-BE49-F238E27FC236}">
                <a16:creationId xmlns:a16="http://schemas.microsoft.com/office/drawing/2014/main" id="{F55C08B1-9BB8-64D8-2737-D4F42BE9C943}"/>
              </a:ext>
            </a:extLst>
          </p:cNvPr>
          <p:cNvSpPr/>
          <p:nvPr/>
        </p:nvSpPr>
        <p:spPr>
          <a:xfrm>
            <a:off x="4272079" y="2591642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activeert het juiste verbindingsprotocol</a:t>
            </a:r>
          </a:p>
        </p:txBody>
      </p:sp>
    </p:spTree>
    <p:extLst>
      <p:ext uri="{BB962C8B-B14F-4D97-AF65-F5344CB8AC3E}">
        <p14:creationId xmlns:p14="http://schemas.microsoft.com/office/powerpoint/2010/main" val="321691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25612-2641-AAA1-0525-F1969AEA4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7">
            <a:extLst>
              <a:ext uri="{FF2B5EF4-FFF2-40B4-BE49-F238E27FC236}">
                <a16:creationId xmlns:a16="http://schemas.microsoft.com/office/drawing/2014/main" id="{CFDE3343-B872-E9F1-7D02-8D22A919901F}"/>
              </a:ext>
            </a:extLst>
          </p:cNvPr>
          <p:cNvSpPr/>
          <p:nvPr/>
        </p:nvSpPr>
        <p:spPr>
          <a:xfrm>
            <a:off x="526562" y="883406"/>
            <a:ext cx="2689332" cy="51369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sz="3200" dirty="0">
              <a:latin typeface="Barlow Condensed" panose="00000506000000000000" pitchFamily="2" charset="0"/>
            </a:endParaRPr>
          </a:p>
        </p:txBody>
      </p:sp>
      <p:sp>
        <p:nvSpPr>
          <p:cNvPr id="5" name="Rechthoek 10">
            <a:extLst>
              <a:ext uri="{FF2B5EF4-FFF2-40B4-BE49-F238E27FC236}">
                <a16:creationId xmlns:a16="http://schemas.microsoft.com/office/drawing/2014/main" id="{FD1F84C1-4C20-A592-668C-6FC0443E7A33}"/>
              </a:ext>
            </a:extLst>
          </p:cNvPr>
          <p:cNvSpPr/>
          <p:nvPr/>
        </p:nvSpPr>
        <p:spPr>
          <a:xfrm>
            <a:off x="628949" y="958945"/>
            <a:ext cx="208823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toepassingslaag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6" name="Rechthoek 12">
            <a:extLst>
              <a:ext uri="{FF2B5EF4-FFF2-40B4-BE49-F238E27FC236}">
                <a16:creationId xmlns:a16="http://schemas.microsoft.com/office/drawing/2014/main" id="{E4DB4D72-9532-2553-63E3-F2551296A5D7}"/>
              </a:ext>
            </a:extLst>
          </p:cNvPr>
          <p:cNvSpPr/>
          <p:nvPr/>
        </p:nvSpPr>
        <p:spPr>
          <a:xfrm>
            <a:off x="628949" y="1697915"/>
            <a:ext cx="2088232" cy="5760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bg1"/>
                </a:solidFill>
                <a:latin typeface="Barlow Condensed" panose="00000506000000000000" pitchFamily="2" charset="0"/>
              </a:rPr>
              <a:t>presentatielaag</a:t>
            </a:r>
            <a:endParaRPr lang="nl-BE" sz="2400" dirty="0">
              <a:solidFill>
                <a:schemeClr val="bg1"/>
              </a:solidFill>
              <a:latin typeface="Barlow Condensed" panose="00000506000000000000" pitchFamily="2" charset="0"/>
            </a:endParaRPr>
          </a:p>
        </p:txBody>
      </p:sp>
      <p:sp>
        <p:nvSpPr>
          <p:cNvPr id="7" name="Rechthoek 14">
            <a:extLst>
              <a:ext uri="{FF2B5EF4-FFF2-40B4-BE49-F238E27FC236}">
                <a16:creationId xmlns:a16="http://schemas.microsoft.com/office/drawing/2014/main" id="{6C07E910-3417-89FC-F27D-B420E4C4160F}"/>
              </a:ext>
            </a:extLst>
          </p:cNvPr>
          <p:cNvSpPr/>
          <p:nvPr/>
        </p:nvSpPr>
        <p:spPr>
          <a:xfrm>
            <a:off x="628949" y="2444592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sessielaag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8" name="Rechthoek 16">
            <a:extLst>
              <a:ext uri="{FF2B5EF4-FFF2-40B4-BE49-F238E27FC236}">
                <a16:creationId xmlns:a16="http://schemas.microsoft.com/office/drawing/2014/main" id="{A6FC060C-51DF-1BCC-8B40-CD7C2D3509D8}"/>
              </a:ext>
            </a:extLst>
          </p:cNvPr>
          <p:cNvSpPr/>
          <p:nvPr/>
        </p:nvSpPr>
        <p:spPr>
          <a:xfrm>
            <a:off x="628949" y="3178370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transportlaag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cxnSp>
        <p:nvCxnSpPr>
          <p:cNvPr id="9" name="Rechte verbindingslijn 19">
            <a:extLst>
              <a:ext uri="{FF2B5EF4-FFF2-40B4-BE49-F238E27FC236}">
                <a16:creationId xmlns:a16="http://schemas.microsoft.com/office/drawing/2014/main" id="{42566BD1-163F-2F98-2B76-E1852E8D41FE}"/>
              </a:ext>
            </a:extLst>
          </p:cNvPr>
          <p:cNvCxnSpPr/>
          <p:nvPr/>
        </p:nvCxnSpPr>
        <p:spPr>
          <a:xfrm>
            <a:off x="1666169" y="5423745"/>
            <a:ext cx="0" cy="5069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hthoek 25">
            <a:extLst>
              <a:ext uri="{FF2B5EF4-FFF2-40B4-BE49-F238E27FC236}">
                <a16:creationId xmlns:a16="http://schemas.microsoft.com/office/drawing/2014/main" id="{7AA55513-0A94-C608-75F0-19FCBC2786FC}"/>
              </a:ext>
            </a:extLst>
          </p:cNvPr>
          <p:cNvSpPr/>
          <p:nvPr/>
        </p:nvSpPr>
        <p:spPr>
          <a:xfrm>
            <a:off x="628949" y="3898918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netwerklaag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1" name="Rechthoek 27">
            <a:extLst>
              <a:ext uri="{FF2B5EF4-FFF2-40B4-BE49-F238E27FC236}">
                <a16:creationId xmlns:a16="http://schemas.microsoft.com/office/drawing/2014/main" id="{352A493D-8AD2-00E0-FC32-CD5E3C6EE7C9}"/>
              </a:ext>
            </a:extLst>
          </p:cNvPr>
          <p:cNvSpPr/>
          <p:nvPr/>
        </p:nvSpPr>
        <p:spPr>
          <a:xfrm>
            <a:off x="628949" y="4645595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verbindingslaag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2" name="Rechthoek 29">
            <a:extLst>
              <a:ext uri="{FF2B5EF4-FFF2-40B4-BE49-F238E27FC236}">
                <a16:creationId xmlns:a16="http://schemas.microsoft.com/office/drawing/2014/main" id="{ADBAD18E-38C7-EF19-D14C-C81DFF881242}"/>
              </a:ext>
            </a:extLst>
          </p:cNvPr>
          <p:cNvSpPr/>
          <p:nvPr/>
        </p:nvSpPr>
        <p:spPr>
          <a:xfrm>
            <a:off x="628949" y="5364043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fysieke laag</a:t>
            </a:r>
          </a:p>
        </p:txBody>
      </p:sp>
      <p:sp>
        <p:nvSpPr>
          <p:cNvPr id="13" name="Rechthoek 37">
            <a:extLst>
              <a:ext uri="{FF2B5EF4-FFF2-40B4-BE49-F238E27FC236}">
                <a16:creationId xmlns:a16="http://schemas.microsoft.com/office/drawing/2014/main" id="{D10BA45A-5560-96A5-CD7D-41D0D183793B}"/>
              </a:ext>
            </a:extLst>
          </p:cNvPr>
          <p:cNvSpPr/>
          <p:nvPr/>
        </p:nvSpPr>
        <p:spPr>
          <a:xfrm>
            <a:off x="2717181" y="958945"/>
            <a:ext cx="414398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7</a:t>
            </a:r>
          </a:p>
        </p:txBody>
      </p:sp>
      <p:sp>
        <p:nvSpPr>
          <p:cNvPr id="14" name="Rechthoek 38">
            <a:extLst>
              <a:ext uri="{FF2B5EF4-FFF2-40B4-BE49-F238E27FC236}">
                <a16:creationId xmlns:a16="http://schemas.microsoft.com/office/drawing/2014/main" id="{4FAC800B-4D32-5BF8-BA88-3D0E8EDEDCCD}"/>
              </a:ext>
            </a:extLst>
          </p:cNvPr>
          <p:cNvSpPr/>
          <p:nvPr/>
        </p:nvSpPr>
        <p:spPr>
          <a:xfrm>
            <a:off x="2717181" y="1694788"/>
            <a:ext cx="414398" cy="5760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bg1"/>
                </a:solidFill>
                <a:latin typeface="Barlow Condensed" panose="00000506000000000000" pitchFamily="2" charset="0"/>
              </a:rPr>
              <a:t>6</a:t>
            </a:r>
          </a:p>
        </p:txBody>
      </p:sp>
      <p:sp>
        <p:nvSpPr>
          <p:cNvPr id="15" name="Rechthoek 39">
            <a:extLst>
              <a:ext uri="{FF2B5EF4-FFF2-40B4-BE49-F238E27FC236}">
                <a16:creationId xmlns:a16="http://schemas.microsoft.com/office/drawing/2014/main" id="{D5D5862E-F549-DF82-E300-B0BCFB77CA27}"/>
              </a:ext>
            </a:extLst>
          </p:cNvPr>
          <p:cNvSpPr/>
          <p:nvPr/>
        </p:nvSpPr>
        <p:spPr>
          <a:xfrm>
            <a:off x="2717181" y="2444783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5</a:t>
            </a:r>
          </a:p>
        </p:txBody>
      </p:sp>
      <p:sp>
        <p:nvSpPr>
          <p:cNvPr id="16" name="Rechthoek 40">
            <a:extLst>
              <a:ext uri="{FF2B5EF4-FFF2-40B4-BE49-F238E27FC236}">
                <a16:creationId xmlns:a16="http://schemas.microsoft.com/office/drawing/2014/main" id="{3B850C44-DDE8-5637-4571-30A4494EF2B3}"/>
              </a:ext>
            </a:extLst>
          </p:cNvPr>
          <p:cNvSpPr/>
          <p:nvPr/>
        </p:nvSpPr>
        <p:spPr>
          <a:xfrm>
            <a:off x="2717181" y="3178179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4</a:t>
            </a:r>
          </a:p>
        </p:txBody>
      </p:sp>
      <p:sp>
        <p:nvSpPr>
          <p:cNvPr id="17" name="Rechthoek 41">
            <a:extLst>
              <a:ext uri="{FF2B5EF4-FFF2-40B4-BE49-F238E27FC236}">
                <a16:creationId xmlns:a16="http://schemas.microsoft.com/office/drawing/2014/main" id="{8E8AEAAE-5B9A-192A-9AFE-AF5B2212F750}"/>
              </a:ext>
            </a:extLst>
          </p:cNvPr>
          <p:cNvSpPr/>
          <p:nvPr/>
        </p:nvSpPr>
        <p:spPr>
          <a:xfrm>
            <a:off x="2716677" y="3899986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3</a:t>
            </a:r>
          </a:p>
        </p:txBody>
      </p:sp>
      <p:sp>
        <p:nvSpPr>
          <p:cNvPr id="18" name="Rechthoek 42">
            <a:extLst>
              <a:ext uri="{FF2B5EF4-FFF2-40B4-BE49-F238E27FC236}">
                <a16:creationId xmlns:a16="http://schemas.microsoft.com/office/drawing/2014/main" id="{4E29AC22-1743-34EF-7AF7-0EA7882E329F}"/>
              </a:ext>
            </a:extLst>
          </p:cNvPr>
          <p:cNvSpPr/>
          <p:nvPr/>
        </p:nvSpPr>
        <p:spPr>
          <a:xfrm>
            <a:off x="2716677" y="4648809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2</a:t>
            </a:r>
          </a:p>
        </p:txBody>
      </p:sp>
      <p:sp>
        <p:nvSpPr>
          <p:cNvPr id="19" name="Rechthoek 43">
            <a:extLst>
              <a:ext uri="{FF2B5EF4-FFF2-40B4-BE49-F238E27FC236}">
                <a16:creationId xmlns:a16="http://schemas.microsoft.com/office/drawing/2014/main" id="{4093AB5F-DCF2-B983-50F4-54F2F840B008}"/>
              </a:ext>
            </a:extLst>
          </p:cNvPr>
          <p:cNvSpPr/>
          <p:nvPr/>
        </p:nvSpPr>
        <p:spPr>
          <a:xfrm>
            <a:off x="2720217" y="5364043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1</a:t>
            </a:r>
          </a:p>
        </p:txBody>
      </p:sp>
      <p:sp>
        <p:nvSpPr>
          <p:cNvPr id="20" name="Gelijkbenige driehoek 44">
            <a:extLst>
              <a:ext uri="{FF2B5EF4-FFF2-40B4-BE49-F238E27FC236}">
                <a16:creationId xmlns:a16="http://schemas.microsoft.com/office/drawing/2014/main" id="{6247DD04-F80E-313A-4359-5F09FB395015}"/>
              </a:ext>
            </a:extLst>
          </p:cNvPr>
          <p:cNvSpPr/>
          <p:nvPr/>
        </p:nvSpPr>
        <p:spPr>
          <a:xfrm rot="10800000">
            <a:off x="2728144" y="155541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1" name="Gelijkbenige driehoek 45">
            <a:extLst>
              <a:ext uri="{FF2B5EF4-FFF2-40B4-BE49-F238E27FC236}">
                <a16:creationId xmlns:a16="http://schemas.microsoft.com/office/drawing/2014/main" id="{DB82E2A8-254E-CF41-BC1A-79330316A402}"/>
              </a:ext>
            </a:extLst>
          </p:cNvPr>
          <p:cNvSpPr/>
          <p:nvPr/>
        </p:nvSpPr>
        <p:spPr>
          <a:xfrm rot="10800000">
            <a:off x="2728144" y="229438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2" name="Gelijkbenige driehoek 46">
            <a:extLst>
              <a:ext uri="{FF2B5EF4-FFF2-40B4-BE49-F238E27FC236}">
                <a16:creationId xmlns:a16="http://schemas.microsoft.com/office/drawing/2014/main" id="{02FBA7FB-011F-E9BF-7F1B-4C7AD8799E3B}"/>
              </a:ext>
            </a:extLst>
          </p:cNvPr>
          <p:cNvSpPr/>
          <p:nvPr/>
        </p:nvSpPr>
        <p:spPr>
          <a:xfrm rot="10800000">
            <a:off x="2728143" y="3030497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3" name="Gelijkbenige driehoek 47">
            <a:extLst>
              <a:ext uri="{FF2B5EF4-FFF2-40B4-BE49-F238E27FC236}">
                <a16:creationId xmlns:a16="http://schemas.microsoft.com/office/drawing/2014/main" id="{5B4BAEAF-AC31-B7B3-EB2B-771EEB7D4E48}"/>
              </a:ext>
            </a:extLst>
          </p:cNvPr>
          <p:cNvSpPr/>
          <p:nvPr/>
        </p:nvSpPr>
        <p:spPr>
          <a:xfrm rot="10800000">
            <a:off x="2728144" y="375642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4" name="Gelijkbenige driehoek 48">
            <a:extLst>
              <a:ext uri="{FF2B5EF4-FFF2-40B4-BE49-F238E27FC236}">
                <a16:creationId xmlns:a16="http://schemas.microsoft.com/office/drawing/2014/main" id="{F04A553B-294B-F06A-5F2A-43CC7D53A020}"/>
              </a:ext>
            </a:extLst>
          </p:cNvPr>
          <p:cNvSpPr/>
          <p:nvPr/>
        </p:nvSpPr>
        <p:spPr>
          <a:xfrm rot="10800000">
            <a:off x="2728143" y="5231500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5" name="Gelijkbenige driehoek 49">
            <a:extLst>
              <a:ext uri="{FF2B5EF4-FFF2-40B4-BE49-F238E27FC236}">
                <a16:creationId xmlns:a16="http://schemas.microsoft.com/office/drawing/2014/main" id="{C60FEDB7-9876-9649-72E3-4A698A1EDA7C}"/>
              </a:ext>
            </a:extLst>
          </p:cNvPr>
          <p:cNvSpPr/>
          <p:nvPr/>
        </p:nvSpPr>
        <p:spPr>
          <a:xfrm rot="10800000">
            <a:off x="2728144" y="449539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D04D8F40-1AEA-E1B4-9C68-6CEA8161D6D3}"/>
              </a:ext>
            </a:extLst>
          </p:cNvPr>
          <p:cNvSpPr/>
          <p:nvPr/>
        </p:nvSpPr>
        <p:spPr>
          <a:xfrm>
            <a:off x="4239163" y="883406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standaardformaten</a:t>
            </a:r>
          </a:p>
        </p:txBody>
      </p:sp>
      <p:sp>
        <p:nvSpPr>
          <p:cNvPr id="3" name="Rechthoek 63">
            <a:extLst>
              <a:ext uri="{FF2B5EF4-FFF2-40B4-BE49-F238E27FC236}">
                <a16:creationId xmlns:a16="http://schemas.microsoft.com/office/drawing/2014/main" id="{974B2FD6-56B1-D2D5-12B0-E3B95DF02957}"/>
              </a:ext>
            </a:extLst>
          </p:cNvPr>
          <p:cNvSpPr/>
          <p:nvPr/>
        </p:nvSpPr>
        <p:spPr>
          <a:xfrm>
            <a:off x="4239163" y="1694787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gegevenscompressie en -decompressie</a:t>
            </a:r>
          </a:p>
        </p:txBody>
      </p:sp>
      <p:sp>
        <p:nvSpPr>
          <p:cNvPr id="29" name="Rechthoek 64">
            <a:extLst>
              <a:ext uri="{FF2B5EF4-FFF2-40B4-BE49-F238E27FC236}">
                <a16:creationId xmlns:a16="http://schemas.microsoft.com/office/drawing/2014/main" id="{DAF8E4AC-C1A5-AE4F-057D-9B1DB7DF846A}"/>
              </a:ext>
            </a:extLst>
          </p:cNvPr>
          <p:cNvSpPr/>
          <p:nvPr/>
        </p:nvSpPr>
        <p:spPr>
          <a:xfrm>
            <a:off x="4239163" y="2560113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encryptie en </a:t>
            </a:r>
            <a:r>
              <a:rPr lang="nl-BE" sz="2800" dirty="0" err="1">
                <a:latin typeface="Barlow Condensed" panose="00000506000000000000" pitchFamily="2" charset="0"/>
              </a:rPr>
              <a:t>decryptie</a:t>
            </a:r>
            <a:endParaRPr lang="nl-BE" sz="2800" dirty="0">
              <a:latin typeface="Barlow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23A53-ADD3-28B6-595E-8038D3EB8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7">
            <a:extLst>
              <a:ext uri="{FF2B5EF4-FFF2-40B4-BE49-F238E27FC236}">
                <a16:creationId xmlns:a16="http://schemas.microsoft.com/office/drawing/2014/main" id="{D0072B08-7046-9147-9119-8F6398C50ED0}"/>
              </a:ext>
            </a:extLst>
          </p:cNvPr>
          <p:cNvSpPr/>
          <p:nvPr/>
        </p:nvSpPr>
        <p:spPr>
          <a:xfrm>
            <a:off x="526562" y="883406"/>
            <a:ext cx="2689332" cy="51369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sz="3200" dirty="0">
              <a:latin typeface="Barlow Condensed" panose="00000506000000000000" pitchFamily="2" charset="0"/>
            </a:endParaRPr>
          </a:p>
        </p:txBody>
      </p:sp>
      <p:sp>
        <p:nvSpPr>
          <p:cNvPr id="5" name="Rechthoek 10">
            <a:extLst>
              <a:ext uri="{FF2B5EF4-FFF2-40B4-BE49-F238E27FC236}">
                <a16:creationId xmlns:a16="http://schemas.microsoft.com/office/drawing/2014/main" id="{E91783EA-2E30-449C-4D4C-8B48F4B1F68F}"/>
              </a:ext>
            </a:extLst>
          </p:cNvPr>
          <p:cNvSpPr/>
          <p:nvPr/>
        </p:nvSpPr>
        <p:spPr>
          <a:xfrm>
            <a:off x="628949" y="958945"/>
            <a:ext cx="208823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toepassingslaag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6" name="Rechthoek 12">
            <a:extLst>
              <a:ext uri="{FF2B5EF4-FFF2-40B4-BE49-F238E27FC236}">
                <a16:creationId xmlns:a16="http://schemas.microsoft.com/office/drawing/2014/main" id="{BD8D9B29-B9AB-3832-7199-E5131C829961}"/>
              </a:ext>
            </a:extLst>
          </p:cNvPr>
          <p:cNvSpPr/>
          <p:nvPr/>
        </p:nvSpPr>
        <p:spPr>
          <a:xfrm>
            <a:off x="628949" y="1697915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presentatielaag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7" name="Rechthoek 14">
            <a:extLst>
              <a:ext uri="{FF2B5EF4-FFF2-40B4-BE49-F238E27FC236}">
                <a16:creationId xmlns:a16="http://schemas.microsoft.com/office/drawing/2014/main" id="{BF7A23C2-DA17-8F99-AE60-64214AC4CF71}"/>
              </a:ext>
            </a:extLst>
          </p:cNvPr>
          <p:cNvSpPr/>
          <p:nvPr/>
        </p:nvSpPr>
        <p:spPr>
          <a:xfrm>
            <a:off x="628949" y="2444592"/>
            <a:ext cx="2088232" cy="5760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bg1"/>
                </a:solidFill>
                <a:latin typeface="Barlow Condensed" panose="00000506000000000000" pitchFamily="2" charset="0"/>
              </a:rPr>
              <a:t>sessielaag</a:t>
            </a:r>
            <a:endParaRPr lang="nl-BE" sz="2400" dirty="0">
              <a:solidFill>
                <a:schemeClr val="bg1"/>
              </a:solidFill>
              <a:latin typeface="Barlow Condensed" panose="00000506000000000000" pitchFamily="2" charset="0"/>
            </a:endParaRPr>
          </a:p>
        </p:txBody>
      </p:sp>
      <p:sp>
        <p:nvSpPr>
          <p:cNvPr id="8" name="Rechthoek 16">
            <a:extLst>
              <a:ext uri="{FF2B5EF4-FFF2-40B4-BE49-F238E27FC236}">
                <a16:creationId xmlns:a16="http://schemas.microsoft.com/office/drawing/2014/main" id="{5403C8B0-E71A-E67E-5881-6CA0E1EDA28F}"/>
              </a:ext>
            </a:extLst>
          </p:cNvPr>
          <p:cNvSpPr/>
          <p:nvPr/>
        </p:nvSpPr>
        <p:spPr>
          <a:xfrm>
            <a:off x="628949" y="3178370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transportlaag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cxnSp>
        <p:nvCxnSpPr>
          <p:cNvPr id="9" name="Rechte verbindingslijn 19">
            <a:extLst>
              <a:ext uri="{FF2B5EF4-FFF2-40B4-BE49-F238E27FC236}">
                <a16:creationId xmlns:a16="http://schemas.microsoft.com/office/drawing/2014/main" id="{D8CF2168-6CE4-E1F8-FD71-11327EC00093}"/>
              </a:ext>
            </a:extLst>
          </p:cNvPr>
          <p:cNvCxnSpPr/>
          <p:nvPr/>
        </p:nvCxnSpPr>
        <p:spPr>
          <a:xfrm>
            <a:off x="1666169" y="5423745"/>
            <a:ext cx="0" cy="5069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hthoek 25">
            <a:extLst>
              <a:ext uri="{FF2B5EF4-FFF2-40B4-BE49-F238E27FC236}">
                <a16:creationId xmlns:a16="http://schemas.microsoft.com/office/drawing/2014/main" id="{4A28031C-2020-D714-57BB-B5FE418C0A06}"/>
              </a:ext>
            </a:extLst>
          </p:cNvPr>
          <p:cNvSpPr/>
          <p:nvPr/>
        </p:nvSpPr>
        <p:spPr>
          <a:xfrm>
            <a:off x="628949" y="3898918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netwerklaag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1" name="Rechthoek 27">
            <a:extLst>
              <a:ext uri="{FF2B5EF4-FFF2-40B4-BE49-F238E27FC236}">
                <a16:creationId xmlns:a16="http://schemas.microsoft.com/office/drawing/2014/main" id="{7D1AFE69-C351-8D9E-14DF-64AF0111E953}"/>
              </a:ext>
            </a:extLst>
          </p:cNvPr>
          <p:cNvSpPr/>
          <p:nvPr/>
        </p:nvSpPr>
        <p:spPr>
          <a:xfrm>
            <a:off x="628949" y="4645595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verbindingslaag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2" name="Rechthoek 29">
            <a:extLst>
              <a:ext uri="{FF2B5EF4-FFF2-40B4-BE49-F238E27FC236}">
                <a16:creationId xmlns:a16="http://schemas.microsoft.com/office/drawing/2014/main" id="{A62C24CB-166E-0B82-3799-AE27129AD349}"/>
              </a:ext>
            </a:extLst>
          </p:cNvPr>
          <p:cNvSpPr/>
          <p:nvPr/>
        </p:nvSpPr>
        <p:spPr>
          <a:xfrm>
            <a:off x="628949" y="5364043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fysieke laag</a:t>
            </a:r>
          </a:p>
        </p:txBody>
      </p:sp>
      <p:sp>
        <p:nvSpPr>
          <p:cNvPr id="13" name="Rechthoek 37">
            <a:extLst>
              <a:ext uri="{FF2B5EF4-FFF2-40B4-BE49-F238E27FC236}">
                <a16:creationId xmlns:a16="http://schemas.microsoft.com/office/drawing/2014/main" id="{C5BCDE52-2BC6-1C1F-90A1-20C092D23FFE}"/>
              </a:ext>
            </a:extLst>
          </p:cNvPr>
          <p:cNvSpPr/>
          <p:nvPr/>
        </p:nvSpPr>
        <p:spPr>
          <a:xfrm>
            <a:off x="2717181" y="958945"/>
            <a:ext cx="414398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7</a:t>
            </a:r>
          </a:p>
        </p:txBody>
      </p:sp>
      <p:sp>
        <p:nvSpPr>
          <p:cNvPr id="14" name="Rechthoek 38">
            <a:extLst>
              <a:ext uri="{FF2B5EF4-FFF2-40B4-BE49-F238E27FC236}">
                <a16:creationId xmlns:a16="http://schemas.microsoft.com/office/drawing/2014/main" id="{5FAD67B5-457E-DAF8-57CA-77590FA6F0BE}"/>
              </a:ext>
            </a:extLst>
          </p:cNvPr>
          <p:cNvSpPr/>
          <p:nvPr/>
        </p:nvSpPr>
        <p:spPr>
          <a:xfrm>
            <a:off x="2717181" y="1694788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6</a:t>
            </a:r>
          </a:p>
        </p:txBody>
      </p:sp>
      <p:sp>
        <p:nvSpPr>
          <p:cNvPr id="15" name="Rechthoek 39">
            <a:extLst>
              <a:ext uri="{FF2B5EF4-FFF2-40B4-BE49-F238E27FC236}">
                <a16:creationId xmlns:a16="http://schemas.microsoft.com/office/drawing/2014/main" id="{81F92371-F7AB-EEB2-B308-99DA277A9192}"/>
              </a:ext>
            </a:extLst>
          </p:cNvPr>
          <p:cNvSpPr/>
          <p:nvPr/>
        </p:nvSpPr>
        <p:spPr>
          <a:xfrm>
            <a:off x="2717181" y="2444783"/>
            <a:ext cx="414398" cy="5760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bg1"/>
                </a:solidFill>
                <a:latin typeface="Barlow Condensed" panose="00000506000000000000" pitchFamily="2" charset="0"/>
              </a:rPr>
              <a:t>5</a:t>
            </a:r>
          </a:p>
        </p:txBody>
      </p:sp>
      <p:sp>
        <p:nvSpPr>
          <p:cNvPr id="16" name="Rechthoek 40">
            <a:extLst>
              <a:ext uri="{FF2B5EF4-FFF2-40B4-BE49-F238E27FC236}">
                <a16:creationId xmlns:a16="http://schemas.microsoft.com/office/drawing/2014/main" id="{24941692-7CDE-6E77-2ED0-C4DE7793DA04}"/>
              </a:ext>
            </a:extLst>
          </p:cNvPr>
          <p:cNvSpPr/>
          <p:nvPr/>
        </p:nvSpPr>
        <p:spPr>
          <a:xfrm>
            <a:off x="2717181" y="3178179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4</a:t>
            </a:r>
          </a:p>
        </p:txBody>
      </p:sp>
      <p:sp>
        <p:nvSpPr>
          <p:cNvPr id="17" name="Rechthoek 41">
            <a:extLst>
              <a:ext uri="{FF2B5EF4-FFF2-40B4-BE49-F238E27FC236}">
                <a16:creationId xmlns:a16="http://schemas.microsoft.com/office/drawing/2014/main" id="{BCBD1F9E-9622-E6D8-1B16-2C57D08C7831}"/>
              </a:ext>
            </a:extLst>
          </p:cNvPr>
          <p:cNvSpPr/>
          <p:nvPr/>
        </p:nvSpPr>
        <p:spPr>
          <a:xfrm>
            <a:off x="2716677" y="3899986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3</a:t>
            </a:r>
          </a:p>
        </p:txBody>
      </p:sp>
      <p:sp>
        <p:nvSpPr>
          <p:cNvPr id="18" name="Rechthoek 42">
            <a:extLst>
              <a:ext uri="{FF2B5EF4-FFF2-40B4-BE49-F238E27FC236}">
                <a16:creationId xmlns:a16="http://schemas.microsoft.com/office/drawing/2014/main" id="{4C0CA76C-34C4-5A19-7EDE-9F8A167DA44F}"/>
              </a:ext>
            </a:extLst>
          </p:cNvPr>
          <p:cNvSpPr/>
          <p:nvPr/>
        </p:nvSpPr>
        <p:spPr>
          <a:xfrm>
            <a:off x="2716677" y="4648809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2</a:t>
            </a:r>
          </a:p>
        </p:txBody>
      </p:sp>
      <p:sp>
        <p:nvSpPr>
          <p:cNvPr id="19" name="Rechthoek 43">
            <a:extLst>
              <a:ext uri="{FF2B5EF4-FFF2-40B4-BE49-F238E27FC236}">
                <a16:creationId xmlns:a16="http://schemas.microsoft.com/office/drawing/2014/main" id="{C7E821E9-5BBD-A92D-2DB1-F517F0963E46}"/>
              </a:ext>
            </a:extLst>
          </p:cNvPr>
          <p:cNvSpPr/>
          <p:nvPr/>
        </p:nvSpPr>
        <p:spPr>
          <a:xfrm>
            <a:off x="2720217" y="5364043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1</a:t>
            </a:r>
          </a:p>
        </p:txBody>
      </p:sp>
      <p:sp>
        <p:nvSpPr>
          <p:cNvPr id="20" name="Gelijkbenige driehoek 44">
            <a:extLst>
              <a:ext uri="{FF2B5EF4-FFF2-40B4-BE49-F238E27FC236}">
                <a16:creationId xmlns:a16="http://schemas.microsoft.com/office/drawing/2014/main" id="{8EEDCB33-B99C-5905-7360-AFBBCC13F295}"/>
              </a:ext>
            </a:extLst>
          </p:cNvPr>
          <p:cNvSpPr/>
          <p:nvPr/>
        </p:nvSpPr>
        <p:spPr>
          <a:xfrm rot="10800000">
            <a:off x="2728144" y="155541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1" name="Gelijkbenige driehoek 45">
            <a:extLst>
              <a:ext uri="{FF2B5EF4-FFF2-40B4-BE49-F238E27FC236}">
                <a16:creationId xmlns:a16="http://schemas.microsoft.com/office/drawing/2014/main" id="{E9F29ABB-7D6A-5C15-B83F-B7912E62B831}"/>
              </a:ext>
            </a:extLst>
          </p:cNvPr>
          <p:cNvSpPr/>
          <p:nvPr/>
        </p:nvSpPr>
        <p:spPr>
          <a:xfrm rot="10800000">
            <a:off x="2728144" y="229438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2" name="Gelijkbenige driehoek 46">
            <a:extLst>
              <a:ext uri="{FF2B5EF4-FFF2-40B4-BE49-F238E27FC236}">
                <a16:creationId xmlns:a16="http://schemas.microsoft.com/office/drawing/2014/main" id="{035DAB06-7E86-F0D6-337E-4B074D66F446}"/>
              </a:ext>
            </a:extLst>
          </p:cNvPr>
          <p:cNvSpPr/>
          <p:nvPr/>
        </p:nvSpPr>
        <p:spPr>
          <a:xfrm rot="10800000">
            <a:off x="2728143" y="3030497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3" name="Gelijkbenige driehoek 47">
            <a:extLst>
              <a:ext uri="{FF2B5EF4-FFF2-40B4-BE49-F238E27FC236}">
                <a16:creationId xmlns:a16="http://schemas.microsoft.com/office/drawing/2014/main" id="{99299939-D6D6-00F2-099F-EDA8ACE6EC9C}"/>
              </a:ext>
            </a:extLst>
          </p:cNvPr>
          <p:cNvSpPr/>
          <p:nvPr/>
        </p:nvSpPr>
        <p:spPr>
          <a:xfrm rot="10800000">
            <a:off x="2728144" y="375642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4" name="Gelijkbenige driehoek 48">
            <a:extLst>
              <a:ext uri="{FF2B5EF4-FFF2-40B4-BE49-F238E27FC236}">
                <a16:creationId xmlns:a16="http://schemas.microsoft.com/office/drawing/2014/main" id="{52C27153-8097-13B8-4EAA-801F1981668A}"/>
              </a:ext>
            </a:extLst>
          </p:cNvPr>
          <p:cNvSpPr/>
          <p:nvPr/>
        </p:nvSpPr>
        <p:spPr>
          <a:xfrm rot="10800000">
            <a:off x="2728143" y="5231500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5" name="Gelijkbenige driehoek 49">
            <a:extLst>
              <a:ext uri="{FF2B5EF4-FFF2-40B4-BE49-F238E27FC236}">
                <a16:creationId xmlns:a16="http://schemas.microsoft.com/office/drawing/2014/main" id="{A070E7A6-FF7E-D398-A420-346C41B96592}"/>
              </a:ext>
            </a:extLst>
          </p:cNvPr>
          <p:cNvSpPr/>
          <p:nvPr/>
        </p:nvSpPr>
        <p:spPr>
          <a:xfrm rot="10800000">
            <a:off x="2728144" y="449539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6" name="Rechthoek 1">
            <a:extLst>
              <a:ext uri="{FF2B5EF4-FFF2-40B4-BE49-F238E27FC236}">
                <a16:creationId xmlns:a16="http://schemas.microsoft.com/office/drawing/2014/main" id="{D5E41227-5629-AC81-3A23-80FE2E024D0C}"/>
              </a:ext>
            </a:extLst>
          </p:cNvPr>
          <p:cNvSpPr/>
          <p:nvPr/>
        </p:nvSpPr>
        <p:spPr>
          <a:xfrm>
            <a:off x="4249420" y="868043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aanmelden voor een verbinding</a:t>
            </a:r>
          </a:p>
        </p:txBody>
      </p:sp>
      <p:sp>
        <p:nvSpPr>
          <p:cNvPr id="27" name="Rechthoek 63">
            <a:extLst>
              <a:ext uri="{FF2B5EF4-FFF2-40B4-BE49-F238E27FC236}">
                <a16:creationId xmlns:a16="http://schemas.microsoft.com/office/drawing/2014/main" id="{617FBC06-E146-1C99-8964-7DBABE90C455}"/>
              </a:ext>
            </a:extLst>
          </p:cNvPr>
          <p:cNvSpPr/>
          <p:nvPr/>
        </p:nvSpPr>
        <p:spPr>
          <a:xfrm>
            <a:off x="4249420" y="1679424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synchroniseren van een verbinding</a:t>
            </a:r>
          </a:p>
        </p:txBody>
      </p:sp>
      <p:sp>
        <p:nvSpPr>
          <p:cNvPr id="28" name="Rechthoek 64">
            <a:extLst>
              <a:ext uri="{FF2B5EF4-FFF2-40B4-BE49-F238E27FC236}">
                <a16:creationId xmlns:a16="http://schemas.microsoft.com/office/drawing/2014/main" id="{06B34B8C-E1EA-7623-D66B-79AD9917981C}"/>
              </a:ext>
            </a:extLst>
          </p:cNvPr>
          <p:cNvSpPr/>
          <p:nvPr/>
        </p:nvSpPr>
        <p:spPr>
          <a:xfrm>
            <a:off x="4249420" y="2544750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correct afsluiten van een verbinding</a:t>
            </a:r>
          </a:p>
        </p:txBody>
      </p:sp>
    </p:spTree>
    <p:extLst>
      <p:ext uri="{BB962C8B-B14F-4D97-AF65-F5344CB8AC3E}">
        <p14:creationId xmlns:p14="http://schemas.microsoft.com/office/powerpoint/2010/main" val="98055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88714-25B2-C8D8-7392-9261C9348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7">
            <a:extLst>
              <a:ext uri="{FF2B5EF4-FFF2-40B4-BE49-F238E27FC236}">
                <a16:creationId xmlns:a16="http://schemas.microsoft.com/office/drawing/2014/main" id="{DD71AF3E-41DA-F622-407B-201C954265D1}"/>
              </a:ext>
            </a:extLst>
          </p:cNvPr>
          <p:cNvSpPr/>
          <p:nvPr/>
        </p:nvSpPr>
        <p:spPr>
          <a:xfrm>
            <a:off x="526562" y="883406"/>
            <a:ext cx="2689332" cy="51369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sz="3200" dirty="0">
              <a:latin typeface="Barlow Condensed" panose="00000506000000000000" pitchFamily="2" charset="0"/>
            </a:endParaRPr>
          </a:p>
        </p:txBody>
      </p:sp>
      <p:sp>
        <p:nvSpPr>
          <p:cNvPr id="5" name="Rechthoek 10">
            <a:extLst>
              <a:ext uri="{FF2B5EF4-FFF2-40B4-BE49-F238E27FC236}">
                <a16:creationId xmlns:a16="http://schemas.microsoft.com/office/drawing/2014/main" id="{E06135AA-E626-F93F-3C4E-65E6E58A6031}"/>
              </a:ext>
            </a:extLst>
          </p:cNvPr>
          <p:cNvSpPr/>
          <p:nvPr/>
        </p:nvSpPr>
        <p:spPr>
          <a:xfrm>
            <a:off x="628949" y="958945"/>
            <a:ext cx="208823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toepassingslaag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6" name="Rechthoek 12">
            <a:extLst>
              <a:ext uri="{FF2B5EF4-FFF2-40B4-BE49-F238E27FC236}">
                <a16:creationId xmlns:a16="http://schemas.microsoft.com/office/drawing/2014/main" id="{308CB2A0-B319-C548-DAD1-CE31FC564930}"/>
              </a:ext>
            </a:extLst>
          </p:cNvPr>
          <p:cNvSpPr/>
          <p:nvPr/>
        </p:nvSpPr>
        <p:spPr>
          <a:xfrm>
            <a:off x="628949" y="1697915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presentatielaag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7" name="Rechthoek 14">
            <a:extLst>
              <a:ext uri="{FF2B5EF4-FFF2-40B4-BE49-F238E27FC236}">
                <a16:creationId xmlns:a16="http://schemas.microsoft.com/office/drawing/2014/main" id="{7B9B2361-FFA9-9612-F8E2-8069266A5D29}"/>
              </a:ext>
            </a:extLst>
          </p:cNvPr>
          <p:cNvSpPr/>
          <p:nvPr/>
        </p:nvSpPr>
        <p:spPr>
          <a:xfrm>
            <a:off x="628949" y="2444592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sessielaag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8" name="Rechthoek 16">
            <a:extLst>
              <a:ext uri="{FF2B5EF4-FFF2-40B4-BE49-F238E27FC236}">
                <a16:creationId xmlns:a16="http://schemas.microsoft.com/office/drawing/2014/main" id="{6DB72F7A-1525-DAE4-F521-E6AF2C6A406A}"/>
              </a:ext>
            </a:extLst>
          </p:cNvPr>
          <p:cNvSpPr/>
          <p:nvPr/>
        </p:nvSpPr>
        <p:spPr>
          <a:xfrm>
            <a:off x="628949" y="3178370"/>
            <a:ext cx="2088232" cy="5760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bg1"/>
                </a:solidFill>
                <a:latin typeface="Barlow Condensed" panose="00000506000000000000" pitchFamily="2" charset="0"/>
              </a:rPr>
              <a:t>transportlaag</a:t>
            </a:r>
            <a:endParaRPr lang="nl-BE" sz="2400" dirty="0">
              <a:solidFill>
                <a:schemeClr val="bg1"/>
              </a:solidFill>
              <a:latin typeface="Barlow Condensed" panose="00000506000000000000" pitchFamily="2" charset="0"/>
            </a:endParaRPr>
          </a:p>
        </p:txBody>
      </p:sp>
      <p:cxnSp>
        <p:nvCxnSpPr>
          <p:cNvPr id="9" name="Rechte verbindingslijn 19">
            <a:extLst>
              <a:ext uri="{FF2B5EF4-FFF2-40B4-BE49-F238E27FC236}">
                <a16:creationId xmlns:a16="http://schemas.microsoft.com/office/drawing/2014/main" id="{10FF004E-6844-A093-57A5-6F294CBAE017}"/>
              </a:ext>
            </a:extLst>
          </p:cNvPr>
          <p:cNvCxnSpPr/>
          <p:nvPr/>
        </p:nvCxnSpPr>
        <p:spPr>
          <a:xfrm>
            <a:off x="1666169" y="5423745"/>
            <a:ext cx="0" cy="5069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hthoek 25">
            <a:extLst>
              <a:ext uri="{FF2B5EF4-FFF2-40B4-BE49-F238E27FC236}">
                <a16:creationId xmlns:a16="http://schemas.microsoft.com/office/drawing/2014/main" id="{76BA21C4-8A1A-80D7-8091-6F45E0EE760E}"/>
              </a:ext>
            </a:extLst>
          </p:cNvPr>
          <p:cNvSpPr/>
          <p:nvPr/>
        </p:nvSpPr>
        <p:spPr>
          <a:xfrm>
            <a:off x="628949" y="3898918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netwerklaag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1" name="Rechthoek 27">
            <a:extLst>
              <a:ext uri="{FF2B5EF4-FFF2-40B4-BE49-F238E27FC236}">
                <a16:creationId xmlns:a16="http://schemas.microsoft.com/office/drawing/2014/main" id="{CB3E212F-77F2-8BC3-CF70-53D2502DAD18}"/>
              </a:ext>
            </a:extLst>
          </p:cNvPr>
          <p:cNvSpPr/>
          <p:nvPr/>
        </p:nvSpPr>
        <p:spPr>
          <a:xfrm>
            <a:off x="628949" y="4645595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verbindingslaag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2" name="Rechthoek 29">
            <a:extLst>
              <a:ext uri="{FF2B5EF4-FFF2-40B4-BE49-F238E27FC236}">
                <a16:creationId xmlns:a16="http://schemas.microsoft.com/office/drawing/2014/main" id="{B52A509E-EA91-4062-5704-00B51181620E}"/>
              </a:ext>
            </a:extLst>
          </p:cNvPr>
          <p:cNvSpPr/>
          <p:nvPr/>
        </p:nvSpPr>
        <p:spPr>
          <a:xfrm>
            <a:off x="628949" y="5364043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fysieke laag</a:t>
            </a:r>
          </a:p>
        </p:txBody>
      </p:sp>
      <p:sp>
        <p:nvSpPr>
          <p:cNvPr id="13" name="Rechthoek 37">
            <a:extLst>
              <a:ext uri="{FF2B5EF4-FFF2-40B4-BE49-F238E27FC236}">
                <a16:creationId xmlns:a16="http://schemas.microsoft.com/office/drawing/2014/main" id="{E711D1A9-5E5A-8362-AD92-BE994C1C41EB}"/>
              </a:ext>
            </a:extLst>
          </p:cNvPr>
          <p:cNvSpPr/>
          <p:nvPr/>
        </p:nvSpPr>
        <p:spPr>
          <a:xfrm>
            <a:off x="2717181" y="958945"/>
            <a:ext cx="414398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7</a:t>
            </a:r>
          </a:p>
        </p:txBody>
      </p:sp>
      <p:sp>
        <p:nvSpPr>
          <p:cNvPr id="14" name="Rechthoek 38">
            <a:extLst>
              <a:ext uri="{FF2B5EF4-FFF2-40B4-BE49-F238E27FC236}">
                <a16:creationId xmlns:a16="http://schemas.microsoft.com/office/drawing/2014/main" id="{2F6FE8BC-6B34-B0B0-C5CB-0C3D7F99E38E}"/>
              </a:ext>
            </a:extLst>
          </p:cNvPr>
          <p:cNvSpPr/>
          <p:nvPr/>
        </p:nvSpPr>
        <p:spPr>
          <a:xfrm>
            <a:off x="2717181" y="1694788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6</a:t>
            </a:r>
          </a:p>
        </p:txBody>
      </p:sp>
      <p:sp>
        <p:nvSpPr>
          <p:cNvPr id="15" name="Rechthoek 39">
            <a:extLst>
              <a:ext uri="{FF2B5EF4-FFF2-40B4-BE49-F238E27FC236}">
                <a16:creationId xmlns:a16="http://schemas.microsoft.com/office/drawing/2014/main" id="{AC58B885-75C3-47CB-0286-66D45C45CB07}"/>
              </a:ext>
            </a:extLst>
          </p:cNvPr>
          <p:cNvSpPr/>
          <p:nvPr/>
        </p:nvSpPr>
        <p:spPr>
          <a:xfrm>
            <a:off x="2717181" y="2444783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5</a:t>
            </a:r>
          </a:p>
        </p:txBody>
      </p:sp>
      <p:sp>
        <p:nvSpPr>
          <p:cNvPr id="16" name="Rechthoek 40">
            <a:extLst>
              <a:ext uri="{FF2B5EF4-FFF2-40B4-BE49-F238E27FC236}">
                <a16:creationId xmlns:a16="http://schemas.microsoft.com/office/drawing/2014/main" id="{1C9453D1-2C59-0BDF-026E-33D048B8B354}"/>
              </a:ext>
            </a:extLst>
          </p:cNvPr>
          <p:cNvSpPr/>
          <p:nvPr/>
        </p:nvSpPr>
        <p:spPr>
          <a:xfrm>
            <a:off x="2717181" y="3178179"/>
            <a:ext cx="414398" cy="5760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bg1"/>
                </a:solidFill>
                <a:latin typeface="Barlow Condensed" panose="00000506000000000000" pitchFamily="2" charset="0"/>
              </a:rPr>
              <a:t>4</a:t>
            </a:r>
          </a:p>
        </p:txBody>
      </p:sp>
      <p:sp>
        <p:nvSpPr>
          <p:cNvPr id="17" name="Rechthoek 41">
            <a:extLst>
              <a:ext uri="{FF2B5EF4-FFF2-40B4-BE49-F238E27FC236}">
                <a16:creationId xmlns:a16="http://schemas.microsoft.com/office/drawing/2014/main" id="{F4BD6BBA-26E8-7E15-6D54-BB6079FE07B2}"/>
              </a:ext>
            </a:extLst>
          </p:cNvPr>
          <p:cNvSpPr/>
          <p:nvPr/>
        </p:nvSpPr>
        <p:spPr>
          <a:xfrm>
            <a:off x="2716677" y="3899986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3</a:t>
            </a:r>
          </a:p>
        </p:txBody>
      </p:sp>
      <p:sp>
        <p:nvSpPr>
          <p:cNvPr id="18" name="Rechthoek 42">
            <a:extLst>
              <a:ext uri="{FF2B5EF4-FFF2-40B4-BE49-F238E27FC236}">
                <a16:creationId xmlns:a16="http://schemas.microsoft.com/office/drawing/2014/main" id="{F22267B5-04F4-DB0A-1909-880239122B09}"/>
              </a:ext>
            </a:extLst>
          </p:cNvPr>
          <p:cNvSpPr/>
          <p:nvPr/>
        </p:nvSpPr>
        <p:spPr>
          <a:xfrm>
            <a:off x="2716677" y="4648809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2</a:t>
            </a:r>
          </a:p>
        </p:txBody>
      </p:sp>
      <p:sp>
        <p:nvSpPr>
          <p:cNvPr id="19" name="Rechthoek 43">
            <a:extLst>
              <a:ext uri="{FF2B5EF4-FFF2-40B4-BE49-F238E27FC236}">
                <a16:creationId xmlns:a16="http://schemas.microsoft.com/office/drawing/2014/main" id="{243007A3-FAAA-BE78-4309-67C9CB9A2663}"/>
              </a:ext>
            </a:extLst>
          </p:cNvPr>
          <p:cNvSpPr/>
          <p:nvPr/>
        </p:nvSpPr>
        <p:spPr>
          <a:xfrm>
            <a:off x="2720217" y="5364043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1</a:t>
            </a:r>
          </a:p>
        </p:txBody>
      </p:sp>
      <p:sp>
        <p:nvSpPr>
          <p:cNvPr id="20" name="Gelijkbenige driehoek 44">
            <a:extLst>
              <a:ext uri="{FF2B5EF4-FFF2-40B4-BE49-F238E27FC236}">
                <a16:creationId xmlns:a16="http://schemas.microsoft.com/office/drawing/2014/main" id="{09246B4F-7575-BC22-1B34-873A0BEE9DBD}"/>
              </a:ext>
            </a:extLst>
          </p:cNvPr>
          <p:cNvSpPr/>
          <p:nvPr/>
        </p:nvSpPr>
        <p:spPr>
          <a:xfrm rot="10800000">
            <a:off x="2728144" y="155541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1" name="Gelijkbenige driehoek 45">
            <a:extLst>
              <a:ext uri="{FF2B5EF4-FFF2-40B4-BE49-F238E27FC236}">
                <a16:creationId xmlns:a16="http://schemas.microsoft.com/office/drawing/2014/main" id="{EDD5C1A2-CB1A-F16F-A49A-8D12CEEEEEC3}"/>
              </a:ext>
            </a:extLst>
          </p:cNvPr>
          <p:cNvSpPr/>
          <p:nvPr/>
        </p:nvSpPr>
        <p:spPr>
          <a:xfrm rot="10800000">
            <a:off x="2728144" y="229438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2" name="Gelijkbenige driehoek 46">
            <a:extLst>
              <a:ext uri="{FF2B5EF4-FFF2-40B4-BE49-F238E27FC236}">
                <a16:creationId xmlns:a16="http://schemas.microsoft.com/office/drawing/2014/main" id="{E2D80ADC-0A57-E3BA-E2B3-A12FF0A8CD72}"/>
              </a:ext>
            </a:extLst>
          </p:cNvPr>
          <p:cNvSpPr/>
          <p:nvPr/>
        </p:nvSpPr>
        <p:spPr>
          <a:xfrm rot="10800000">
            <a:off x="2728143" y="3030497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3" name="Gelijkbenige driehoek 47">
            <a:extLst>
              <a:ext uri="{FF2B5EF4-FFF2-40B4-BE49-F238E27FC236}">
                <a16:creationId xmlns:a16="http://schemas.microsoft.com/office/drawing/2014/main" id="{A7A96FA0-D911-89C2-3E93-BC1CE7333C96}"/>
              </a:ext>
            </a:extLst>
          </p:cNvPr>
          <p:cNvSpPr/>
          <p:nvPr/>
        </p:nvSpPr>
        <p:spPr>
          <a:xfrm rot="10800000">
            <a:off x="2728144" y="375642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4" name="Gelijkbenige driehoek 48">
            <a:extLst>
              <a:ext uri="{FF2B5EF4-FFF2-40B4-BE49-F238E27FC236}">
                <a16:creationId xmlns:a16="http://schemas.microsoft.com/office/drawing/2014/main" id="{03AD4C5D-74C7-42C7-4059-2149AAFAF16B}"/>
              </a:ext>
            </a:extLst>
          </p:cNvPr>
          <p:cNvSpPr/>
          <p:nvPr/>
        </p:nvSpPr>
        <p:spPr>
          <a:xfrm rot="10800000">
            <a:off x="2728143" y="5231500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5" name="Gelijkbenige driehoek 49">
            <a:extLst>
              <a:ext uri="{FF2B5EF4-FFF2-40B4-BE49-F238E27FC236}">
                <a16:creationId xmlns:a16="http://schemas.microsoft.com/office/drawing/2014/main" id="{2025FB11-B7B5-938E-8D5F-DE342E205892}"/>
              </a:ext>
            </a:extLst>
          </p:cNvPr>
          <p:cNvSpPr/>
          <p:nvPr/>
        </p:nvSpPr>
        <p:spPr>
          <a:xfrm rot="10800000">
            <a:off x="2728144" y="449539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6486DEA0-EBDA-2051-0E4E-563D2B2FC68D}"/>
              </a:ext>
            </a:extLst>
          </p:cNvPr>
          <p:cNvSpPr/>
          <p:nvPr/>
        </p:nvSpPr>
        <p:spPr>
          <a:xfrm>
            <a:off x="4287710" y="875858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segmenteren / fragmenteren</a:t>
            </a:r>
          </a:p>
        </p:txBody>
      </p:sp>
      <p:sp>
        <p:nvSpPr>
          <p:cNvPr id="3" name="Rechthoek 63">
            <a:extLst>
              <a:ext uri="{FF2B5EF4-FFF2-40B4-BE49-F238E27FC236}">
                <a16:creationId xmlns:a16="http://schemas.microsoft.com/office/drawing/2014/main" id="{5BEF20E8-ABAC-FCBB-157A-125966844121}"/>
              </a:ext>
            </a:extLst>
          </p:cNvPr>
          <p:cNvSpPr/>
          <p:nvPr/>
        </p:nvSpPr>
        <p:spPr>
          <a:xfrm>
            <a:off x="4287710" y="1687239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maakt hogere lagen hardware-onafhankelijk</a:t>
            </a:r>
          </a:p>
        </p:txBody>
      </p:sp>
      <p:sp>
        <p:nvSpPr>
          <p:cNvPr id="26" name="Rechthoek 63">
            <a:extLst>
              <a:ext uri="{FF2B5EF4-FFF2-40B4-BE49-F238E27FC236}">
                <a16:creationId xmlns:a16="http://schemas.microsoft.com/office/drawing/2014/main" id="{C8E80589-734E-5B4E-F2DE-5A3B7AE9F79F}"/>
              </a:ext>
            </a:extLst>
          </p:cNvPr>
          <p:cNvSpPr/>
          <p:nvPr/>
        </p:nvSpPr>
        <p:spPr>
          <a:xfrm>
            <a:off x="4287710" y="2496017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Option negotation</a:t>
            </a:r>
          </a:p>
        </p:txBody>
      </p:sp>
    </p:spTree>
    <p:extLst>
      <p:ext uri="{BB962C8B-B14F-4D97-AF65-F5344CB8AC3E}">
        <p14:creationId xmlns:p14="http://schemas.microsoft.com/office/powerpoint/2010/main" val="66067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1F4AD-8BA9-3919-FB88-2601A42BD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7">
            <a:extLst>
              <a:ext uri="{FF2B5EF4-FFF2-40B4-BE49-F238E27FC236}">
                <a16:creationId xmlns:a16="http://schemas.microsoft.com/office/drawing/2014/main" id="{F1E51053-CB9A-6355-FB0B-C060C1FC30B7}"/>
              </a:ext>
            </a:extLst>
          </p:cNvPr>
          <p:cNvSpPr/>
          <p:nvPr/>
        </p:nvSpPr>
        <p:spPr>
          <a:xfrm>
            <a:off x="526562" y="883406"/>
            <a:ext cx="2689332" cy="51369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sz="3200" dirty="0">
              <a:latin typeface="Barlow Condensed" panose="00000506000000000000" pitchFamily="2" charset="0"/>
            </a:endParaRPr>
          </a:p>
        </p:txBody>
      </p:sp>
      <p:sp>
        <p:nvSpPr>
          <p:cNvPr id="5" name="Rechthoek 10">
            <a:extLst>
              <a:ext uri="{FF2B5EF4-FFF2-40B4-BE49-F238E27FC236}">
                <a16:creationId xmlns:a16="http://schemas.microsoft.com/office/drawing/2014/main" id="{AA03FA97-85DE-D6E9-7699-CBBBD9AB464D}"/>
              </a:ext>
            </a:extLst>
          </p:cNvPr>
          <p:cNvSpPr/>
          <p:nvPr/>
        </p:nvSpPr>
        <p:spPr>
          <a:xfrm>
            <a:off x="628949" y="958945"/>
            <a:ext cx="208823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toepassingslaag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6" name="Rechthoek 12">
            <a:extLst>
              <a:ext uri="{FF2B5EF4-FFF2-40B4-BE49-F238E27FC236}">
                <a16:creationId xmlns:a16="http://schemas.microsoft.com/office/drawing/2014/main" id="{72C3AB1F-8AFF-D85E-7D26-988C33ACC87F}"/>
              </a:ext>
            </a:extLst>
          </p:cNvPr>
          <p:cNvSpPr/>
          <p:nvPr/>
        </p:nvSpPr>
        <p:spPr>
          <a:xfrm>
            <a:off x="628949" y="1697915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presentatielaag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7" name="Rechthoek 14">
            <a:extLst>
              <a:ext uri="{FF2B5EF4-FFF2-40B4-BE49-F238E27FC236}">
                <a16:creationId xmlns:a16="http://schemas.microsoft.com/office/drawing/2014/main" id="{4DFE403A-5420-7D9D-9B51-59F58A23030E}"/>
              </a:ext>
            </a:extLst>
          </p:cNvPr>
          <p:cNvSpPr/>
          <p:nvPr/>
        </p:nvSpPr>
        <p:spPr>
          <a:xfrm>
            <a:off x="628949" y="2444592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sessielaag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8" name="Rechthoek 16">
            <a:extLst>
              <a:ext uri="{FF2B5EF4-FFF2-40B4-BE49-F238E27FC236}">
                <a16:creationId xmlns:a16="http://schemas.microsoft.com/office/drawing/2014/main" id="{C8644317-8CB0-7F35-C0A1-DE57D73C773D}"/>
              </a:ext>
            </a:extLst>
          </p:cNvPr>
          <p:cNvSpPr/>
          <p:nvPr/>
        </p:nvSpPr>
        <p:spPr>
          <a:xfrm>
            <a:off x="628949" y="3178370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transportlaag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cxnSp>
        <p:nvCxnSpPr>
          <p:cNvPr id="9" name="Rechte verbindingslijn 19">
            <a:extLst>
              <a:ext uri="{FF2B5EF4-FFF2-40B4-BE49-F238E27FC236}">
                <a16:creationId xmlns:a16="http://schemas.microsoft.com/office/drawing/2014/main" id="{DF5F0D9C-FDFA-E43C-36B8-A60C6E7633A4}"/>
              </a:ext>
            </a:extLst>
          </p:cNvPr>
          <p:cNvCxnSpPr/>
          <p:nvPr/>
        </p:nvCxnSpPr>
        <p:spPr>
          <a:xfrm>
            <a:off x="1666169" y="5423745"/>
            <a:ext cx="0" cy="5069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hthoek 25">
            <a:extLst>
              <a:ext uri="{FF2B5EF4-FFF2-40B4-BE49-F238E27FC236}">
                <a16:creationId xmlns:a16="http://schemas.microsoft.com/office/drawing/2014/main" id="{E2A72DFD-7976-9F49-4F94-F22E74C01415}"/>
              </a:ext>
            </a:extLst>
          </p:cNvPr>
          <p:cNvSpPr/>
          <p:nvPr/>
        </p:nvSpPr>
        <p:spPr>
          <a:xfrm>
            <a:off x="628949" y="3898918"/>
            <a:ext cx="2088232" cy="5760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bg1"/>
                </a:solidFill>
                <a:latin typeface="Barlow Condensed" panose="00000506000000000000" pitchFamily="2" charset="0"/>
              </a:rPr>
              <a:t>netwerklaag</a:t>
            </a:r>
            <a:endParaRPr lang="nl-BE" sz="2400" dirty="0">
              <a:solidFill>
                <a:schemeClr val="bg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1" name="Rechthoek 27">
            <a:extLst>
              <a:ext uri="{FF2B5EF4-FFF2-40B4-BE49-F238E27FC236}">
                <a16:creationId xmlns:a16="http://schemas.microsoft.com/office/drawing/2014/main" id="{042B1A4E-A326-87BC-8766-CA0484FDBC05}"/>
              </a:ext>
            </a:extLst>
          </p:cNvPr>
          <p:cNvSpPr/>
          <p:nvPr/>
        </p:nvSpPr>
        <p:spPr>
          <a:xfrm>
            <a:off x="628949" y="4645595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verbindingslaag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2" name="Rechthoek 29">
            <a:extLst>
              <a:ext uri="{FF2B5EF4-FFF2-40B4-BE49-F238E27FC236}">
                <a16:creationId xmlns:a16="http://schemas.microsoft.com/office/drawing/2014/main" id="{46F89EE1-EDE4-B7E3-C019-C4E4C9A6F7E3}"/>
              </a:ext>
            </a:extLst>
          </p:cNvPr>
          <p:cNvSpPr/>
          <p:nvPr/>
        </p:nvSpPr>
        <p:spPr>
          <a:xfrm>
            <a:off x="628949" y="5364043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fysieke laag</a:t>
            </a:r>
          </a:p>
        </p:txBody>
      </p:sp>
      <p:sp>
        <p:nvSpPr>
          <p:cNvPr id="13" name="Rechthoek 37">
            <a:extLst>
              <a:ext uri="{FF2B5EF4-FFF2-40B4-BE49-F238E27FC236}">
                <a16:creationId xmlns:a16="http://schemas.microsoft.com/office/drawing/2014/main" id="{29889E01-A740-01D2-5060-9C005339147A}"/>
              </a:ext>
            </a:extLst>
          </p:cNvPr>
          <p:cNvSpPr/>
          <p:nvPr/>
        </p:nvSpPr>
        <p:spPr>
          <a:xfrm>
            <a:off x="2717181" y="958945"/>
            <a:ext cx="414398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7</a:t>
            </a:r>
          </a:p>
        </p:txBody>
      </p:sp>
      <p:sp>
        <p:nvSpPr>
          <p:cNvPr id="14" name="Rechthoek 38">
            <a:extLst>
              <a:ext uri="{FF2B5EF4-FFF2-40B4-BE49-F238E27FC236}">
                <a16:creationId xmlns:a16="http://schemas.microsoft.com/office/drawing/2014/main" id="{B4D950B5-BCB2-8D45-0899-63D7DACC87DF}"/>
              </a:ext>
            </a:extLst>
          </p:cNvPr>
          <p:cNvSpPr/>
          <p:nvPr/>
        </p:nvSpPr>
        <p:spPr>
          <a:xfrm>
            <a:off x="2717181" y="1694788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6</a:t>
            </a:r>
          </a:p>
        </p:txBody>
      </p:sp>
      <p:sp>
        <p:nvSpPr>
          <p:cNvPr id="15" name="Rechthoek 39">
            <a:extLst>
              <a:ext uri="{FF2B5EF4-FFF2-40B4-BE49-F238E27FC236}">
                <a16:creationId xmlns:a16="http://schemas.microsoft.com/office/drawing/2014/main" id="{634BD3B9-23D2-F457-0F26-ACF6A4EF17F1}"/>
              </a:ext>
            </a:extLst>
          </p:cNvPr>
          <p:cNvSpPr/>
          <p:nvPr/>
        </p:nvSpPr>
        <p:spPr>
          <a:xfrm>
            <a:off x="2717181" y="2444783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5</a:t>
            </a:r>
          </a:p>
        </p:txBody>
      </p:sp>
      <p:sp>
        <p:nvSpPr>
          <p:cNvPr id="16" name="Rechthoek 40">
            <a:extLst>
              <a:ext uri="{FF2B5EF4-FFF2-40B4-BE49-F238E27FC236}">
                <a16:creationId xmlns:a16="http://schemas.microsoft.com/office/drawing/2014/main" id="{EF54659A-2687-8B95-8CDD-6470D032D94F}"/>
              </a:ext>
            </a:extLst>
          </p:cNvPr>
          <p:cNvSpPr/>
          <p:nvPr/>
        </p:nvSpPr>
        <p:spPr>
          <a:xfrm>
            <a:off x="2717181" y="3178179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4</a:t>
            </a:r>
          </a:p>
        </p:txBody>
      </p:sp>
      <p:sp>
        <p:nvSpPr>
          <p:cNvPr id="17" name="Rechthoek 41">
            <a:extLst>
              <a:ext uri="{FF2B5EF4-FFF2-40B4-BE49-F238E27FC236}">
                <a16:creationId xmlns:a16="http://schemas.microsoft.com/office/drawing/2014/main" id="{9468F745-D7EB-E3C0-F850-D6FF921FB923}"/>
              </a:ext>
            </a:extLst>
          </p:cNvPr>
          <p:cNvSpPr/>
          <p:nvPr/>
        </p:nvSpPr>
        <p:spPr>
          <a:xfrm>
            <a:off x="2716677" y="3899986"/>
            <a:ext cx="414398" cy="5760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bg1"/>
                </a:solidFill>
                <a:latin typeface="Barlow Condensed" panose="00000506000000000000" pitchFamily="2" charset="0"/>
              </a:rPr>
              <a:t>3</a:t>
            </a:r>
          </a:p>
        </p:txBody>
      </p:sp>
      <p:sp>
        <p:nvSpPr>
          <p:cNvPr id="18" name="Rechthoek 42">
            <a:extLst>
              <a:ext uri="{FF2B5EF4-FFF2-40B4-BE49-F238E27FC236}">
                <a16:creationId xmlns:a16="http://schemas.microsoft.com/office/drawing/2014/main" id="{2AE539CD-32C9-E111-68B3-82498D902474}"/>
              </a:ext>
            </a:extLst>
          </p:cNvPr>
          <p:cNvSpPr/>
          <p:nvPr/>
        </p:nvSpPr>
        <p:spPr>
          <a:xfrm>
            <a:off x="2716677" y="4648809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2</a:t>
            </a:r>
          </a:p>
        </p:txBody>
      </p:sp>
      <p:sp>
        <p:nvSpPr>
          <p:cNvPr id="19" name="Rechthoek 43">
            <a:extLst>
              <a:ext uri="{FF2B5EF4-FFF2-40B4-BE49-F238E27FC236}">
                <a16:creationId xmlns:a16="http://schemas.microsoft.com/office/drawing/2014/main" id="{01CD45FD-ED31-45E1-D94A-34C099815FDD}"/>
              </a:ext>
            </a:extLst>
          </p:cNvPr>
          <p:cNvSpPr/>
          <p:nvPr/>
        </p:nvSpPr>
        <p:spPr>
          <a:xfrm>
            <a:off x="2720217" y="5364043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1</a:t>
            </a:r>
          </a:p>
        </p:txBody>
      </p:sp>
      <p:sp>
        <p:nvSpPr>
          <p:cNvPr id="20" name="Gelijkbenige driehoek 44">
            <a:extLst>
              <a:ext uri="{FF2B5EF4-FFF2-40B4-BE49-F238E27FC236}">
                <a16:creationId xmlns:a16="http://schemas.microsoft.com/office/drawing/2014/main" id="{B3DB81DE-4DDD-E573-A2BD-7C88B1BF635E}"/>
              </a:ext>
            </a:extLst>
          </p:cNvPr>
          <p:cNvSpPr/>
          <p:nvPr/>
        </p:nvSpPr>
        <p:spPr>
          <a:xfrm rot="10800000">
            <a:off x="2728144" y="155541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1" name="Gelijkbenige driehoek 45">
            <a:extLst>
              <a:ext uri="{FF2B5EF4-FFF2-40B4-BE49-F238E27FC236}">
                <a16:creationId xmlns:a16="http://schemas.microsoft.com/office/drawing/2014/main" id="{657420C3-0DBD-DB40-0F2B-178B33B7484E}"/>
              </a:ext>
            </a:extLst>
          </p:cNvPr>
          <p:cNvSpPr/>
          <p:nvPr/>
        </p:nvSpPr>
        <p:spPr>
          <a:xfrm rot="10800000">
            <a:off x="2728144" y="229438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2" name="Gelijkbenige driehoek 46">
            <a:extLst>
              <a:ext uri="{FF2B5EF4-FFF2-40B4-BE49-F238E27FC236}">
                <a16:creationId xmlns:a16="http://schemas.microsoft.com/office/drawing/2014/main" id="{2EFD2918-2A3B-EABF-9EE0-28EC0E52968D}"/>
              </a:ext>
            </a:extLst>
          </p:cNvPr>
          <p:cNvSpPr/>
          <p:nvPr/>
        </p:nvSpPr>
        <p:spPr>
          <a:xfrm rot="10800000">
            <a:off x="2728143" y="3030497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3" name="Gelijkbenige driehoek 47">
            <a:extLst>
              <a:ext uri="{FF2B5EF4-FFF2-40B4-BE49-F238E27FC236}">
                <a16:creationId xmlns:a16="http://schemas.microsoft.com/office/drawing/2014/main" id="{335BA47D-50FD-0EF1-44E8-267D90E22417}"/>
              </a:ext>
            </a:extLst>
          </p:cNvPr>
          <p:cNvSpPr/>
          <p:nvPr/>
        </p:nvSpPr>
        <p:spPr>
          <a:xfrm rot="10800000">
            <a:off x="2728144" y="375642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4" name="Gelijkbenige driehoek 48">
            <a:extLst>
              <a:ext uri="{FF2B5EF4-FFF2-40B4-BE49-F238E27FC236}">
                <a16:creationId xmlns:a16="http://schemas.microsoft.com/office/drawing/2014/main" id="{43270EAE-8AC3-BD28-92EC-DB1AE0F05518}"/>
              </a:ext>
            </a:extLst>
          </p:cNvPr>
          <p:cNvSpPr/>
          <p:nvPr/>
        </p:nvSpPr>
        <p:spPr>
          <a:xfrm rot="10800000">
            <a:off x="2728143" y="5231500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5" name="Gelijkbenige driehoek 49">
            <a:extLst>
              <a:ext uri="{FF2B5EF4-FFF2-40B4-BE49-F238E27FC236}">
                <a16:creationId xmlns:a16="http://schemas.microsoft.com/office/drawing/2014/main" id="{7861C69D-DDF1-7118-3614-A052316568E8}"/>
              </a:ext>
            </a:extLst>
          </p:cNvPr>
          <p:cNvSpPr/>
          <p:nvPr/>
        </p:nvSpPr>
        <p:spPr>
          <a:xfrm rot="10800000">
            <a:off x="2728144" y="449539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6" name="Rechthoek 1">
            <a:extLst>
              <a:ext uri="{FF2B5EF4-FFF2-40B4-BE49-F238E27FC236}">
                <a16:creationId xmlns:a16="http://schemas.microsoft.com/office/drawing/2014/main" id="{A2419596-AF85-43E2-4AC0-AA7CDC7D065A}"/>
              </a:ext>
            </a:extLst>
          </p:cNvPr>
          <p:cNvSpPr/>
          <p:nvPr/>
        </p:nvSpPr>
        <p:spPr>
          <a:xfrm>
            <a:off x="4114116" y="1022776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verpakken en adresseren van pakketjes</a:t>
            </a:r>
          </a:p>
        </p:txBody>
      </p:sp>
      <p:sp>
        <p:nvSpPr>
          <p:cNvPr id="27" name="Rechthoek 63">
            <a:extLst>
              <a:ext uri="{FF2B5EF4-FFF2-40B4-BE49-F238E27FC236}">
                <a16:creationId xmlns:a16="http://schemas.microsoft.com/office/drawing/2014/main" id="{3B678DA5-4B98-303C-E2F1-E3BC84B591AA}"/>
              </a:ext>
            </a:extLst>
          </p:cNvPr>
          <p:cNvSpPr/>
          <p:nvPr/>
        </p:nvSpPr>
        <p:spPr>
          <a:xfrm>
            <a:off x="4114116" y="1834157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routering – </a:t>
            </a:r>
            <a:r>
              <a:rPr lang="nl-BE" sz="2800" dirty="0" err="1">
                <a:latin typeface="Barlow Condensed" panose="00000506000000000000" pitchFamily="2" charset="0"/>
              </a:rPr>
              <a:t>path</a:t>
            </a:r>
            <a:r>
              <a:rPr lang="nl-BE" sz="2800" dirty="0">
                <a:latin typeface="Barlow Condensed" panose="00000506000000000000" pitchFamily="2" charset="0"/>
              </a:rPr>
              <a:t> </a:t>
            </a:r>
            <a:r>
              <a:rPr lang="nl-BE" sz="2800" dirty="0" err="1">
                <a:latin typeface="Barlow Condensed" panose="00000506000000000000" pitchFamily="2" charset="0"/>
              </a:rPr>
              <a:t>determination</a:t>
            </a:r>
            <a:endParaRPr lang="nl-BE" sz="2800" dirty="0">
              <a:latin typeface="Barlow Condensed" panose="00000506000000000000" pitchFamily="2" charset="0"/>
            </a:endParaRPr>
          </a:p>
        </p:txBody>
      </p:sp>
      <p:sp>
        <p:nvSpPr>
          <p:cNvPr id="28" name="Rechthoek 64">
            <a:extLst>
              <a:ext uri="{FF2B5EF4-FFF2-40B4-BE49-F238E27FC236}">
                <a16:creationId xmlns:a16="http://schemas.microsoft.com/office/drawing/2014/main" id="{7E110543-47FB-C668-8B63-65F062397CC8}"/>
              </a:ext>
            </a:extLst>
          </p:cNvPr>
          <p:cNvSpPr/>
          <p:nvPr/>
        </p:nvSpPr>
        <p:spPr>
          <a:xfrm>
            <a:off x="4114116" y="2699483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basis = IP-adres</a:t>
            </a:r>
          </a:p>
        </p:txBody>
      </p:sp>
    </p:spTree>
    <p:extLst>
      <p:ext uri="{BB962C8B-B14F-4D97-AF65-F5344CB8AC3E}">
        <p14:creationId xmlns:p14="http://schemas.microsoft.com/office/powerpoint/2010/main" val="370060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1DEE2-93F2-6354-CB46-B52F80B9F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7">
            <a:extLst>
              <a:ext uri="{FF2B5EF4-FFF2-40B4-BE49-F238E27FC236}">
                <a16:creationId xmlns:a16="http://schemas.microsoft.com/office/drawing/2014/main" id="{36633F75-FCD5-5025-4E3F-E89AA921EEB7}"/>
              </a:ext>
            </a:extLst>
          </p:cNvPr>
          <p:cNvSpPr/>
          <p:nvPr/>
        </p:nvSpPr>
        <p:spPr>
          <a:xfrm>
            <a:off x="526562" y="883406"/>
            <a:ext cx="2689332" cy="51369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sz="3200" dirty="0">
              <a:latin typeface="Barlow Condensed" panose="00000506000000000000" pitchFamily="2" charset="0"/>
            </a:endParaRPr>
          </a:p>
        </p:txBody>
      </p:sp>
      <p:sp>
        <p:nvSpPr>
          <p:cNvPr id="5" name="Rechthoek 10">
            <a:extLst>
              <a:ext uri="{FF2B5EF4-FFF2-40B4-BE49-F238E27FC236}">
                <a16:creationId xmlns:a16="http://schemas.microsoft.com/office/drawing/2014/main" id="{4EF48498-D45B-4399-2049-443FD6FC9414}"/>
              </a:ext>
            </a:extLst>
          </p:cNvPr>
          <p:cNvSpPr/>
          <p:nvPr/>
        </p:nvSpPr>
        <p:spPr>
          <a:xfrm>
            <a:off x="628949" y="958945"/>
            <a:ext cx="208823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toepassingslaag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6" name="Rechthoek 12">
            <a:extLst>
              <a:ext uri="{FF2B5EF4-FFF2-40B4-BE49-F238E27FC236}">
                <a16:creationId xmlns:a16="http://schemas.microsoft.com/office/drawing/2014/main" id="{D57EAEAF-76AA-8E02-938D-3ABF27BAD70D}"/>
              </a:ext>
            </a:extLst>
          </p:cNvPr>
          <p:cNvSpPr/>
          <p:nvPr/>
        </p:nvSpPr>
        <p:spPr>
          <a:xfrm>
            <a:off x="628949" y="1697915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presentatielaag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7" name="Rechthoek 14">
            <a:extLst>
              <a:ext uri="{FF2B5EF4-FFF2-40B4-BE49-F238E27FC236}">
                <a16:creationId xmlns:a16="http://schemas.microsoft.com/office/drawing/2014/main" id="{956897A8-60C8-F497-BFFA-615E1AA0CEAC}"/>
              </a:ext>
            </a:extLst>
          </p:cNvPr>
          <p:cNvSpPr/>
          <p:nvPr/>
        </p:nvSpPr>
        <p:spPr>
          <a:xfrm>
            <a:off x="628949" y="2444592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sessielaag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8" name="Rechthoek 16">
            <a:extLst>
              <a:ext uri="{FF2B5EF4-FFF2-40B4-BE49-F238E27FC236}">
                <a16:creationId xmlns:a16="http://schemas.microsoft.com/office/drawing/2014/main" id="{30C32FCF-1369-AFE5-50E5-7265270EED82}"/>
              </a:ext>
            </a:extLst>
          </p:cNvPr>
          <p:cNvSpPr/>
          <p:nvPr/>
        </p:nvSpPr>
        <p:spPr>
          <a:xfrm>
            <a:off x="628949" y="3178370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transportlaag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cxnSp>
        <p:nvCxnSpPr>
          <p:cNvPr id="9" name="Rechte verbindingslijn 19">
            <a:extLst>
              <a:ext uri="{FF2B5EF4-FFF2-40B4-BE49-F238E27FC236}">
                <a16:creationId xmlns:a16="http://schemas.microsoft.com/office/drawing/2014/main" id="{1C431AFE-8372-702A-D4CB-D68032D2EDB0}"/>
              </a:ext>
            </a:extLst>
          </p:cNvPr>
          <p:cNvCxnSpPr/>
          <p:nvPr/>
        </p:nvCxnSpPr>
        <p:spPr>
          <a:xfrm>
            <a:off x="1666169" y="5423745"/>
            <a:ext cx="0" cy="5069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hthoek 25">
            <a:extLst>
              <a:ext uri="{FF2B5EF4-FFF2-40B4-BE49-F238E27FC236}">
                <a16:creationId xmlns:a16="http://schemas.microsoft.com/office/drawing/2014/main" id="{97938958-3888-39DC-CE12-22F7142BB04D}"/>
              </a:ext>
            </a:extLst>
          </p:cNvPr>
          <p:cNvSpPr/>
          <p:nvPr/>
        </p:nvSpPr>
        <p:spPr>
          <a:xfrm>
            <a:off x="628949" y="3898918"/>
            <a:ext cx="2088232" cy="5760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bg1"/>
                </a:solidFill>
                <a:latin typeface="Barlow Condensed" panose="00000506000000000000" pitchFamily="2" charset="0"/>
              </a:rPr>
              <a:t>netwerklaag</a:t>
            </a:r>
            <a:endParaRPr lang="nl-BE" sz="2400" dirty="0">
              <a:solidFill>
                <a:schemeClr val="bg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1" name="Rechthoek 27">
            <a:extLst>
              <a:ext uri="{FF2B5EF4-FFF2-40B4-BE49-F238E27FC236}">
                <a16:creationId xmlns:a16="http://schemas.microsoft.com/office/drawing/2014/main" id="{2BBC4F26-7901-FF89-BE7E-F51AD92C69AB}"/>
              </a:ext>
            </a:extLst>
          </p:cNvPr>
          <p:cNvSpPr/>
          <p:nvPr/>
        </p:nvSpPr>
        <p:spPr>
          <a:xfrm>
            <a:off x="628949" y="4645595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verbindingslaag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2" name="Rechthoek 29">
            <a:extLst>
              <a:ext uri="{FF2B5EF4-FFF2-40B4-BE49-F238E27FC236}">
                <a16:creationId xmlns:a16="http://schemas.microsoft.com/office/drawing/2014/main" id="{21F01D82-7B4D-2C9F-283F-B77D7A3A9CA9}"/>
              </a:ext>
            </a:extLst>
          </p:cNvPr>
          <p:cNvSpPr/>
          <p:nvPr/>
        </p:nvSpPr>
        <p:spPr>
          <a:xfrm>
            <a:off x="628949" y="5364043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fysieke laag</a:t>
            </a:r>
          </a:p>
        </p:txBody>
      </p:sp>
      <p:sp>
        <p:nvSpPr>
          <p:cNvPr id="13" name="Rechthoek 37">
            <a:extLst>
              <a:ext uri="{FF2B5EF4-FFF2-40B4-BE49-F238E27FC236}">
                <a16:creationId xmlns:a16="http://schemas.microsoft.com/office/drawing/2014/main" id="{2F6F1811-ECB4-A4A9-DE43-220527C218EC}"/>
              </a:ext>
            </a:extLst>
          </p:cNvPr>
          <p:cNvSpPr/>
          <p:nvPr/>
        </p:nvSpPr>
        <p:spPr>
          <a:xfrm>
            <a:off x="2717181" y="958945"/>
            <a:ext cx="414398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7</a:t>
            </a:r>
          </a:p>
        </p:txBody>
      </p:sp>
      <p:sp>
        <p:nvSpPr>
          <p:cNvPr id="14" name="Rechthoek 38">
            <a:extLst>
              <a:ext uri="{FF2B5EF4-FFF2-40B4-BE49-F238E27FC236}">
                <a16:creationId xmlns:a16="http://schemas.microsoft.com/office/drawing/2014/main" id="{04A807A5-89D9-2765-32E3-1E8FD20FA1FB}"/>
              </a:ext>
            </a:extLst>
          </p:cNvPr>
          <p:cNvSpPr/>
          <p:nvPr/>
        </p:nvSpPr>
        <p:spPr>
          <a:xfrm>
            <a:off x="2717181" y="1694788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6</a:t>
            </a:r>
          </a:p>
        </p:txBody>
      </p:sp>
      <p:sp>
        <p:nvSpPr>
          <p:cNvPr id="15" name="Rechthoek 39">
            <a:extLst>
              <a:ext uri="{FF2B5EF4-FFF2-40B4-BE49-F238E27FC236}">
                <a16:creationId xmlns:a16="http://schemas.microsoft.com/office/drawing/2014/main" id="{CE35BCDD-9C76-D202-CEE1-E8B708D14BBE}"/>
              </a:ext>
            </a:extLst>
          </p:cNvPr>
          <p:cNvSpPr/>
          <p:nvPr/>
        </p:nvSpPr>
        <p:spPr>
          <a:xfrm>
            <a:off x="2717181" y="2444783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5</a:t>
            </a:r>
          </a:p>
        </p:txBody>
      </p:sp>
      <p:sp>
        <p:nvSpPr>
          <p:cNvPr id="16" name="Rechthoek 40">
            <a:extLst>
              <a:ext uri="{FF2B5EF4-FFF2-40B4-BE49-F238E27FC236}">
                <a16:creationId xmlns:a16="http://schemas.microsoft.com/office/drawing/2014/main" id="{A552B0E5-CAC4-6CB9-D481-10F3382EA0B7}"/>
              </a:ext>
            </a:extLst>
          </p:cNvPr>
          <p:cNvSpPr/>
          <p:nvPr/>
        </p:nvSpPr>
        <p:spPr>
          <a:xfrm>
            <a:off x="2717181" y="3178179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4</a:t>
            </a:r>
          </a:p>
        </p:txBody>
      </p:sp>
      <p:sp>
        <p:nvSpPr>
          <p:cNvPr id="17" name="Rechthoek 41">
            <a:extLst>
              <a:ext uri="{FF2B5EF4-FFF2-40B4-BE49-F238E27FC236}">
                <a16:creationId xmlns:a16="http://schemas.microsoft.com/office/drawing/2014/main" id="{8B584A17-5EDC-C1CB-21AE-53531EA4C1A3}"/>
              </a:ext>
            </a:extLst>
          </p:cNvPr>
          <p:cNvSpPr/>
          <p:nvPr/>
        </p:nvSpPr>
        <p:spPr>
          <a:xfrm>
            <a:off x="2716677" y="3899986"/>
            <a:ext cx="414398" cy="5760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bg1"/>
                </a:solidFill>
                <a:latin typeface="Barlow Condensed" panose="00000506000000000000" pitchFamily="2" charset="0"/>
              </a:rPr>
              <a:t>3</a:t>
            </a:r>
          </a:p>
        </p:txBody>
      </p:sp>
      <p:sp>
        <p:nvSpPr>
          <p:cNvPr id="18" name="Rechthoek 42">
            <a:extLst>
              <a:ext uri="{FF2B5EF4-FFF2-40B4-BE49-F238E27FC236}">
                <a16:creationId xmlns:a16="http://schemas.microsoft.com/office/drawing/2014/main" id="{6A9FA34E-849E-2BA9-F102-7B6A605B34E1}"/>
              </a:ext>
            </a:extLst>
          </p:cNvPr>
          <p:cNvSpPr/>
          <p:nvPr/>
        </p:nvSpPr>
        <p:spPr>
          <a:xfrm>
            <a:off x="2716677" y="4648809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2</a:t>
            </a:r>
          </a:p>
        </p:txBody>
      </p:sp>
      <p:sp>
        <p:nvSpPr>
          <p:cNvPr id="19" name="Rechthoek 43">
            <a:extLst>
              <a:ext uri="{FF2B5EF4-FFF2-40B4-BE49-F238E27FC236}">
                <a16:creationId xmlns:a16="http://schemas.microsoft.com/office/drawing/2014/main" id="{9F592745-69A5-EE7D-3DB5-2798773A4085}"/>
              </a:ext>
            </a:extLst>
          </p:cNvPr>
          <p:cNvSpPr/>
          <p:nvPr/>
        </p:nvSpPr>
        <p:spPr>
          <a:xfrm>
            <a:off x="2720217" y="5364043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1</a:t>
            </a:r>
          </a:p>
        </p:txBody>
      </p:sp>
      <p:sp>
        <p:nvSpPr>
          <p:cNvPr id="20" name="Gelijkbenige driehoek 44">
            <a:extLst>
              <a:ext uri="{FF2B5EF4-FFF2-40B4-BE49-F238E27FC236}">
                <a16:creationId xmlns:a16="http://schemas.microsoft.com/office/drawing/2014/main" id="{6286C4C9-56AA-73F0-1B06-F2E96E30701A}"/>
              </a:ext>
            </a:extLst>
          </p:cNvPr>
          <p:cNvSpPr/>
          <p:nvPr/>
        </p:nvSpPr>
        <p:spPr>
          <a:xfrm rot="10800000">
            <a:off x="2728144" y="155541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1" name="Gelijkbenige driehoek 45">
            <a:extLst>
              <a:ext uri="{FF2B5EF4-FFF2-40B4-BE49-F238E27FC236}">
                <a16:creationId xmlns:a16="http://schemas.microsoft.com/office/drawing/2014/main" id="{84FAB555-5BC7-6FF9-2B8F-82E8D20B5ACF}"/>
              </a:ext>
            </a:extLst>
          </p:cNvPr>
          <p:cNvSpPr/>
          <p:nvPr/>
        </p:nvSpPr>
        <p:spPr>
          <a:xfrm rot="10800000">
            <a:off x="2728144" y="229438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2" name="Gelijkbenige driehoek 46">
            <a:extLst>
              <a:ext uri="{FF2B5EF4-FFF2-40B4-BE49-F238E27FC236}">
                <a16:creationId xmlns:a16="http://schemas.microsoft.com/office/drawing/2014/main" id="{D807518A-7CF8-8622-2B9E-CA435C0FC6E5}"/>
              </a:ext>
            </a:extLst>
          </p:cNvPr>
          <p:cNvSpPr/>
          <p:nvPr/>
        </p:nvSpPr>
        <p:spPr>
          <a:xfrm rot="10800000">
            <a:off x="2728143" y="3030497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3" name="Gelijkbenige driehoek 47">
            <a:extLst>
              <a:ext uri="{FF2B5EF4-FFF2-40B4-BE49-F238E27FC236}">
                <a16:creationId xmlns:a16="http://schemas.microsoft.com/office/drawing/2014/main" id="{76F6DFF2-4362-7153-F386-EA6D5747C3B5}"/>
              </a:ext>
            </a:extLst>
          </p:cNvPr>
          <p:cNvSpPr/>
          <p:nvPr/>
        </p:nvSpPr>
        <p:spPr>
          <a:xfrm rot="10800000">
            <a:off x="2728144" y="375642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4" name="Gelijkbenige driehoek 48">
            <a:extLst>
              <a:ext uri="{FF2B5EF4-FFF2-40B4-BE49-F238E27FC236}">
                <a16:creationId xmlns:a16="http://schemas.microsoft.com/office/drawing/2014/main" id="{53E1C357-7961-2A57-8C50-27B5DBD3A161}"/>
              </a:ext>
            </a:extLst>
          </p:cNvPr>
          <p:cNvSpPr/>
          <p:nvPr/>
        </p:nvSpPr>
        <p:spPr>
          <a:xfrm rot="10800000">
            <a:off x="2728143" y="5231500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5" name="Gelijkbenige driehoek 49">
            <a:extLst>
              <a:ext uri="{FF2B5EF4-FFF2-40B4-BE49-F238E27FC236}">
                <a16:creationId xmlns:a16="http://schemas.microsoft.com/office/drawing/2014/main" id="{73FF1945-792D-B141-EEA7-CB5F898C6D44}"/>
              </a:ext>
            </a:extLst>
          </p:cNvPr>
          <p:cNvSpPr/>
          <p:nvPr/>
        </p:nvSpPr>
        <p:spPr>
          <a:xfrm rot="10800000">
            <a:off x="2728144" y="449539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6" name="Rechthoek 1">
            <a:extLst>
              <a:ext uri="{FF2B5EF4-FFF2-40B4-BE49-F238E27FC236}">
                <a16:creationId xmlns:a16="http://schemas.microsoft.com/office/drawing/2014/main" id="{960D2723-B412-CC13-4C67-9A22F04D80FE}"/>
              </a:ext>
            </a:extLst>
          </p:cNvPr>
          <p:cNvSpPr/>
          <p:nvPr/>
        </p:nvSpPr>
        <p:spPr>
          <a:xfrm>
            <a:off x="4114116" y="1022776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verpakken en adresseren van pakketjes</a:t>
            </a:r>
          </a:p>
        </p:txBody>
      </p:sp>
      <p:sp>
        <p:nvSpPr>
          <p:cNvPr id="27" name="Rechthoek 63">
            <a:extLst>
              <a:ext uri="{FF2B5EF4-FFF2-40B4-BE49-F238E27FC236}">
                <a16:creationId xmlns:a16="http://schemas.microsoft.com/office/drawing/2014/main" id="{63BD50F6-0312-6703-5D98-69053BABF931}"/>
              </a:ext>
            </a:extLst>
          </p:cNvPr>
          <p:cNvSpPr/>
          <p:nvPr/>
        </p:nvSpPr>
        <p:spPr>
          <a:xfrm>
            <a:off x="4114116" y="1834157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routering – </a:t>
            </a:r>
            <a:r>
              <a:rPr lang="nl-BE" sz="2800" dirty="0" err="1">
                <a:latin typeface="Barlow Condensed" panose="00000506000000000000" pitchFamily="2" charset="0"/>
              </a:rPr>
              <a:t>path</a:t>
            </a:r>
            <a:r>
              <a:rPr lang="nl-BE" sz="2800" dirty="0">
                <a:latin typeface="Barlow Condensed" panose="00000506000000000000" pitchFamily="2" charset="0"/>
              </a:rPr>
              <a:t> </a:t>
            </a:r>
            <a:r>
              <a:rPr lang="nl-BE" sz="2800" dirty="0" err="1">
                <a:latin typeface="Barlow Condensed" panose="00000506000000000000" pitchFamily="2" charset="0"/>
              </a:rPr>
              <a:t>determination</a:t>
            </a:r>
            <a:endParaRPr lang="nl-BE" sz="2800" dirty="0">
              <a:latin typeface="Barlow Condensed" panose="00000506000000000000" pitchFamily="2" charset="0"/>
            </a:endParaRPr>
          </a:p>
        </p:txBody>
      </p:sp>
      <p:sp>
        <p:nvSpPr>
          <p:cNvPr id="28" name="Rechthoek 64">
            <a:extLst>
              <a:ext uri="{FF2B5EF4-FFF2-40B4-BE49-F238E27FC236}">
                <a16:creationId xmlns:a16="http://schemas.microsoft.com/office/drawing/2014/main" id="{5E4E4D5A-708E-B8F9-92A7-C1023DF800D9}"/>
              </a:ext>
            </a:extLst>
          </p:cNvPr>
          <p:cNvSpPr/>
          <p:nvPr/>
        </p:nvSpPr>
        <p:spPr>
          <a:xfrm>
            <a:off x="4114116" y="2699483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basis = IP-adres</a:t>
            </a:r>
          </a:p>
        </p:txBody>
      </p:sp>
    </p:spTree>
    <p:extLst>
      <p:ext uri="{BB962C8B-B14F-4D97-AF65-F5344CB8AC3E}">
        <p14:creationId xmlns:p14="http://schemas.microsoft.com/office/powerpoint/2010/main" val="144857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11C7F-A560-6959-96EE-1B428D689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7">
            <a:extLst>
              <a:ext uri="{FF2B5EF4-FFF2-40B4-BE49-F238E27FC236}">
                <a16:creationId xmlns:a16="http://schemas.microsoft.com/office/drawing/2014/main" id="{03F1906E-3E95-E09B-416E-30700BAD8D9F}"/>
              </a:ext>
            </a:extLst>
          </p:cNvPr>
          <p:cNvSpPr/>
          <p:nvPr/>
        </p:nvSpPr>
        <p:spPr>
          <a:xfrm>
            <a:off x="526562" y="883406"/>
            <a:ext cx="2689332" cy="51369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sz="3200" dirty="0">
              <a:latin typeface="Barlow Condensed" panose="00000506000000000000" pitchFamily="2" charset="0"/>
            </a:endParaRPr>
          </a:p>
        </p:txBody>
      </p:sp>
      <p:sp>
        <p:nvSpPr>
          <p:cNvPr id="5" name="Rechthoek 10">
            <a:extLst>
              <a:ext uri="{FF2B5EF4-FFF2-40B4-BE49-F238E27FC236}">
                <a16:creationId xmlns:a16="http://schemas.microsoft.com/office/drawing/2014/main" id="{1A80B071-475C-6DD9-A5C9-D4B0BD2D891B}"/>
              </a:ext>
            </a:extLst>
          </p:cNvPr>
          <p:cNvSpPr/>
          <p:nvPr/>
        </p:nvSpPr>
        <p:spPr>
          <a:xfrm>
            <a:off x="628949" y="958945"/>
            <a:ext cx="208823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toepassingslaag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6" name="Rechthoek 12">
            <a:extLst>
              <a:ext uri="{FF2B5EF4-FFF2-40B4-BE49-F238E27FC236}">
                <a16:creationId xmlns:a16="http://schemas.microsoft.com/office/drawing/2014/main" id="{B87A9D56-3611-BF14-1603-D6AFDCFEFC6F}"/>
              </a:ext>
            </a:extLst>
          </p:cNvPr>
          <p:cNvSpPr/>
          <p:nvPr/>
        </p:nvSpPr>
        <p:spPr>
          <a:xfrm>
            <a:off x="628949" y="1697915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presentatielaag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7" name="Rechthoek 14">
            <a:extLst>
              <a:ext uri="{FF2B5EF4-FFF2-40B4-BE49-F238E27FC236}">
                <a16:creationId xmlns:a16="http://schemas.microsoft.com/office/drawing/2014/main" id="{73B60DBD-A518-7283-33C8-CDA99266950C}"/>
              </a:ext>
            </a:extLst>
          </p:cNvPr>
          <p:cNvSpPr/>
          <p:nvPr/>
        </p:nvSpPr>
        <p:spPr>
          <a:xfrm>
            <a:off x="628949" y="2444592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sessielaag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8" name="Rechthoek 16">
            <a:extLst>
              <a:ext uri="{FF2B5EF4-FFF2-40B4-BE49-F238E27FC236}">
                <a16:creationId xmlns:a16="http://schemas.microsoft.com/office/drawing/2014/main" id="{20FAEC24-DF2F-804B-D0FF-A81FAE1A8D86}"/>
              </a:ext>
            </a:extLst>
          </p:cNvPr>
          <p:cNvSpPr/>
          <p:nvPr/>
        </p:nvSpPr>
        <p:spPr>
          <a:xfrm>
            <a:off x="628949" y="3178370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transportlaag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cxnSp>
        <p:nvCxnSpPr>
          <p:cNvPr id="9" name="Rechte verbindingslijn 19">
            <a:extLst>
              <a:ext uri="{FF2B5EF4-FFF2-40B4-BE49-F238E27FC236}">
                <a16:creationId xmlns:a16="http://schemas.microsoft.com/office/drawing/2014/main" id="{14051617-8875-44EA-76DF-BBDA76ABDDA9}"/>
              </a:ext>
            </a:extLst>
          </p:cNvPr>
          <p:cNvCxnSpPr/>
          <p:nvPr/>
        </p:nvCxnSpPr>
        <p:spPr>
          <a:xfrm>
            <a:off x="1666169" y="5423745"/>
            <a:ext cx="0" cy="5069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hthoek 25">
            <a:extLst>
              <a:ext uri="{FF2B5EF4-FFF2-40B4-BE49-F238E27FC236}">
                <a16:creationId xmlns:a16="http://schemas.microsoft.com/office/drawing/2014/main" id="{1534CEC0-7D5B-0A41-FF80-4E3679DA4883}"/>
              </a:ext>
            </a:extLst>
          </p:cNvPr>
          <p:cNvSpPr/>
          <p:nvPr/>
        </p:nvSpPr>
        <p:spPr>
          <a:xfrm>
            <a:off x="628949" y="3898918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netwerklaag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1" name="Rechthoek 27">
            <a:extLst>
              <a:ext uri="{FF2B5EF4-FFF2-40B4-BE49-F238E27FC236}">
                <a16:creationId xmlns:a16="http://schemas.microsoft.com/office/drawing/2014/main" id="{7BDA3432-85F4-5D78-2101-EDD7ECB83059}"/>
              </a:ext>
            </a:extLst>
          </p:cNvPr>
          <p:cNvSpPr/>
          <p:nvPr/>
        </p:nvSpPr>
        <p:spPr>
          <a:xfrm>
            <a:off x="628949" y="4645595"/>
            <a:ext cx="2088232" cy="5760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bg1"/>
                </a:solidFill>
                <a:latin typeface="Barlow Condensed" panose="00000506000000000000" pitchFamily="2" charset="0"/>
              </a:rPr>
              <a:t>verbindingslaag</a:t>
            </a:r>
            <a:endParaRPr lang="nl-BE" sz="2400" dirty="0">
              <a:solidFill>
                <a:schemeClr val="bg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2" name="Rechthoek 29">
            <a:extLst>
              <a:ext uri="{FF2B5EF4-FFF2-40B4-BE49-F238E27FC236}">
                <a16:creationId xmlns:a16="http://schemas.microsoft.com/office/drawing/2014/main" id="{8966FB2E-4EA8-11ED-0E5C-CCB0F53132CA}"/>
              </a:ext>
            </a:extLst>
          </p:cNvPr>
          <p:cNvSpPr/>
          <p:nvPr/>
        </p:nvSpPr>
        <p:spPr>
          <a:xfrm>
            <a:off x="628949" y="5364043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fysieke laag</a:t>
            </a:r>
          </a:p>
        </p:txBody>
      </p:sp>
      <p:sp>
        <p:nvSpPr>
          <p:cNvPr id="13" name="Rechthoek 37">
            <a:extLst>
              <a:ext uri="{FF2B5EF4-FFF2-40B4-BE49-F238E27FC236}">
                <a16:creationId xmlns:a16="http://schemas.microsoft.com/office/drawing/2014/main" id="{89C1D8B8-F1B5-11E8-41CF-3B25A4EDD4C4}"/>
              </a:ext>
            </a:extLst>
          </p:cNvPr>
          <p:cNvSpPr/>
          <p:nvPr/>
        </p:nvSpPr>
        <p:spPr>
          <a:xfrm>
            <a:off x="2717181" y="958945"/>
            <a:ext cx="414398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7</a:t>
            </a:r>
          </a:p>
        </p:txBody>
      </p:sp>
      <p:sp>
        <p:nvSpPr>
          <p:cNvPr id="14" name="Rechthoek 38">
            <a:extLst>
              <a:ext uri="{FF2B5EF4-FFF2-40B4-BE49-F238E27FC236}">
                <a16:creationId xmlns:a16="http://schemas.microsoft.com/office/drawing/2014/main" id="{2D983F8D-588F-55D2-2A38-401AB695D536}"/>
              </a:ext>
            </a:extLst>
          </p:cNvPr>
          <p:cNvSpPr/>
          <p:nvPr/>
        </p:nvSpPr>
        <p:spPr>
          <a:xfrm>
            <a:off x="2717181" y="1694788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6</a:t>
            </a:r>
          </a:p>
        </p:txBody>
      </p:sp>
      <p:sp>
        <p:nvSpPr>
          <p:cNvPr id="15" name="Rechthoek 39">
            <a:extLst>
              <a:ext uri="{FF2B5EF4-FFF2-40B4-BE49-F238E27FC236}">
                <a16:creationId xmlns:a16="http://schemas.microsoft.com/office/drawing/2014/main" id="{09B87147-82BC-F287-5308-8C6821CC4828}"/>
              </a:ext>
            </a:extLst>
          </p:cNvPr>
          <p:cNvSpPr/>
          <p:nvPr/>
        </p:nvSpPr>
        <p:spPr>
          <a:xfrm>
            <a:off x="2717181" y="2444783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5</a:t>
            </a:r>
          </a:p>
        </p:txBody>
      </p:sp>
      <p:sp>
        <p:nvSpPr>
          <p:cNvPr id="16" name="Rechthoek 40">
            <a:extLst>
              <a:ext uri="{FF2B5EF4-FFF2-40B4-BE49-F238E27FC236}">
                <a16:creationId xmlns:a16="http://schemas.microsoft.com/office/drawing/2014/main" id="{01A9BEB1-6605-91BB-B60D-33BE0B5FFB17}"/>
              </a:ext>
            </a:extLst>
          </p:cNvPr>
          <p:cNvSpPr/>
          <p:nvPr/>
        </p:nvSpPr>
        <p:spPr>
          <a:xfrm>
            <a:off x="2717181" y="3178179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4</a:t>
            </a:r>
          </a:p>
        </p:txBody>
      </p:sp>
      <p:sp>
        <p:nvSpPr>
          <p:cNvPr id="17" name="Rechthoek 41">
            <a:extLst>
              <a:ext uri="{FF2B5EF4-FFF2-40B4-BE49-F238E27FC236}">
                <a16:creationId xmlns:a16="http://schemas.microsoft.com/office/drawing/2014/main" id="{837DEEA0-7D56-D6B7-9583-50CD4E58D8BB}"/>
              </a:ext>
            </a:extLst>
          </p:cNvPr>
          <p:cNvSpPr/>
          <p:nvPr/>
        </p:nvSpPr>
        <p:spPr>
          <a:xfrm>
            <a:off x="2716677" y="3899986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3</a:t>
            </a:r>
          </a:p>
        </p:txBody>
      </p:sp>
      <p:sp>
        <p:nvSpPr>
          <p:cNvPr id="18" name="Rechthoek 42">
            <a:extLst>
              <a:ext uri="{FF2B5EF4-FFF2-40B4-BE49-F238E27FC236}">
                <a16:creationId xmlns:a16="http://schemas.microsoft.com/office/drawing/2014/main" id="{7B36DC9A-7551-E6CE-6D57-904AD1641A1B}"/>
              </a:ext>
            </a:extLst>
          </p:cNvPr>
          <p:cNvSpPr/>
          <p:nvPr/>
        </p:nvSpPr>
        <p:spPr>
          <a:xfrm>
            <a:off x="2716677" y="4648809"/>
            <a:ext cx="414398" cy="5760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bg1"/>
                </a:solidFill>
                <a:latin typeface="Barlow Condensed" panose="00000506000000000000" pitchFamily="2" charset="0"/>
              </a:rPr>
              <a:t>2</a:t>
            </a:r>
          </a:p>
        </p:txBody>
      </p:sp>
      <p:sp>
        <p:nvSpPr>
          <p:cNvPr id="19" name="Rechthoek 43">
            <a:extLst>
              <a:ext uri="{FF2B5EF4-FFF2-40B4-BE49-F238E27FC236}">
                <a16:creationId xmlns:a16="http://schemas.microsoft.com/office/drawing/2014/main" id="{5B2AA7DF-14F8-490D-B406-B6DE978C8A58}"/>
              </a:ext>
            </a:extLst>
          </p:cNvPr>
          <p:cNvSpPr/>
          <p:nvPr/>
        </p:nvSpPr>
        <p:spPr>
          <a:xfrm>
            <a:off x="2720217" y="5364043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1</a:t>
            </a:r>
          </a:p>
        </p:txBody>
      </p:sp>
      <p:sp>
        <p:nvSpPr>
          <p:cNvPr id="20" name="Gelijkbenige driehoek 44">
            <a:extLst>
              <a:ext uri="{FF2B5EF4-FFF2-40B4-BE49-F238E27FC236}">
                <a16:creationId xmlns:a16="http://schemas.microsoft.com/office/drawing/2014/main" id="{B14BEA26-D40A-FEF8-5D95-9F85CE0E398C}"/>
              </a:ext>
            </a:extLst>
          </p:cNvPr>
          <p:cNvSpPr/>
          <p:nvPr/>
        </p:nvSpPr>
        <p:spPr>
          <a:xfrm rot="10800000">
            <a:off x="2728144" y="155541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1" name="Gelijkbenige driehoek 45">
            <a:extLst>
              <a:ext uri="{FF2B5EF4-FFF2-40B4-BE49-F238E27FC236}">
                <a16:creationId xmlns:a16="http://schemas.microsoft.com/office/drawing/2014/main" id="{55D34941-2979-38D6-F863-8BB6DA550E51}"/>
              </a:ext>
            </a:extLst>
          </p:cNvPr>
          <p:cNvSpPr/>
          <p:nvPr/>
        </p:nvSpPr>
        <p:spPr>
          <a:xfrm rot="10800000">
            <a:off x="2728144" y="229438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2" name="Gelijkbenige driehoek 46">
            <a:extLst>
              <a:ext uri="{FF2B5EF4-FFF2-40B4-BE49-F238E27FC236}">
                <a16:creationId xmlns:a16="http://schemas.microsoft.com/office/drawing/2014/main" id="{4296A1D9-5FA0-BCB4-6F08-B30AB83DA8EC}"/>
              </a:ext>
            </a:extLst>
          </p:cNvPr>
          <p:cNvSpPr/>
          <p:nvPr/>
        </p:nvSpPr>
        <p:spPr>
          <a:xfrm rot="10800000">
            <a:off x="2728143" y="3030497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3" name="Gelijkbenige driehoek 47">
            <a:extLst>
              <a:ext uri="{FF2B5EF4-FFF2-40B4-BE49-F238E27FC236}">
                <a16:creationId xmlns:a16="http://schemas.microsoft.com/office/drawing/2014/main" id="{7EB637D2-2049-E9E0-6FE3-CB4DBC581722}"/>
              </a:ext>
            </a:extLst>
          </p:cNvPr>
          <p:cNvSpPr/>
          <p:nvPr/>
        </p:nvSpPr>
        <p:spPr>
          <a:xfrm rot="10800000">
            <a:off x="2728144" y="375642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4" name="Gelijkbenige driehoek 48">
            <a:extLst>
              <a:ext uri="{FF2B5EF4-FFF2-40B4-BE49-F238E27FC236}">
                <a16:creationId xmlns:a16="http://schemas.microsoft.com/office/drawing/2014/main" id="{1993A3BA-D736-2D27-A410-49DF06170DDD}"/>
              </a:ext>
            </a:extLst>
          </p:cNvPr>
          <p:cNvSpPr/>
          <p:nvPr/>
        </p:nvSpPr>
        <p:spPr>
          <a:xfrm rot="10800000">
            <a:off x="2728143" y="5231500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5" name="Gelijkbenige driehoek 49">
            <a:extLst>
              <a:ext uri="{FF2B5EF4-FFF2-40B4-BE49-F238E27FC236}">
                <a16:creationId xmlns:a16="http://schemas.microsoft.com/office/drawing/2014/main" id="{24E84EA2-3FC8-5CEE-4104-B4523C98A6A0}"/>
              </a:ext>
            </a:extLst>
          </p:cNvPr>
          <p:cNvSpPr/>
          <p:nvPr/>
        </p:nvSpPr>
        <p:spPr>
          <a:xfrm rot="10800000">
            <a:off x="2728144" y="449539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84B076E8-FFC8-969E-76E1-9EF3123A43A0}"/>
              </a:ext>
            </a:extLst>
          </p:cNvPr>
          <p:cNvSpPr/>
          <p:nvPr/>
        </p:nvSpPr>
        <p:spPr>
          <a:xfrm>
            <a:off x="4090670" y="883406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pakketjes opdelen/samenvoegen tot frames</a:t>
            </a:r>
          </a:p>
        </p:txBody>
      </p:sp>
      <p:sp>
        <p:nvSpPr>
          <p:cNvPr id="3" name="Rechthoek 63">
            <a:extLst>
              <a:ext uri="{FF2B5EF4-FFF2-40B4-BE49-F238E27FC236}">
                <a16:creationId xmlns:a16="http://schemas.microsoft.com/office/drawing/2014/main" id="{1AE02335-70FE-5F6E-321F-001CB3D1A305}"/>
              </a:ext>
            </a:extLst>
          </p:cNvPr>
          <p:cNvSpPr/>
          <p:nvPr/>
        </p:nvSpPr>
        <p:spPr>
          <a:xfrm>
            <a:off x="4090670" y="1694787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LLC-laag en MAC-laag</a:t>
            </a:r>
          </a:p>
        </p:txBody>
      </p:sp>
      <p:sp>
        <p:nvSpPr>
          <p:cNvPr id="29" name="Rechthoek 64">
            <a:extLst>
              <a:ext uri="{FF2B5EF4-FFF2-40B4-BE49-F238E27FC236}">
                <a16:creationId xmlns:a16="http://schemas.microsoft.com/office/drawing/2014/main" id="{61C17721-5172-D0E4-15FA-446E6AF33320}"/>
              </a:ext>
            </a:extLst>
          </p:cNvPr>
          <p:cNvSpPr/>
          <p:nvPr/>
        </p:nvSpPr>
        <p:spPr>
          <a:xfrm>
            <a:off x="4090670" y="2560113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basis = MAC-adres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F1B68B-7D85-8951-F0BC-30CF1657D992}"/>
              </a:ext>
            </a:extLst>
          </p:cNvPr>
          <p:cNvSpPr txBox="1"/>
          <p:nvPr/>
        </p:nvSpPr>
        <p:spPr>
          <a:xfrm>
            <a:off x="4532923" y="4145919"/>
            <a:ext cx="6815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LLC = Logical Link Control</a:t>
            </a:r>
          </a:p>
          <a:p>
            <a:r>
              <a:rPr lang="en-US" sz="4000" dirty="0"/>
              <a:t>MAC = Media </a:t>
            </a:r>
            <a:r>
              <a:rPr lang="en-US" sz="4000" dirty="0" err="1"/>
              <a:t>Acces</a:t>
            </a:r>
            <a:r>
              <a:rPr lang="en-US" sz="4000" dirty="0"/>
              <a:t> Control</a:t>
            </a:r>
            <a:endParaRPr lang="LID4096" sz="4000" dirty="0"/>
          </a:p>
        </p:txBody>
      </p:sp>
      <p:sp>
        <p:nvSpPr>
          <p:cNvPr id="27" name="Rechthoek 64">
            <a:extLst>
              <a:ext uri="{FF2B5EF4-FFF2-40B4-BE49-F238E27FC236}">
                <a16:creationId xmlns:a16="http://schemas.microsoft.com/office/drawing/2014/main" id="{73F492C4-4A61-57E8-68ED-70F0C06F7C3C}"/>
              </a:ext>
            </a:extLst>
          </p:cNvPr>
          <p:cNvSpPr/>
          <p:nvPr/>
        </p:nvSpPr>
        <p:spPr>
          <a:xfrm>
            <a:off x="4090670" y="3280593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Foutcontrole voor Fysieke laag</a:t>
            </a:r>
          </a:p>
        </p:txBody>
      </p:sp>
    </p:spTree>
    <p:extLst>
      <p:ext uri="{BB962C8B-B14F-4D97-AF65-F5344CB8AC3E}">
        <p14:creationId xmlns:p14="http://schemas.microsoft.com/office/powerpoint/2010/main" val="173755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9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48122-41BE-891F-3D69-95E0EFD34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7">
            <a:extLst>
              <a:ext uri="{FF2B5EF4-FFF2-40B4-BE49-F238E27FC236}">
                <a16:creationId xmlns:a16="http://schemas.microsoft.com/office/drawing/2014/main" id="{B9820BEF-F12E-D763-1858-DFD86B42D80C}"/>
              </a:ext>
            </a:extLst>
          </p:cNvPr>
          <p:cNvSpPr/>
          <p:nvPr/>
        </p:nvSpPr>
        <p:spPr>
          <a:xfrm>
            <a:off x="526562" y="883406"/>
            <a:ext cx="2689332" cy="51369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sz="3200" dirty="0">
              <a:latin typeface="Barlow Condensed" panose="00000506000000000000" pitchFamily="2" charset="0"/>
            </a:endParaRPr>
          </a:p>
        </p:txBody>
      </p:sp>
      <p:sp>
        <p:nvSpPr>
          <p:cNvPr id="5" name="Rechthoek 10">
            <a:extLst>
              <a:ext uri="{FF2B5EF4-FFF2-40B4-BE49-F238E27FC236}">
                <a16:creationId xmlns:a16="http://schemas.microsoft.com/office/drawing/2014/main" id="{344FB293-7AA3-B1B7-B37B-E836DF16E905}"/>
              </a:ext>
            </a:extLst>
          </p:cNvPr>
          <p:cNvSpPr/>
          <p:nvPr/>
        </p:nvSpPr>
        <p:spPr>
          <a:xfrm>
            <a:off x="628949" y="958945"/>
            <a:ext cx="208823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toepassingslaag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6" name="Rechthoek 12">
            <a:extLst>
              <a:ext uri="{FF2B5EF4-FFF2-40B4-BE49-F238E27FC236}">
                <a16:creationId xmlns:a16="http://schemas.microsoft.com/office/drawing/2014/main" id="{BFF5D943-15D0-1991-9F78-E01E19AC4D7A}"/>
              </a:ext>
            </a:extLst>
          </p:cNvPr>
          <p:cNvSpPr/>
          <p:nvPr/>
        </p:nvSpPr>
        <p:spPr>
          <a:xfrm>
            <a:off x="628949" y="1697915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presentatielaag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7" name="Rechthoek 14">
            <a:extLst>
              <a:ext uri="{FF2B5EF4-FFF2-40B4-BE49-F238E27FC236}">
                <a16:creationId xmlns:a16="http://schemas.microsoft.com/office/drawing/2014/main" id="{425C12C2-2C0F-9F14-66DE-8AE1CA2770AB}"/>
              </a:ext>
            </a:extLst>
          </p:cNvPr>
          <p:cNvSpPr/>
          <p:nvPr/>
        </p:nvSpPr>
        <p:spPr>
          <a:xfrm>
            <a:off x="628949" y="2444592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sessielaag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8" name="Rechthoek 16">
            <a:extLst>
              <a:ext uri="{FF2B5EF4-FFF2-40B4-BE49-F238E27FC236}">
                <a16:creationId xmlns:a16="http://schemas.microsoft.com/office/drawing/2014/main" id="{9B9707D5-A07E-5963-70AF-90365B8D023C}"/>
              </a:ext>
            </a:extLst>
          </p:cNvPr>
          <p:cNvSpPr/>
          <p:nvPr/>
        </p:nvSpPr>
        <p:spPr>
          <a:xfrm>
            <a:off x="628949" y="3178370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transportlaag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cxnSp>
        <p:nvCxnSpPr>
          <p:cNvPr id="9" name="Rechte verbindingslijn 19">
            <a:extLst>
              <a:ext uri="{FF2B5EF4-FFF2-40B4-BE49-F238E27FC236}">
                <a16:creationId xmlns:a16="http://schemas.microsoft.com/office/drawing/2014/main" id="{4E2748A9-566A-B7E3-A568-4FB5458953B0}"/>
              </a:ext>
            </a:extLst>
          </p:cNvPr>
          <p:cNvCxnSpPr/>
          <p:nvPr/>
        </p:nvCxnSpPr>
        <p:spPr>
          <a:xfrm>
            <a:off x="1666169" y="5423745"/>
            <a:ext cx="0" cy="5069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hthoek 25">
            <a:extLst>
              <a:ext uri="{FF2B5EF4-FFF2-40B4-BE49-F238E27FC236}">
                <a16:creationId xmlns:a16="http://schemas.microsoft.com/office/drawing/2014/main" id="{1BA57F07-4A29-0DE2-A254-62D0EDD38313}"/>
              </a:ext>
            </a:extLst>
          </p:cNvPr>
          <p:cNvSpPr/>
          <p:nvPr/>
        </p:nvSpPr>
        <p:spPr>
          <a:xfrm>
            <a:off x="628949" y="3898918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netwerklaag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1" name="Rechthoek 27">
            <a:extLst>
              <a:ext uri="{FF2B5EF4-FFF2-40B4-BE49-F238E27FC236}">
                <a16:creationId xmlns:a16="http://schemas.microsoft.com/office/drawing/2014/main" id="{D5C411A6-AC20-3942-FD89-EA093BFA2D5E}"/>
              </a:ext>
            </a:extLst>
          </p:cNvPr>
          <p:cNvSpPr/>
          <p:nvPr/>
        </p:nvSpPr>
        <p:spPr>
          <a:xfrm>
            <a:off x="628949" y="4645595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verbindingslaag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2" name="Rechthoek 29">
            <a:extLst>
              <a:ext uri="{FF2B5EF4-FFF2-40B4-BE49-F238E27FC236}">
                <a16:creationId xmlns:a16="http://schemas.microsoft.com/office/drawing/2014/main" id="{BEFF664C-9B19-AA33-50AE-1E25834221F1}"/>
              </a:ext>
            </a:extLst>
          </p:cNvPr>
          <p:cNvSpPr/>
          <p:nvPr/>
        </p:nvSpPr>
        <p:spPr>
          <a:xfrm>
            <a:off x="628949" y="5364043"/>
            <a:ext cx="2088232" cy="5760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bg1"/>
                </a:solidFill>
                <a:latin typeface="Barlow Condensed" panose="00000506000000000000" pitchFamily="2" charset="0"/>
              </a:rPr>
              <a:t>fysieke laag</a:t>
            </a:r>
          </a:p>
        </p:txBody>
      </p:sp>
      <p:sp>
        <p:nvSpPr>
          <p:cNvPr id="13" name="Rechthoek 37">
            <a:extLst>
              <a:ext uri="{FF2B5EF4-FFF2-40B4-BE49-F238E27FC236}">
                <a16:creationId xmlns:a16="http://schemas.microsoft.com/office/drawing/2014/main" id="{0F6DCF7E-5CAF-000A-D4F8-1008301CB4CA}"/>
              </a:ext>
            </a:extLst>
          </p:cNvPr>
          <p:cNvSpPr/>
          <p:nvPr/>
        </p:nvSpPr>
        <p:spPr>
          <a:xfrm>
            <a:off x="2717181" y="958945"/>
            <a:ext cx="414398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7</a:t>
            </a:r>
          </a:p>
        </p:txBody>
      </p:sp>
      <p:sp>
        <p:nvSpPr>
          <p:cNvPr id="14" name="Rechthoek 38">
            <a:extLst>
              <a:ext uri="{FF2B5EF4-FFF2-40B4-BE49-F238E27FC236}">
                <a16:creationId xmlns:a16="http://schemas.microsoft.com/office/drawing/2014/main" id="{8C271985-1A2E-53B0-1AE8-860ACC767D04}"/>
              </a:ext>
            </a:extLst>
          </p:cNvPr>
          <p:cNvSpPr/>
          <p:nvPr/>
        </p:nvSpPr>
        <p:spPr>
          <a:xfrm>
            <a:off x="2717181" y="1694788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6</a:t>
            </a:r>
          </a:p>
        </p:txBody>
      </p:sp>
      <p:sp>
        <p:nvSpPr>
          <p:cNvPr id="15" name="Rechthoek 39">
            <a:extLst>
              <a:ext uri="{FF2B5EF4-FFF2-40B4-BE49-F238E27FC236}">
                <a16:creationId xmlns:a16="http://schemas.microsoft.com/office/drawing/2014/main" id="{E6998CF5-CA12-AE8D-278C-CB8430165575}"/>
              </a:ext>
            </a:extLst>
          </p:cNvPr>
          <p:cNvSpPr/>
          <p:nvPr/>
        </p:nvSpPr>
        <p:spPr>
          <a:xfrm>
            <a:off x="2717181" y="2444783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5</a:t>
            </a:r>
          </a:p>
        </p:txBody>
      </p:sp>
      <p:sp>
        <p:nvSpPr>
          <p:cNvPr id="16" name="Rechthoek 40">
            <a:extLst>
              <a:ext uri="{FF2B5EF4-FFF2-40B4-BE49-F238E27FC236}">
                <a16:creationId xmlns:a16="http://schemas.microsoft.com/office/drawing/2014/main" id="{43BE911A-1E72-F527-E877-EB1F58958CA0}"/>
              </a:ext>
            </a:extLst>
          </p:cNvPr>
          <p:cNvSpPr/>
          <p:nvPr/>
        </p:nvSpPr>
        <p:spPr>
          <a:xfrm>
            <a:off x="2717181" y="3178179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4</a:t>
            </a:r>
          </a:p>
        </p:txBody>
      </p:sp>
      <p:sp>
        <p:nvSpPr>
          <p:cNvPr id="17" name="Rechthoek 41">
            <a:extLst>
              <a:ext uri="{FF2B5EF4-FFF2-40B4-BE49-F238E27FC236}">
                <a16:creationId xmlns:a16="http://schemas.microsoft.com/office/drawing/2014/main" id="{DDDA7891-D6D4-D318-B137-57023F866C0C}"/>
              </a:ext>
            </a:extLst>
          </p:cNvPr>
          <p:cNvSpPr/>
          <p:nvPr/>
        </p:nvSpPr>
        <p:spPr>
          <a:xfrm>
            <a:off x="2716677" y="3899986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3</a:t>
            </a:r>
          </a:p>
        </p:txBody>
      </p:sp>
      <p:sp>
        <p:nvSpPr>
          <p:cNvPr id="18" name="Rechthoek 42">
            <a:extLst>
              <a:ext uri="{FF2B5EF4-FFF2-40B4-BE49-F238E27FC236}">
                <a16:creationId xmlns:a16="http://schemas.microsoft.com/office/drawing/2014/main" id="{121ECFD9-017F-9564-C450-B9B404BACBA1}"/>
              </a:ext>
            </a:extLst>
          </p:cNvPr>
          <p:cNvSpPr/>
          <p:nvPr/>
        </p:nvSpPr>
        <p:spPr>
          <a:xfrm>
            <a:off x="2716677" y="4648809"/>
            <a:ext cx="4143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2</a:t>
            </a:r>
          </a:p>
        </p:txBody>
      </p:sp>
      <p:sp>
        <p:nvSpPr>
          <p:cNvPr id="19" name="Rechthoek 43">
            <a:extLst>
              <a:ext uri="{FF2B5EF4-FFF2-40B4-BE49-F238E27FC236}">
                <a16:creationId xmlns:a16="http://schemas.microsoft.com/office/drawing/2014/main" id="{DED00F85-941E-B9CF-90CA-680F16EAD565}"/>
              </a:ext>
            </a:extLst>
          </p:cNvPr>
          <p:cNvSpPr/>
          <p:nvPr/>
        </p:nvSpPr>
        <p:spPr>
          <a:xfrm>
            <a:off x="2720217" y="5364043"/>
            <a:ext cx="414398" cy="5760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bg1"/>
                </a:solidFill>
                <a:latin typeface="Barlow Condensed" panose="00000506000000000000" pitchFamily="2" charset="0"/>
              </a:rPr>
              <a:t>1</a:t>
            </a:r>
          </a:p>
        </p:txBody>
      </p:sp>
      <p:sp>
        <p:nvSpPr>
          <p:cNvPr id="20" name="Gelijkbenige driehoek 44">
            <a:extLst>
              <a:ext uri="{FF2B5EF4-FFF2-40B4-BE49-F238E27FC236}">
                <a16:creationId xmlns:a16="http://schemas.microsoft.com/office/drawing/2014/main" id="{CAAE5901-6810-A150-4F84-09EA06DB0F6F}"/>
              </a:ext>
            </a:extLst>
          </p:cNvPr>
          <p:cNvSpPr/>
          <p:nvPr/>
        </p:nvSpPr>
        <p:spPr>
          <a:xfrm rot="10800000">
            <a:off x="2728144" y="155541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1" name="Gelijkbenige driehoek 45">
            <a:extLst>
              <a:ext uri="{FF2B5EF4-FFF2-40B4-BE49-F238E27FC236}">
                <a16:creationId xmlns:a16="http://schemas.microsoft.com/office/drawing/2014/main" id="{6D4DC9B3-937F-781C-E7E5-3FD9514FB523}"/>
              </a:ext>
            </a:extLst>
          </p:cNvPr>
          <p:cNvSpPr/>
          <p:nvPr/>
        </p:nvSpPr>
        <p:spPr>
          <a:xfrm rot="10800000">
            <a:off x="2728144" y="229438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2" name="Gelijkbenige driehoek 46">
            <a:extLst>
              <a:ext uri="{FF2B5EF4-FFF2-40B4-BE49-F238E27FC236}">
                <a16:creationId xmlns:a16="http://schemas.microsoft.com/office/drawing/2014/main" id="{5328C05A-99CC-79E5-E83E-2FAFE16F8FCD}"/>
              </a:ext>
            </a:extLst>
          </p:cNvPr>
          <p:cNvSpPr/>
          <p:nvPr/>
        </p:nvSpPr>
        <p:spPr>
          <a:xfrm rot="10800000">
            <a:off x="2728143" y="3030497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3" name="Gelijkbenige driehoek 47">
            <a:extLst>
              <a:ext uri="{FF2B5EF4-FFF2-40B4-BE49-F238E27FC236}">
                <a16:creationId xmlns:a16="http://schemas.microsoft.com/office/drawing/2014/main" id="{79551915-47A0-099F-322F-8DE671B3BDA8}"/>
              </a:ext>
            </a:extLst>
          </p:cNvPr>
          <p:cNvSpPr/>
          <p:nvPr/>
        </p:nvSpPr>
        <p:spPr>
          <a:xfrm rot="10800000">
            <a:off x="2728144" y="375642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4" name="Gelijkbenige driehoek 48">
            <a:extLst>
              <a:ext uri="{FF2B5EF4-FFF2-40B4-BE49-F238E27FC236}">
                <a16:creationId xmlns:a16="http://schemas.microsoft.com/office/drawing/2014/main" id="{44EEEAFF-30D6-3948-198F-E4C8AB819E6B}"/>
              </a:ext>
            </a:extLst>
          </p:cNvPr>
          <p:cNvSpPr/>
          <p:nvPr/>
        </p:nvSpPr>
        <p:spPr>
          <a:xfrm rot="10800000">
            <a:off x="2728143" y="5231500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5" name="Gelijkbenige driehoek 49">
            <a:extLst>
              <a:ext uri="{FF2B5EF4-FFF2-40B4-BE49-F238E27FC236}">
                <a16:creationId xmlns:a16="http://schemas.microsoft.com/office/drawing/2014/main" id="{D6DC23A3-961F-58D6-7A57-76E9114230B6}"/>
              </a:ext>
            </a:extLst>
          </p:cNvPr>
          <p:cNvSpPr/>
          <p:nvPr/>
        </p:nvSpPr>
        <p:spPr>
          <a:xfrm rot="10800000">
            <a:off x="2728144" y="449539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33" name="Rechthoek 1">
            <a:extLst>
              <a:ext uri="{FF2B5EF4-FFF2-40B4-BE49-F238E27FC236}">
                <a16:creationId xmlns:a16="http://schemas.microsoft.com/office/drawing/2014/main" id="{2486DC98-AC28-0C31-DE7D-188DBC96AE2B}"/>
              </a:ext>
            </a:extLst>
          </p:cNvPr>
          <p:cNvSpPr/>
          <p:nvPr/>
        </p:nvSpPr>
        <p:spPr>
          <a:xfrm>
            <a:off x="4253114" y="883406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geen foutcontrole</a:t>
            </a:r>
          </a:p>
        </p:txBody>
      </p:sp>
      <p:sp>
        <p:nvSpPr>
          <p:cNvPr id="34" name="Rechthoek 63">
            <a:extLst>
              <a:ext uri="{FF2B5EF4-FFF2-40B4-BE49-F238E27FC236}">
                <a16:creationId xmlns:a16="http://schemas.microsoft.com/office/drawing/2014/main" id="{75835874-AA61-35D4-8DFA-5D563769C704}"/>
              </a:ext>
            </a:extLst>
          </p:cNvPr>
          <p:cNvSpPr/>
          <p:nvPr/>
        </p:nvSpPr>
        <p:spPr>
          <a:xfrm>
            <a:off x="4253114" y="1717776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beschrijft eigenschappen van bekabeling</a:t>
            </a:r>
          </a:p>
        </p:txBody>
      </p:sp>
      <p:sp>
        <p:nvSpPr>
          <p:cNvPr id="35" name="Rechthoek 64">
            <a:extLst>
              <a:ext uri="{FF2B5EF4-FFF2-40B4-BE49-F238E27FC236}">
                <a16:creationId xmlns:a16="http://schemas.microsoft.com/office/drawing/2014/main" id="{4AC15879-9C32-E1FB-93B3-52A9B9663029}"/>
              </a:ext>
            </a:extLst>
          </p:cNvPr>
          <p:cNvSpPr/>
          <p:nvPr/>
        </p:nvSpPr>
        <p:spPr>
          <a:xfrm>
            <a:off x="4253114" y="2583866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beschrijft modulatie- en codeertechnieken</a:t>
            </a:r>
          </a:p>
        </p:txBody>
      </p:sp>
      <p:sp>
        <p:nvSpPr>
          <p:cNvPr id="36" name="Rechthoek 30">
            <a:extLst>
              <a:ext uri="{FF2B5EF4-FFF2-40B4-BE49-F238E27FC236}">
                <a16:creationId xmlns:a16="http://schemas.microsoft.com/office/drawing/2014/main" id="{5DAB6311-2B79-3420-8581-81D96BD2D86F}"/>
              </a:ext>
            </a:extLst>
          </p:cNvPr>
          <p:cNvSpPr/>
          <p:nvPr/>
        </p:nvSpPr>
        <p:spPr>
          <a:xfrm>
            <a:off x="4253114" y="3418236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beschrijft elektrische spanningen</a:t>
            </a:r>
          </a:p>
        </p:txBody>
      </p:sp>
      <p:sp>
        <p:nvSpPr>
          <p:cNvPr id="37" name="Rechthoek 31">
            <a:extLst>
              <a:ext uri="{FF2B5EF4-FFF2-40B4-BE49-F238E27FC236}">
                <a16:creationId xmlns:a16="http://schemas.microsoft.com/office/drawing/2014/main" id="{7B33DE6B-243E-F0C6-7BBC-8377BA1D4F02}"/>
              </a:ext>
            </a:extLst>
          </p:cNvPr>
          <p:cNvSpPr/>
          <p:nvPr/>
        </p:nvSpPr>
        <p:spPr>
          <a:xfrm>
            <a:off x="4253114" y="4290193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beschrijft duur voor doorsturen van een bit</a:t>
            </a:r>
          </a:p>
        </p:txBody>
      </p:sp>
      <p:sp>
        <p:nvSpPr>
          <p:cNvPr id="38" name="Rechthoek 32">
            <a:extLst>
              <a:ext uri="{FF2B5EF4-FFF2-40B4-BE49-F238E27FC236}">
                <a16:creationId xmlns:a16="http://schemas.microsoft.com/office/drawing/2014/main" id="{C03607E0-A9F2-2789-12B9-BD3B410C8B18}"/>
              </a:ext>
            </a:extLst>
          </p:cNvPr>
          <p:cNvSpPr/>
          <p:nvPr/>
        </p:nvSpPr>
        <p:spPr>
          <a:xfrm>
            <a:off x="4253114" y="5145383"/>
            <a:ext cx="7040880" cy="67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Barlow Condensed" panose="00000506000000000000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5379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7">
            <a:extLst>
              <a:ext uri="{FF2B5EF4-FFF2-40B4-BE49-F238E27FC236}">
                <a16:creationId xmlns:a16="http://schemas.microsoft.com/office/drawing/2014/main" id="{2B1FAAE3-1B7C-9B37-36F1-D714E5692887}"/>
              </a:ext>
            </a:extLst>
          </p:cNvPr>
          <p:cNvSpPr/>
          <p:nvPr/>
        </p:nvSpPr>
        <p:spPr>
          <a:xfrm>
            <a:off x="526562" y="883406"/>
            <a:ext cx="2689332" cy="51369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sz="3200" dirty="0">
              <a:latin typeface="Barlow Condensed" panose="00000506000000000000" pitchFamily="2" charset="0"/>
            </a:endParaRPr>
          </a:p>
        </p:txBody>
      </p:sp>
      <p:sp>
        <p:nvSpPr>
          <p:cNvPr id="5" name="Rechthoek 10">
            <a:extLst>
              <a:ext uri="{FF2B5EF4-FFF2-40B4-BE49-F238E27FC236}">
                <a16:creationId xmlns:a16="http://schemas.microsoft.com/office/drawing/2014/main" id="{DE6153BB-4717-820D-CA0B-65F92103E255}"/>
              </a:ext>
            </a:extLst>
          </p:cNvPr>
          <p:cNvSpPr/>
          <p:nvPr/>
        </p:nvSpPr>
        <p:spPr>
          <a:xfrm>
            <a:off x="628949" y="958945"/>
            <a:ext cx="2088232" cy="576064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bg1"/>
                </a:solidFill>
                <a:latin typeface="Barlow Condensed" panose="00000506000000000000" pitchFamily="2" charset="0"/>
              </a:rPr>
              <a:t>toepassingslaag</a:t>
            </a:r>
            <a:endParaRPr lang="nl-BE" sz="2400" dirty="0">
              <a:solidFill>
                <a:schemeClr val="bg1"/>
              </a:solidFill>
              <a:latin typeface="Barlow Condensed" panose="00000506000000000000" pitchFamily="2" charset="0"/>
            </a:endParaRPr>
          </a:p>
        </p:txBody>
      </p:sp>
      <p:sp>
        <p:nvSpPr>
          <p:cNvPr id="6" name="Rechthoek 12">
            <a:extLst>
              <a:ext uri="{FF2B5EF4-FFF2-40B4-BE49-F238E27FC236}">
                <a16:creationId xmlns:a16="http://schemas.microsoft.com/office/drawing/2014/main" id="{E88034EB-7E72-63B9-ECBE-1D6923472DE0}"/>
              </a:ext>
            </a:extLst>
          </p:cNvPr>
          <p:cNvSpPr/>
          <p:nvPr/>
        </p:nvSpPr>
        <p:spPr>
          <a:xfrm>
            <a:off x="628949" y="1697915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presentatielaag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7" name="Rechthoek 14">
            <a:extLst>
              <a:ext uri="{FF2B5EF4-FFF2-40B4-BE49-F238E27FC236}">
                <a16:creationId xmlns:a16="http://schemas.microsoft.com/office/drawing/2014/main" id="{4E820318-74EA-6DB5-D200-8D98B5DE4ADF}"/>
              </a:ext>
            </a:extLst>
          </p:cNvPr>
          <p:cNvSpPr/>
          <p:nvPr/>
        </p:nvSpPr>
        <p:spPr>
          <a:xfrm>
            <a:off x="628949" y="2444592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sessielaag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8" name="Rechthoek 16">
            <a:extLst>
              <a:ext uri="{FF2B5EF4-FFF2-40B4-BE49-F238E27FC236}">
                <a16:creationId xmlns:a16="http://schemas.microsoft.com/office/drawing/2014/main" id="{FBBCF37E-871A-C137-AC8A-2AB56165ADBD}"/>
              </a:ext>
            </a:extLst>
          </p:cNvPr>
          <p:cNvSpPr/>
          <p:nvPr/>
        </p:nvSpPr>
        <p:spPr>
          <a:xfrm>
            <a:off x="628949" y="3178370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transportlaag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cxnSp>
        <p:nvCxnSpPr>
          <p:cNvPr id="9" name="Rechte verbindingslijn 19">
            <a:extLst>
              <a:ext uri="{FF2B5EF4-FFF2-40B4-BE49-F238E27FC236}">
                <a16:creationId xmlns:a16="http://schemas.microsoft.com/office/drawing/2014/main" id="{42F7AF5F-9BBB-592F-5A91-02B66B204DFB}"/>
              </a:ext>
            </a:extLst>
          </p:cNvPr>
          <p:cNvCxnSpPr/>
          <p:nvPr/>
        </p:nvCxnSpPr>
        <p:spPr>
          <a:xfrm>
            <a:off x="1666169" y="5423745"/>
            <a:ext cx="0" cy="5069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hthoek 25">
            <a:extLst>
              <a:ext uri="{FF2B5EF4-FFF2-40B4-BE49-F238E27FC236}">
                <a16:creationId xmlns:a16="http://schemas.microsoft.com/office/drawing/2014/main" id="{865BD8EB-8B68-04E8-C694-CD0BDFD360CA}"/>
              </a:ext>
            </a:extLst>
          </p:cNvPr>
          <p:cNvSpPr/>
          <p:nvPr/>
        </p:nvSpPr>
        <p:spPr>
          <a:xfrm>
            <a:off x="628949" y="3898918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netwerklaag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1" name="Rechthoek 27">
            <a:extLst>
              <a:ext uri="{FF2B5EF4-FFF2-40B4-BE49-F238E27FC236}">
                <a16:creationId xmlns:a16="http://schemas.microsoft.com/office/drawing/2014/main" id="{68B40195-5392-78E4-A2C3-743D829A5662}"/>
              </a:ext>
            </a:extLst>
          </p:cNvPr>
          <p:cNvSpPr/>
          <p:nvPr/>
        </p:nvSpPr>
        <p:spPr>
          <a:xfrm>
            <a:off x="628949" y="4645595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verbindingslaag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2" name="Rechthoek 29">
            <a:extLst>
              <a:ext uri="{FF2B5EF4-FFF2-40B4-BE49-F238E27FC236}">
                <a16:creationId xmlns:a16="http://schemas.microsoft.com/office/drawing/2014/main" id="{320C56DC-ADAC-7555-0811-9F98BAE920FC}"/>
              </a:ext>
            </a:extLst>
          </p:cNvPr>
          <p:cNvSpPr/>
          <p:nvPr/>
        </p:nvSpPr>
        <p:spPr>
          <a:xfrm>
            <a:off x="628949" y="5364043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fysieke laag</a:t>
            </a:r>
          </a:p>
        </p:txBody>
      </p:sp>
      <p:sp>
        <p:nvSpPr>
          <p:cNvPr id="13" name="Rechthoek 37">
            <a:extLst>
              <a:ext uri="{FF2B5EF4-FFF2-40B4-BE49-F238E27FC236}">
                <a16:creationId xmlns:a16="http://schemas.microsoft.com/office/drawing/2014/main" id="{721E2AC4-6E4E-187F-2169-A8C1A7D3366B}"/>
              </a:ext>
            </a:extLst>
          </p:cNvPr>
          <p:cNvSpPr/>
          <p:nvPr/>
        </p:nvSpPr>
        <p:spPr>
          <a:xfrm>
            <a:off x="2717181" y="958945"/>
            <a:ext cx="414398" cy="576064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bg1"/>
                </a:solidFill>
                <a:latin typeface="Barlow Condensed" panose="00000506000000000000" pitchFamily="2" charset="0"/>
              </a:rPr>
              <a:t>7</a:t>
            </a:r>
          </a:p>
        </p:txBody>
      </p:sp>
      <p:sp>
        <p:nvSpPr>
          <p:cNvPr id="14" name="Rechthoek 38">
            <a:extLst>
              <a:ext uri="{FF2B5EF4-FFF2-40B4-BE49-F238E27FC236}">
                <a16:creationId xmlns:a16="http://schemas.microsoft.com/office/drawing/2014/main" id="{EF0CB626-9AF0-E3E4-4FAC-B2F19310DF99}"/>
              </a:ext>
            </a:extLst>
          </p:cNvPr>
          <p:cNvSpPr/>
          <p:nvPr/>
        </p:nvSpPr>
        <p:spPr>
          <a:xfrm>
            <a:off x="2717181" y="1694788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6</a:t>
            </a:r>
          </a:p>
        </p:txBody>
      </p:sp>
      <p:sp>
        <p:nvSpPr>
          <p:cNvPr id="15" name="Rechthoek 39">
            <a:extLst>
              <a:ext uri="{FF2B5EF4-FFF2-40B4-BE49-F238E27FC236}">
                <a16:creationId xmlns:a16="http://schemas.microsoft.com/office/drawing/2014/main" id="{C4F1D003-F5E6-49BA-D5EC-D361A167F112}"/>
              </a:ext>
            </a:extLst>
          </p:cNvPr>
          <p:cNvSpPr/>
          <p:nvPr/>
        </p:nvSpPr>
        <p:spPr>
          <a:xfrm>
            <a:off x="2717181" y="2444783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5</a:t>
            </a:r>
          </a:p>
        </p:txBody>
      </p:sp>
      <p:sp>
        <p:nvSpPr>
          <p:cNvPr id="16" name="Rechthoek 40">
            <a:extLst>
              <a:ext uri="{FF2B5EF4-FFF2-40B4-BE49-F238E27FC236}">
                <a16:creationId xmlns:a16="http://schemas.microsoft.com/office/drawing/2014/main" id="{98178D51-3C69-79C0-CCE5-A5F3352EFAEE}"/>
              </a:ext>
            </a:extLst>
          </p:cNvPr>
          <p:cNvSpPr/>
          <p:nvPr/>
        </p:nvSpPr>
        <p:spPr>
          <a:xfrm>
            <a:off x="2717181" y="3178179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4</a:t>
            </a:r>
          </a:p>
        </p:txBody>
      </p:sp>
      <p:sp>
        <p:nvSpPr>
          <p:cNvPr id="17" name="Rechthoek 41">
            <a:extLst>
              <a:ext uri="{FF2B5EF4-FFF2-40B4-BE49-F238E27FC236}">
                <a16:creationId xmlns:a16="http://schemas.microsoft.com/office/drawing/2014/main" id="{40AE07D7-3B26-054A-9B4B-1FBBFCABCC08}"/>
              </a:ext>
            </a:extLst>
          </p:cNvPr>
          <p:cNvSpPr/>
          <p:nvPr/>
        </p:nvSpPr>
        <p:spPr>
          <a:xfrm>
            <a:off x="2716677" y="3899986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3</a:t>
            </a:r>
          </a:p>
        </p:txBody>
      </p:sp>
      <p:sp>
        <p:nvSpPr>
          <p:cNvPr id="18" name="Rechthoek 42">
            <a:extLst>
              <a:ext uri="{FF2B5EF4-FFF2-40B4-BE49-F238E27FC236}">
                <a16:creationId xmlns:a16="http://schemas.microsoft.com/office/drawing/2014/main" id="{2BD7EFC2-F252-DD95-29F6-C032C2D1B6B3}"/>
              </a:ext>
            </a:extLst>
          </p:cNvPr>
          <p:cNvSpPr/>
          <p:nvPr/>
        </p:nvSpPr>
        <p:spPr>
          <a:xfrm>
            <a:off x="2716677" y="4648809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2</a:t>
            </a:r>
          </a:p>
        </p:txBody>
      </p:sp>
      <p:sp>
        <p:nvSpPr>
          <p:cNvPr id="19" name="Rechthoek 43">
            <a:extLst>
              <a:ext uri="{FF2B5EF4-FFF2-40B4-BE49-F238E27FC236}">
                <a16:creationId xmlns:a16="http://schemas.microsoft.com/office/drawing/2014/main" id="{626F2307-8886-317A-F6EF-F03AE1C6CE50}"/>
              </a:ext>
            </a:extLst>
          </p:cNvPr>
          <p:cNvSpPr/>
          <p:nvPr/>
        </p:nvSpPr>
        <p:spPr>
          <a:xfrm>
            <a:off x="2720217" y="5364043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1</a:t>
            </a:r>
          </a:p>
        </p:txBody>
      </p:sp>
      <p:sp>
        <p:nvSpPr>
          <p:cNvPr id="20" name="Gelijkbenige driehoek 44">
            <a:extLst>
              <a:ext uri="{FF2B5EF4-FFF2-40B4-BE49-F238E27FC236}">
                <a16:creationId xmlns:a16="http://schemas.microsoft.com/office/drawing/2014/main" id="{60503B3D-EDC4-C3D4-BDE6-21FF13B1C859}"/>
              </a:ext>
            </a:extLst>
          </p:cNvPr>
          <p:cNvSpPr/>
          <p:nvPr/>
        </p:nvSpPr>
        <p:spPr>
          <a:xfrm rot="10800000">
            <a:off x="2728144" y="155541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1" name="Gelijkbenige driehoek 45">
            <a:extLst>
              <a:ext uri="{FF2B5EF4-FFF2-40B4-BE49-F238E27FC236}">
                <a16:creationId xmlns:a16="http://schemas.microsoft.com/office/drawing/2014/main" id="{CC71A1B7-439C-11F8-44B2-8887D921F60F}"/>
              </a:ext>
            </a:extLst>
          </p:cNvPr>
          <p:cNvSpPr/>
          <p:nvPr/>
        </p:nvSpPr>
        <p:spPr>
          <a:xfrm rot="10800000">
            <a:off x="2728144" y="229438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2" name="Gelijkbenige driehoek 46">
            <a:extLst>
              <a:ext uri="{FF2B5EF4-FFF2-40B4-BE49-F238E27FC236}">
                <a16:creationId xmlns:a16="http://schemas.microsoft.com/office/drawing/2014/main" id="{C2BF5145-E4E4-530D-8E65-E333A808F063}"/>
              </a:ext>
            </a:extLst>
          </p:cNvPr>
          <p:cNvSpPr/>
          <p:nvPr/>
        </p:nvSpPr>
        <p:spPr>
          <a:xfrm rot="10800000">
            <a:off x="2728143" y="3030497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3" name="Gelijkbenige driehoek 47">
            <a:extLst>
              <a:ext uri="{FF2B5EF4-FFF2-40B4-BE49-F238E27FC236}">
                <a16:creationId xmlns:a16="http://schemas.microsoft.com/office/drawing/2014/main" id="{F9766B63-2D6C-2CC4-6F4F-4E6BCDF71904}"/>
              </a:ext>
            </a:extLst>
          </p:cNvPr>
          <p:cNvSpPr/>
          <p:nvPr/>
        </p:nvSpPr>
        <p:spPr>
          <a:xfrm rot="10800000">
            <a:off x="2728144" y="375642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4" name="Gelijkbenige driehoek 48">
            <a:extLst>
              <a:ext uri="{FF2B5EF4-FFF2-40B4-BE49-F238E27FC236}">
                <a16:creationId xmlns:a16="http://schemas.microsoft.com/office/drawing/2014/main" id="{2E59D508-36A7-2CC0-8C77-A0C9AF96E75D}"/>
              </a:ext>
            </a:extLst>
          </p:cNvPr>
          <p:cNvSpPr/>
          <p:nvPr/>
        </p:nvSpPr>
        <p:spPr>
          <a:xfrm rot="10800000">
            <a:off x="2728143" y="5231500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5" name="Gelijkbenige driehoek 49">
            <a:extLst>
              <a:ext uri="{FF2B5EF4-FFF2-40B4-BE49-F238E27FC236}">
                <a16:creationId xmlns:a16="http://schemas.microsoft.com/office/drawing/2014/main" id="{D53B53D5-D1AF-88DC-3158-AE4AA3FFE73E}"/>
              </a:ext>
            </a:extLst>
          </p:cNvPr>
          <p:cNvSpPr/>
          <p:nvPr/>
        </p:nvSpPr>
        <p:spPr>
          <a:xfrm rot="10800000">
            <a:off x="2728144" y="449539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7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5585-B74C-E0B3-A8CD-FA5A8117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Maasnetwerk</a:t>
            </a:r>
            <a:endParaRPr lang="LID4096" dirty="0"/>
          </a:p>
        </p:txBody>
      </p:sp>
      <p:pic>
        <p:nvPicPr>
          <p:cNvPr id="4" name="Afbeelding 6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A73737CD-D8DD-9871-EACE-1732DC8F0142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360" y="3059972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7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8599707B-5614-8F9E-B5F6-CC7E4248C22F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568" y="1169708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8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F693E9E7-C2C1-0FA4-F517-5091C5B63427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831" y="3065659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10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29909DFA-1DFA-2218-10BA-9EF98ED54781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719" y="5319462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11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457C81B6-BF45-5DFB-D860-B998644C8D15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72" y="5330330"/>
            <a:ext cx="1033705" cy="1041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Rechte verbindingslijn 12">
            <a:extLst>
              <a:ext uri="{FF2B5EF4-FFF2-40B4-BE49-F238E27FC236}">
                <a16:creationId xmlns:a16="http://schemas.microsoft.com/office/drawing/2014/main" id="{50F7BEB4-8226-4651-9A72-590D3282527A}"/>
              </a:ext>
            </a:extLst>
          </p:cNvPr>
          <p:cNvCxnSpPr/>
          <p:nvPr/>
        </p:nvCxnSpPr>
        <p:spPr>
          <a:xfrm flipV="1">
            <a:off x="4608166" y="2145005"/>
            <a:ext cx="963983" cy="989811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13">
            <a:extLst>
              <a:ext uri="{FF2B5EF4-FFF2-40B4-BE49-F238E27FC236}">
                <a16:creationId xmlns:a16="http://schemas.microsoft.com/office/drawing/2014/main" id="{57B5AFBE-BBEC-7068-CB7D-90E28BE2C830}"/>
              </a:ext>
            </a:extLst>
          </p:cNvPr>
          <p:cNvCxnSpPr/>
          <p:nvPr/>
        </p:nvCxnSpPr>
        <p:spPr>
          <a:xfrm>
            <a:off x="6433793" y="2195556"/>
            <a:ext cx="834882" cy="897803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4">
            <a:extLst>
              <a:ext uri="{FF2B5EF4-FFF2-40B4-BE49-F238E27FC236}">
                <a16:creationId xmlns:a16="http://schemas.microsoft.com/office/drawing/2014/main" id="{8809F1C6-ECEF-D81A-702C-7BBBE865AAAB}"/>
              </a:ext>
            </a:extLst>
          </p:cNvPr>
          <p:cNvCxnSpPr/>
          <p:nvPr/>
        </p:nvCxnSpPr>
        <p:spPr>
          <a:xfrm flipV="1">
            <a:off x="7256166" y="4207627"/>
            <a:ext cx="322314" cy="1097971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6">
            <a:extLst>
              <a:ext uri="{FF2B5EF4-FFF2-40B4-BE49-F238E27FC236}">
                <a16:creationId xmlns:a16="http://schemas.microsoft.com/office/drawing/2014/main" id="{5CD5A175-B980-2C34-E0A6-EF7860F69841}"/>
              </a:ext>
            </a:extLst>
          </p:cNvPr>
          <p:cNvCxnSpPr/>
          <p:nvPr/>
        </p:nvCxnSpPr>
        <p:spPr>
          <a:xfrm flipV="1">
            <a:off x="5319812" y="5823024"/>
            <a:ext cx="1265867" cy="17418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7">
            <a:extLst>
              <a:ext uri="{FF2B5EF4-FFF2-40B4-BE49-F238E27FC236}">
                <a16:creationId xmlns:a16="http://schemas.microsoft.com/office/drawing/2014/main" id="{6393C48B-F8C0-CA9F-EB87-3C12B3B51A98}"/>
              </a:ext>
            </a:extLst>
          </p:cNvPr>
          <p:cNvCxnSpPr/>
          <p:nvPr/>
        </p:nvCxnSpPr>
        <p:spPr>
          <a:xfrm flipV="1">
            <a:off x="4964997" y="2211668"/>
            <a:ext cx="844638" cy="3066556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8">
            <a:extLst>
              <a:ext uri="{FF2B5EF4-FFF2-40B4-BE49-F238E27FC236}">
                <a16:creationId xmlns:a16="http://schemas.microsoft.com/office/drawing/2014/main" id="{4AF30C72-29A4-723F-43D9-700B4954BBB6}"/>
              </a:ext>
            </a:extLst>
          </p:cNvPr>
          <p:cNvCxnSpPr/>
          <p:nvPr/>
        </p:nvCxnSpPr>
        <p:spPr>
          <a:xfrm>
            <a:off x="6087474" y="2227646"/>
            <a:ext cx="951157" cy="3180917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9">
            <a:extLst>
              <a:ext uri="{FF2B5EF4-FFF2-40B4-BE49-F238E27FC236}">
                <a16:creationId xmlns:a16="http://schemas.microsoft.com/office/drawing/2014/main" id="{FB37FF18-AAB2-996C-9A99-B0D003DC2706}"/>
              </a:ext>
            </a:extLst>
          </p:cNvPr>
          <p:cNvCxnSpPr/>
          <p:nvPr/>
        </p:nvCxnSpPr>
        <p:spPr>
          <a:xfrm flipV="1">
            <a:off x="4633257" y="3616093"/>
            <a:ext cx="2523565" cy="1564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20">
            <a:extLst>
              <a:ext uri="{FF2B5EF4-FFF2-40B4-BE49-F238E27FC236}">
                <a16:creationId xmlns:a16="http://schemas.microsoft.com/office/drawing/2014/main" id="{AF1FDC72-7DC0-E6D7-F10E-226A17977424}"/>
              </a:ext>
            </a:extLst>
          </p:cNvPr>
          <p:cNvCxnSpPr/>
          <p:nvPr/>
        </p:nvCxnSpPr>
        <p:spPr>
          <a:xfrm>
            <a:off x="4531454" y="4101932"/>
            <a:ext cx="2052097" cy="1454198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21">
            <a:extLst>
              <a:ext uri="{FF2B5EF4-FFF2-40B4-BE49-F238E27FC236}">
                <a16:creationId xmlns:a16="http://schemas.microsoft.com/office/drawing/2014/main" id="{EC33B232-A5D3-B18D-B009-AB652BC656C1}"/>
              </a:ext>
            </a:extLst>
          </p:cNvPr>
          <p:cNvCxnSpPr/>
          <p:nvPr/>
        </p:nvCxnSpPr>
        <p:spPr>
          <a:xfrm flipV="1">
            <a:off x="5319812" y="4060475"/>
            <a:ext cx="2030068" cy="1536893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38">
            <a:extLst>
              <a:ext uri="{FF2B5EF4-FFF2-40B4-BE49-F238E27FC236}">
                <a16:creationId xmlns:a16="http://schemas.microsoft.com/office/drawing/2014/main" id="{24FC9AF7-1C13-31D8-C268-5730F9E12502}"/>
              </a:ext>
            </a:extLst>
          </p:cNvPr>
          <p:cNvCxnSpPr/>
          <p:nvPr/>
        </p:nvCxnSpPr>
        <p:spPr>
          <a:xfrm flipH="1" flipV="1">
            <a:off x="4097911" y="4101931"/>
            <a:ext cx="433543" cy="1228399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6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AD63E-8978-BAD1-4653-6129BC744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7">
            <a:extLst>
              <a:ext uri="{FF2B5EF4-FFF2-40B4-BE49-F238E27FC236}">
                <a16:creationId xmlns:a16="http://schemas.microsoft.com/office/drawing/2014/main" id="{7609DF46-2CE5-1D40-A31B-E889FD0164A4}"/>
              </a:ext>
            </a:extLst>
          </p:cNvPr>
          <p:cNvSpPr/>
          <p:nvPr/>
        </p:nvSpPr>
        <p:spPr>
          <a:xfrm>
            <a:off x="526562" y="883406"/>
            <a:ext cx="2689332" cy="51369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sz="3200" dirty="0">
              <a:latin typeface="Barlow Condensed" panose="00000506000000000000" pitchFamily="2" charset="0"/>
            </a:endParaRPr>
          </a:p>
        </p:txBody>
      </p:sp>
      <p:sp>
        <p:nvSpPr>
          <p:cNvPr id="5" name="Rechthoek 10">
            <a:extLst>
              <a:ext uri="{FF2B5EF4-FFF2-40B4-BE49-F238E27FC236}">
                <a16:creationId xmlns:a16="http://schemas.microsoft.com/office/drawing/2014/main" id="{AA389AE1-A524-23D9-6097-7766BA7A2B9B}"/>
              </a:ext>
            </a:extLst>
          </p:cNvPr>
          <p:cNvSpPr/>
          <p:nvPr/>
        </p:nvSpPr>
        <p:spPr>
          <a:xfrm>
            <a:off x="628949" y="958945"/>
            <a:ext cx="2088232" cy="576064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bg1"/>
                </a:solidFill>
                <a:latin typeface="Barlow Condensed" panose="00000506000000000000" pitchFamily="2" charset="0"/>
              </a:rPr>
              <a:t>toepassingslaag</a:t>
            </a:r>
            <a:endParaRPr lang="nl-BE" sz="2400" dirty="0">
              <a:solidFill>
                <a:schemeClr val="bg1"/>
              </a:solidFill>
              <a:latin typeface="Barlow Condensed" panose="00000506000000000000" pitchFamily="2" charset="0"/>
            </a:endParaRPr>
          </a:p>
        </p:txBody>
      </p:sp>
      <p:sp>
        <p:nvSpPr>
          <p:cNvPr id="6" name="Rechthoek 12">
            <a:extLst>
              <a:ext uri="{FF2B5EF4-FFF2-40B4-BE49-F238E27FC236}">
                <a16:creationId xmlns:a16="http://schemas.microsoft.com/office/drawing/2014/main" id="{8C0D7B35-9166-7FBC-7E82-C0AC336DF179}"/>
              </a:ext>
            </a:extLst>
          </p:cNvPr>
          <p:cNvSpPr/>
          <p:nvPr/>
        </p:nvSpPr>
        <p:spPr>
          <a:xfrm>
            <a:off x="628949" y="1697915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presentatielaag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7" name="Rechthoek 14">
            <a:extLst>
              <a:ext uri="{FF2B5EF4-FFF2-40B4-BE49-F238E27FC236}">
                <a16:creationId xmlns:a16="http://schemas.microsoft.com/office/drawing/2014/main" id="{788436D4-2792-D61A-38CC-98E9E845E1DE}"/>
              </a:ext>
            </a:extLst>
          </p:cNvPr>
          <p:cNvSpPr/>
          <p:nvPr/>
        </p:nvSpPr>
        <p:spPr>
          <a:xfrm>
            <a:off x="628949" y="2444592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sessielaag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8" name="Rechthoek 16">
            <a:extLst>
              <a:ext uri="{FF2B5EF4-FFF2-40B4-BE49-F238E27FC236}">
                <a16:creationId xmlns:a16="http://schemas.microsoft.com/office/drawing/2014/main" id="{A8243B81-3FDB-1399-AF3B-72F377EBD6DA}"/>
              </a:ext>
            </a:extLst>
          </p:cNvPr>
          <p:cNvSpPr/>
          <p:nvPr/>
        </p:nvSpPr>
        <p:spPr>
          <a:xfrm>
            <a:off x="628949" y="3178370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transportlaag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cxnSp>
        <p:nvCxnSpPr>
          <p:cNvPr id="9" name="Rechte verbindingslijn 19">
            <a:extLst>
              <a:ext uri="{FF2B5EF4-FFF2-40B4-BE49-F238E27FC236}">
                <a16:creationId xmlns:a16="http://schemas.microsoft.com/office/drawing/2014/main" id="{94D37B0D-B1C3-94E3-206B-449A0086346C}"/>
              </a:ext>
            </a:extLst>
          </p:cNvPr>
          <p:cNvCxnSpPr/>
          <p:nvPr/>
        </p:nvCxnSpPr>
        <p:spPr>
          <a:xfrm>
            <a:off x="1666169" y="5423745"/>
            <a:ext cx="0" cy="5069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hthoek 25">
            <a:extLst>
              <a:ext uri="{FF2B5EF4-FFF2-40B4-BE49-F238E27FC236}">
                <a16:creationId xmlns:a16="http://schemas.microsoft.com/office/drawing/2014/main" id="{6FA88B96-EFDA-08C9-B423-47452BADFE99}"/>
              </a:ext>
            </a:extLst>
          </p:cNvPr>
          <p:cNvSpPr/>
          <p:nvPr/>
        </p:nvSpPr>
        <p:spPr>
          <a:xfrm>
            <a:off x="628949" y="3898918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netwerklaag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1" name="Rechthoek 27">
            <a:extLst>
              <a:ext uri="{FF2B5EF4-FFF2-40B4-BE49-F238E27FC236}">
                <a16:creationId xmlns:a16="http://schemas.microsoft.com/office/drawing/2014/main" id="{81D8A6DA-5D32-CBD2-9125-189559EE405A}"/>
              </a:ext>
            </a:extLst>
          </p:cNvPr>
          <p:cNvSpPr/>
          <p:nvPr/>
        </p:nvSpPr>
        <p:spPr>
          <a:xfrm>
            <a:off x="628949" y="4645595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verbindingslaag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2" name="Rechthoek 29">
            <a:extLst>
              <a:ext uri="{FF2B5EF4-FFF2-40B4-BE49-F238E27FC236}">
                <a16:creationId xmlns:a16="http://schemas.microsoft.com/office/drawing/2014/main" id="{F2BBE58A-4D13-26D5-189D-0688944DEA23}"/>
              </a:ext>
            </a:extLst>
          </p:cNvPr>
          <p:cNvSpPr/>
          <p:nvPr/>
        </p:nvSpPr>
        <p:spPr>
          <a:xfrm>
            <a:off x="628949" y="5364043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fysieke laag</a:t>
            </a:r>
          </a:p>
        </p:txBody>
      </p:sp>
      <p:sp>
        <p:nvSpPr>
          <p:cNvPr id="13" name="Rechthoek 37">
            <a:extLst>
              <a:ext uri="{FF2B5EF4-FFF2-40B4-BE49-F238E27FC236}">
                <a16:creationId xmlns:a16="http://schemas.microsoft.com/office/drawing/2014/main" id="{C1F8423A-5436-2283-5F9C-C8F5CB3907FA}"/>
              </a:ext>
            </a:extLst>
          </p:cNvPr>
          <p:cNvSpPr/>
          <p:nvPr/>
        </p:nvSpPr>
        <p:spPr>
          <a:xfrm>
            <a:off x="2717181" y="958945"/>
            <a:ext cx="414398" cy="576064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bg1"/>
                </a:solidFill>
                <a:latin typeface="Barlow Condensed" panose="00000506000000000000" pitchFamily="2" charset="0"/>
              </a:rPr>
              <a:t>7</a:t>
            </a:r>
          </a:p>
        </p:txBody>
      </p:sp>
      <p:sp>
        <p:nvSpPr>
          <p:cNvPr id="14" name="Rechthoek 38">
            <a:extLst>
              <a:ext uri="{FF2B5EF4-FFF2-40B4-BE49-F238E27FC236}">
                <a16:creationId xmlns:a16="http://schemas.microsoft.com/office/drawing/2014/main" id="{ED37521E-BF49-37BD-0EDA-9EA1EA0D4494}"/>
              </a:ext>
            </a:extLst>
          </p:cNvPr>
          <p:cNvSpPr/>
          <p:nvPr/>
        </p:nvSpPr>
        <p:spPr>
          <a:xfrm>
            <a:off x="2717181" y="1694788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6</a:t>
            </a:r>
          </a:p>
        </p:txBody>
      </p:sp>
      <p:sp>
        <p:nvSpPr>
          <p:cNvPr id="15" name="Rechthoek 39">
            <a:extLst>
              <a:ext uri="{FF2B5EF4-FFF2-40B4-BE49-F238E27FC236}">
                <a16:creationId xmlns:a16="http://schemas.microsoft.com/office/drawing/2014/main" id="{D5D38F87-8A52-FB19-9AF1-6E89FEDD4422}"/>
              </a:ext>
            </a:extLst>
          </p:cNvPr>
          <p:cNvSpPr/>
          <p:nvPr/>
        </p:nvSpPr>
        <p:spPr>
          <a:xfrm>
            <a:off x="2717181" y="2444783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5</a:t>
            </a:r>
          </a:p>
        </p:txBody>
      </p:sp>
      <p:sp>
        <p:nvSpPr>
          <p:cNvPr id="16" name="Rechthoek 40">
            <a:extLst>
              <a:ext uri="{FF2B5EF4-FFF2-40B4-BE49-F238E27FC236}">
                <a16:creationId xmlns:a16="http://schemas.microsoft.com/office/drawing/2014/main" id="{614CF7E1-6324-908F-76C6-9736E26B4C12}"/>
              </a:ext>
            </a:extLst>
          </p:cNvPr>
          <p:cNvSpPr/>
          <p:nvPr/>
        </p:nvSpPr>
        <p:spPr>
          <a:xfrm>
            <a:off x="2717181" y="3178179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4</a:t>
            </a:r>
          </a:p>
        </p:txBody>
      </p:sp>
      <p:sp>
        <p:nvSpPr>
          <p:cNvPr id="17" name="Rechthoek 41">
            <a:extLst>
              <a:ext uri="{FF2B5EF4-FFF2-40B4-BE49-F238E27FC236}">
                <a16:creationId xmlns:a16="http://schemas.microsoft.com/office/drawing/2014/main" id="{196F8811-E347-DD24-48C3-A7F69CBA941F}"/>
              </a:ext>
            </a:extLst>
          </p:cNvPr>
          <p:cNvSpPr/>
          <p:nvPr/>
        </p:nvSpPr>
        <p:spPr>
          <a:xfrm>
            <a:off x="2716677" y="3899986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3</a:t>
            </a:r>
          </a:p>
        </p:txBody>
      </p:sp>
      <p:sp>
        <p:nvSpPr>
          <p:cNvPr id="18" name="Rechthoek 42">
            <a:extLst>
              <a:ext uri="{FF2B5EF4-FFF2-40B4-BE49-F238E27FC236}">
                <a16:creationId xmlns:a16="http://schemas.microsoft.com/office/drawing/2014/main" id="{F7AEB61F-B632-5B99-89DC-24541E0F4859}"/>
              </a:ext>
            </a:extLst>
          </p:cNvPr>
          <p:cNvSpPr/>
          <p:nvPr/>
        </p:nvSpPr>
        <p:spPr>
          <a:xfrm>
            <a:off x="2716677" y="4648809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2</a:t>
            </a:r>
          </a:p>
        </p:txBody>
      </p:sp>
      <p:sp>
        <p:nvSpPr>
          <p:cNvPr id="19" name="Rechthoek 43">
            <a:extLst>
              <a:ext uri="{FF2B5EF4-FFF2-40B4-BE49-F238E27FC236}">
                <a16:creationId xmlns:a16="http://schemas.microsoft.com/office/drawing/2014/main" id="{58FEB2AE-D0E9-1887-C3DA-4775EFB73CBB}"/>
              </a:ext>
            </a:extLst>
          </p:cNvPr>
          <p:cNvSpPr/>
          <p:nvPr/>
        </p:nvSpPr>
        <p:spPr>
          <a:xfrm>
            <a:off x="2720217" y="5364043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1</a:t>
            </a:r>
          </a:p>
        </p:txBody>
      </p:sp>
      <p:sp>
        <p:nvSpPr>
          <p:cNvPr id="20" name="Gelijkbenige driehoek 44">
            <a:extLst>
              <a:ext uri="{FF2B5EF4-FFF2-40B4-BE49-F238E27FC236}">
                <a16:creationId xmlns:a16="http://schemas.microsoft.com/office/drawing/2014/main" id="{85B2584F-1E01-7EA0-952E-2E823CB71490}"/>
              </a:ext>
            </a:extLst>
          </p:cNvPr>
          <p:cNvSpPr/>
          <p:nvPr/>
        </p:nvSpPr>
        <p:spPr>
          <a:xfrm rot="10800000">
            <a:off x="2728144" y="155541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1" name="Gelijkbenige driehoek 45">
            <a:extLst>
              <a:ext uri="{FF2B5EF4-FFF2-40B4-BE49-F238E27FC236}">
                <a16:creationId xmlns:a16="http://schemas.microsoft.com/office/drawing/2014/main" id="{6F60A1CB-4288-6EE8-F737-C2B437E630C7}"/>
              </a:ext>
            </a:extLst>
          </p:cNvPr>
          <p:cNvSpPr/>
          <p:nvPr/>
        </p:nvSpPr>
        <p:spPr>
          <a:xfrm rot="10800000">
            <a:off x="2728144" y="229438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2" name="Gelijkbenige driehoek 46">
            <a:extLst>
              <a:ext uri="{FF2B5EF4-FFF2-40B4-BE49-F238E27FC236}">
                <a16:creationId xmlns:a16="http://schemas.microsoft.com/office/drawing/2014/main" id="{2DF38F0A-170B-6A61-4C3F-4CD55D0981B6}"/>
              </a:ext>
            </a:extLst>
          </p:cNvPr>
          <p:cNvSpPr/>
          <p:nvPr/>
        </p:nvSpPr>
        <p:spPr>
          <a:xfrm rot="10800000">
            <a:off x="2728143" y="3030497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3" name="Gelijkbenige driehoek 47">
            <a:extLst>
              <a:ext uri="{FF2B5EF4-FFF2-40B4-BE49-F238E27FC236}">
                <a16:creationId xmlns:a16="http://schemas.microsoft.com/office/drawing/2014/main" id="{1059E8E5-7D3D-A44C-6A12-D7AD1997D5AD}"/>
              </a:ext>
            </a:extLst>
          </p:cNvPr>
          <p:cNvSpPr/>
          <p:nvPr/>
        </p:nvSpPr>
        <p:spPr>
          <a:xfrm rot="10800000">
            <a:off x="2728144" y="375642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4" name="Gelijkbenige driehoek 48">
            <a:extLst>
              <a:ext uri="{FF2B5EF4-FFF2-40B4-BE49-F238E27FC236}">
                <a16:creationId xmlns:a16="http://schemas.microsoft.com/office/drawing/2014/main" id="{3055D6A9-0451-19C7-3150-3A54EFC17100}"/>
              </a:ext>
            </a:extLst>
          </p:cNvPr>
          <p:cNvSpPr/>
          <p:nvPr/>
        </p:nvSpPr>
        <p:spPr>
          <a:xfrm rot="10800000">
            <a:off x="2728143" y="5231500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5" name="Gelijkbenige driehoek 49">
            <a:extLst>
              <a:ext uri="{FF2B5EF4-FFF2-40B4-BE49-F238E27FC236}">
                <a16:creationId xmlns:a16="http://schemas.microsoft.com/office/drawing/2014/main" id="{0F363516-2C70-37FB-13F2-187CEEEE2BCB}"/>
              </a:ext>
            </a:extLst>
          </p:cNvPr>
          <p:cNvSpPr/>
          <p:nvPr/>
        </p:nvSpPr>
        <p:spPr>
          <a:xfrm rot="10800000">
            <a:off x="2728144" y="449539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33" name="Rechthoek 7">
            <a:extLst>
              <a:ext uri="{FF2B5EF4-FFF2-40B4-BE49-F238E27FC236}">
                <a16:creationId xmlns:a16="http://schemas.microsoft.com/office/drawing/2014/main" id="{4D9B9055-70F6-E210-3543-F369F935D36B}"/>
              </a:ext>
            </a:extLst>
          </p:cNvPr>
          <p:cNvSpPr/>
          <p:nvPr/>
        </p:nvSpPr>
        <p:spPr>
          <a:xfrm>
            <a:off x="4564462" y="883406"/>
            <a:ext cx="2689332" cy="51369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sz="3200" dirty="0">
              <a:latin typeface="Barlow Condensed" panose="00000506000000000000" pitchFamily="2" charset="0"/>
            </a:endParaRPr>
          </a:p>
        </p:txBody>
      </p:sp>
      <p:sp>
        <p:nvSpPr>
          <p:cNvPr id="34" name="Rechthoek 10">
            <a:extLst>
              <a:ext uri="{FF2B5EF4-FFF2-40B4-BE49-F238E27FC236}">
                <a16:creationId xmlns:a16="http://schemas.microsoft.com/office/drawing/2014/main" id="{3E221E1B-E63A-98C9-D709-CE09DB472C20}"/>
              </a:ext>
            </a:extLst>
          </p:cNvPr>
          <p:cNvSpPr/>
          <p:nvPr/>
        </p:nvSpPr>
        <p:spPr>
          <a:xfrm>
            <a:off x="4666849" y="958945"/>
            <a:ext cx="2088232" cy="576064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bg1"/>
                </a:solidFill>
                <a:latin typeface="Barlow Condensed" panose="00000506000000000000" pitchFamily="2" charset="0"/>
              </a:rPr>
              <a:t>ApplicationLayer</a:t>
            </a:r>
          </a:p>
        </p:txBody>
      </p:sp>
      <p:sp>
        <p:nvSpPr>
          <p:cNvPr id="35" name="Rechthoek 12">
            <a:extLst>
              <a:ext uri="{FF2B5EF4-FFF2-40B4-BE49-F238E27FC236}">
                <a16:creationId xmlns:a16="http://schemas.microsoft.com/office/drawing/2014/main" id="{FFC8CE82-CDAD-395D-1AF5-18415F72DB94}"/>
              </a:ext>
            </a:extLst>
          </p:cNvPr>
          <p:cNvSpPr/>
          <p:nvPr/>
        </p:nvSpPr>
        <p:spPr>
          <a:xfrm>
            <a:off x="4666849" y="1697915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PresentationLayer</a:t>
            </a:r>
          </a:p>
        </p:txBody>
      </p:sp>
      <p:sp>
        <p:nvSpPr>
          <p:cNvPr id="36" name="Rechthoek 14">
            <a:extLst>
              <a:ext uri="{FF2B5EF4-FFF2-40B4-BE49-F238E27FC236}">
                <a16:creationId xmlns:a16="http://schemas.microsoft.com/office/drawing/2014/main" id="{9C50EF9F-F17E-C4BB-FF01-338150101286}"/>
              </a:ext>
            </a:extLst>
          </p:cNvPr>
          <p:cNvSpPr/>
          <p:nvPr/>
        </p:nvSpPr>
        <p:spPr>
          <a:xfrm>
            <a:off x="4666849" y="2444592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SessionLayer</a:t>
            </a:r>
          </a:p>
        </p:txBody>
      </p:sp>
      <p:sp>
        <p:nvSpPr>
          <p:cNvPr id="37" name="Rechthoek 16">
            <a:extLst>
              <a:ext uri="{FF2B5EF4-FFF2-40B4-BE49-F238E27FC236}">
                <a16:creationId xmlns:a16="http://schemas.microsoft.com/office/drawing/2014/main" id="{E33A9A26-4DD7-C4C2-EB41-D145C131359F}"/>
              </a:ext>
            </a:extLst>
          </p:cNvPr>
          <p:cNvSpPr/>
          <p:nvPr/>
        </p:nvSpPr>
        <p:spPr>
          <a:xfrm>
            <a:off x="4666849" y="3178370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TransportLayer</a:t>
            </a:r>
          </a:p>
        </p:txBody>
      </p:sp>
      <p:cxnSp>
        <p:nvCxnSpPr>
          <p:cNvPr id="38" name="Rechte verbindingslijn 19">
            <a:extLst>
              <a:ext uri="{FF2B5EF4-FFF2-40B4-BE49-F238E27FC236}">
                <a16:creationId xmlns:a16="http://schemas.microsoft.com/office/drawing/2014/main" id="{A87F6BB8-1FB5-2C7A-7AEB-4D48FED496E9}"/>
              </a:ext>
            </a:extLst>
          </p:cNvPr>
          <p:cNvCxnSpPr/>
          <p:nvPr/>
        </p:nvCxnSpPr>
        <p:spPr>
          <a:xfrm>
            <a:off x="5704069" y="5423745"/>
            <a:ext cx="0" cy="5069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hthoek 25">
            <a:extLst>
              <a:ext uri="{FF2B5EF4-FFF2-40B4-BE49-F238E27FC236}">
                <a16:creationId xmlns:a16="http://schemas.microsoft.com/office/drawing/2014/main" id="{2FE2A0A3-4C0E-AA72-E5B3-8AA2195FD6D6}"/>
              </a:ext>
            </a:extLst>
          </p:cNvPr>
          <p:cNvSpPr/>
          <p:nvPr/>
        </p:nvSpPr>
        <p:spPr>
          <a:xfrm>
            <a:off x="4666849" y="3898918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NetworkLayer</a:t>
            </a:r>
          </a:p>
        </p:txBody>
      </p:sp>
      <p:sp>
        <p:nvSpPr>
          <p:cNvPr id="40" name="Rechthoek 27">
            <a:extLst>
              <a:ext uri="{FF2B5EF4-FFF2-40B4-BE49-F238E27FC236}">
                <a16:creationId xmlns:a16="http://schemas.microsoft.com/office/drawing/2014/main" id="{CD7EB1B2-1B35-0A77-3FD3-A842F6B45FE3}"/>
              </a:ext>
            </a:extLst>
          </p:cNvPr>
          <p:cNvSpPr/>
          <p:nvPr/>
        </p:nvSpPr>
        <p:spPr>
          <a:xfrm>
            <a:off x="4666849" y="4645595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DataLinkLayer</a:t>
            </a:r>
          </a:p>
        </p:txBody>
      </p:sp>
      <p:sp>
        <p:nvSpPr>
          <p:cNvPr id="41" name="Rechthoek 29">
            <a:extLst>
              <a:ext uri="{FF2B5EF4-FFF2-40B4-BE49-F238E27FC236}">
                <a16:creationId xmlns:a16="http://schemas.microsoft.com/office/drawing/2014/main" id="{C8BE330B-DCAB-8BE6-6FE3-2282999E5559}"/>
              </a:ext>
            </a:extLst>
          </p:cNvPr>
          <p:cNvSpPr/>
          <p:nvPr/>
        </p:nvSpPr>
        <p:spPr>
          <a:xfrm>
            <a:off x="4666849" y="5364043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PhysicalLayer</a:t>
            </a:r>
          </a:p>
        </p:txBody>
      </p:sp>
      <p:sp>
        <p:nvSpPr>
          <p:cNvPr id="42" name="Rechthoek 37">
            <a:extLst>
              <a:ext uri="{FF2B5EF4-FFF2-40B4-BE49-F238E27FC236}">
                <a16:creationId xmlns:a16="http://schemas.microsoft.com/office/drawing/2014/main" id="{5BD9A302-91FA-AE58-B339-087927D105BE}"/>
              </a:ext>
            </a:extLst>
          </p:cNvPr>
          <p:cNvSpPr/>
          <p:nvPr/>
        </p:nvSpPr>
        <p:spPr>
          <a:xfrm>
            <a:off x="6755081" y="958945"/>
            <a:ext cx="414398" cy="576064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bg1"/>
                </a:solidFill>
                <a:latin typeface="Barlow Condensed" panose="00000506000000000000" pitchFamily="2" charset="0"/>
              </a:rPr>
              <a:t>7</a:t>
            </a:r>
          </a:p>
        </p:txBody>
      </p:sp>
      <p:sp>
        <p:nvSpPr>
          <p:cNvPr id="43" name="Rechthoek 38">
            <a:extLst>
              <a:ext uri="{FF2B5EF4-FFF2-40B4-BE49-F238E27FC236}">
                <a16:creationId xmlns:a16="http://schemas.microsoft.com/office/drawing/2014/main" id="{9FC6E5F9-FDC0-3116-FBC6-C1B35E220F57}"/>
              </a:ext>
            </a:extLst>
          </p:cNvPr>
          <p:cNvSpPr/>
          <p:nvPr/>
        </p:nvSpPr>
        <p:spPr>
          <a:xfrm>
            <a:off x="6755081" y="1694788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6</a:t>
            </a:r>
          </a:p>
        </p:txBody>
      </p:sp>
      <p:sp>
        <p:nvSpPr>
          <p:cNvPr id="44" name="Rechthoek 39">
            <a:extLst>
              <a:ext uri="{FF2B5EF4-FFF2-40B4-BE49-F238E27FC236}">
                <a16:creationId xmlns:a16="http://schemas.microsoft.com/office/drawing/2014/main" id="{3BCE7488-3260-817F-F673-0314863F8C4C}"/>
              </a:ext>
            </a:extLst>
          </p:cNvPr>
          <p:cNvSpPr/>
          <p:nvPr/>
        </p:nvSpPr>
        <p:spPr>
          <a:xfrm>
            <a:off x="6755081" y="2444783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5</a:t>
            </a:r>
          </a:p>
        </p:txBody>
      </p:sp>
      <p:sp>
        <p:nvSpPr>
          <p:cNvPr id="45" name="Rechthoek 40">
            <a:extLst>
              <a:ext uri="{FF2B5EF4-FFF2-40B4-BE49-F238E27FC236}">
                <a16:creationId xmlns:a16="http://schemas.microsoft.com/office/drawing/2014/main" id="{B7BA1864-2230-6E2B-00B9-E88B03012A9E}"/>
              </a:ext>
            </a:extLst>
          </p:cNvPr>
          <p:cNvSpPr/>
          <p:nvPr/>
        </p:nvSpPr>
        <p:spPr>
          <a:xfrm>
            <a:off x="6755081" y="3178179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4</a:t>
            </a:r>
          </a:p>
        </p:txBody>
      </p:sp>
      <p:sp>
        <p:nvSpPr>
          <p:cNvPr id="46" name="Rechthoek 41">
            <a:extLst>
              <a:ext uri="{FF2B5EF4-FFF2-40B4-BE49-F238E27FC236}">
                <a16:creationId xmlns:a16="http://schemas.microsoft.com/office/drawing/2014/main" id="{BB23A614-CB77-8870-242A-4B9FF13D58F2}"/>
              </a:ext>
            </a:extLst>
          </p:cNvPr>
          <p:cNvSpPr/>
          <p:nvPr/>
        </p:nvSpPr>
        <p:spPr>
          <a:xfrm>
            <a:off x="6754577" y="3899986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3</a:t>
            </a:r>
          </a:p>
        </p:txBody>
      </p:sp>
      <p:sp>
        <p:nvSpPr>
          <p:cNvPr id="47" name="Rechthoek 42">
            <a:extLst>
              <a:ext uri="{FF2B5EF4-FFF2-40B4-BE49-F238E27FC236}">
                <a16:creationId xmlns:a16="http://schemas.microsoft.com/office/drawing/2014/main" id="{55ED8944-7A57-B8CB-B097-DE77C06909FC}"/>
              </a:ext>
            </a:extLst>
          </p:cNvPr>
          <p:cNvSpPr/>
          <p:nvPr/>
        </p:nvSpPr>
        <p:spPr>
          <a:xfrm>
            <a:off x="6754577" y="4648809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2</a:t>
            </a:r>
          </a:p>
        </p:txBody>
      </p:sp>
      <p:sp>
        <p:nvSpPr>
          <p:cNvPr id="48" name="Rechthoek 43">
            <a:extLst>
              <a:ext uri="{FF2B5EF4-FFF2-40B4-BE49-F238E27FC236}">
                <a16:creationId xmlns:a16="http://schemas.microsoft.com/office/drawing/2014/main" id="{C126F4CE-DE51-099C-B326-E95E461A682A}"/>
              </a:ext>
            </a:extLst>
          </p:cNvPr>
          <p:cNvSpPr/>
          <p:nvPr/>
        </p:nvSpPr>
        <p:spPr>
          <a:xfrm>
            <a:off x="6758117" y="5364043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1</a:t>
            </a:r>
          </a:p>
        </p:txBody>
      </p:sp>
      <p:sp>
        <p:nvSpPr>
          <p:cNvPr id="49" name="Gelijkbenige driehoek 44">
            <a:extLst>
              <a:ext uri="{FF2B5EF4-FFF2-40B4-BE49-F238E27FC236}">
                <a16:creationId xmlns:a16="http://schemas.microsoft.com/office/drawing/2014/main" id="{6D04E1F8-42F4-4E62-91E5-2ABB363602B5}"/>
              </a:ext>
            </a:extLst>
          </p:cNvPr>
          <p:cNvSpPr/>
          <p:nvPr/>
        </p:nvSpPr>
        <p:spPr>
          <a:xfrm rot="10800000">
            <a:off x="6766044" y="155541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50" name="Gelijkbenige driehoek 45">
            <a:extLst>
              <a:ext uri="{FF2B5EF4-FFF2-40B4-BE49-F238E27FC236}">
                <a16:creationId xmlns:a16="http://schemas.microsoft.com/office/drawing/2014/main" id="{EB55FD33-0395-10B5-831F-D191DF0B92A7}"/>
              </a:ext>
            </a:extLst>
          </p:cNvPr>
          <p:cNvSpPr/>
          <p:nvPr/>
        </p:nvSpPr>
        <p:spPr>
          <a:xfrm rot="10800000">
            <a:off x="6766044" y="229438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51" name="Gelijkbenige driehoek 46">
            <a:extLst>
              <a:ext uri="{FF2B5EF4-FFF2-40B4-BE49-F238E27FC236}">
                <a16:creationId xmlns:a16="http://schemas.microsoft.com/office/drawing/2014/main" id="{6F108BFA-43FE-C013-41AF-C1AA8D103462}"/>
              </a:ext>
            </a:extLst>
          </p:cNvPr>
          <p:cNvSpPr/>
          <p:nvPr/>
        </p:nvSpPr>
        <p:spPr>
          <a:xfrm rot="10800000">
            <a:off x="6766043" y="3030497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52" name="Gelijkbenige driehoek 47">
            <a:extLst>
              <a:ext uri="{FF2B5EF4-FFF2-40B4-BE49-F238E27FC236}">
                <a16:creationId xmlns:a16="http://schemas.microsoft.com/office/drawing/2014/main" id="{BF2635BD-D0CD-B956-1149-559BBE4C0CC3}"/>
              </a:ext>
            </a:extLst>
          </p:cNvPr>
          <p:cNvSpPr/>
          <p:nvPr/>
        </p:nvSpPr>
        <p:spPr>
          <a:xfrm rot="10800000">
            <a:off x="6766044" y="375642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53" name="Gelijkbenige driehoek 48">
            <a:extLst>
              <a:ext uri="{FF2B5EF4-FFF2-40B4-BE49-F238E27FC236}">
                <a16:creationId xmlns:a16="http://schemas.microsoft.com/office/drawing/2014/main" id="{B5DCAB86-2B98-5C49-13AE-9440CA9F4048}"/>
              </a:ext>
            </a:extLst>
          </p:cNvPr>
          <p:cNvSpPr/>
          <p:nvPr/>
        </p:nvSpPr>
        <p:spPr>
          <a:xfrm rot="10800000">
            <a:off x="6766043" y="5231500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54" name="Gelijkbenige driehoek 49">
            <a:extLst>
              <a:ext uri="{FF2B5EF4-FFF2-40B4-BE49-F238E27FC236}">
                <a16:creationId xmlns:a16="http://schemas.microsoft.com/office/drawing/2014/main" id="{6193DB38-E902-042E-049B-DEF1FB272F68}"/>
              </a:ext>
            </a:extLst>
          </p:cNvPr>
          <p:cNvSpPr/>
          <p:nvPr/>
        </p:nvSpPr>
        <p:spPr>
          <a:xfrm rot="10800000">
            <a:off x="6766044" y="449539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946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B618B-2F1F-2CF6-FB54-000D9843E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7">
            <a:extLst>
              <a:ext uri="{FF2B5EF4-FFF2-40B4-BE49-F238E27FC236}">
                <a16:creationId xmlns:a16="http://schemas.microsoft.com/office/drawing/2014/main" id="{20FCEE7B-052A-5312-9FDB-58ECD33370F5}"/>
              </a:ext>
            </a:extLst>
          </p:cNvPr>
          <p:cNvSpPr/>
          <p:nvPr/>
        </p:nvSpPr>
        <p:spPr>
          <a:xfrm>
            <a:off x="526562" y="883406"/>
            <a:ext cx="2689332" cy="51369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sz="3200" dirty="0">
              <a:latin typeface="Barlow Condensed" panose="00000506000000000000" pitchFamily="2" charset="0"/>
            </a:endParaRPr>
          </a:p>
        </p:txBody>
      </p:sp>
      <p:sp>
        <p:nvSpPr>
          <p:cNvPr id="5" name="Rechthoek 10">
            <a:extLst>
              <a:ext uri="{FF2B5EF4-FFF2-40B4-BE49-F238E27FC236}">
                <a16:creationId xmlns:a16="http://schemas.microsoft.com/office/drawing/2014/main" id="{C6EE708C-318A-B24B-3C14-1306E47271CF}"/>
              </a:ext>
            </a:extLst>
          </p:cNvPr>
          <p:cNvSpPr/>
          <p:nvPr/>
        </p:nvSpPr>
        <p:spPr>
          <a:xfrm>
            <a:off x="628949" y="958945"/>
            <a:ext cx="2088232" cy="576064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bg1"/>
                </a:solidFill>
                <a:latin typeface="Barlow Condensed" panose="00000506000000000000" pitchFamily="2" charset="0"/>
              </a:rPr>
              <a:t>toepassingslaag</a:t>
            </a:r>
            <a:endParaRPr lang="nl-BE" sz="2400" dirty="0">
              <a:solidFill>
                <a:schemeClr val="bg1"/>
              </a:solidFill>
              <a:latin typeface="Barlow Condensed" panose="00000506000000000000" pitchFamily="2" charset="0"/>
            </a:endParaRPr>
          </a:p>
        </p:txBody>
      </p:sp>
      <p:sp>
        <p:nvSpPr>
          <p:cNvPr id="6" name="Rechthoek 12">
            <a:extLst>
              <a:ext uri="{FF2B5EF4-FFF2-40B4-BE49-F238E27FC236}">
                <a16:creationId xmlns:a16="http://schemas.microsoft.com/office/drawing/2014/main" id="{C4957D79-11F0-8B6D-1108-94975E6E3F88}"/>
              </a:ext>
            </a:extLst>
          </p:cNvPr>
          <p:cNvSpPr/>
          <p:nvPr/>
        </p:nvSpPr>
        <p:spPr>
          <a:xfrm>
            <a:off x="628949" y="1697915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presentatielaag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7" name="Rechthoek 14">
            <a:extLst>
              <a:ext uri="{FF2B5EF4-FFF2-40B4-BE49-F238E27FC236}">
                <a16:creationId xmlns:a16="http://schemas.microsoft.com/office/drawing/2014/main" id="{C1F4B500-2906-6A12-E107-91A8E7F5E894}"/>
              </a:ext>
            </a:extLst>
          </p:cNvPr>
          <p:cNvSpPr/>
          <p:nvPr/>
        </p:nvSpPr>
        <p:spPr>
          <a:xfrm>
            <a:off x="628949" y="2444592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sessielaag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8" name="Rechthoek 16">
            <a:extLst>
              <a:ext uri="{FF2B5EF4-FFF2-40B4-BE49-F238E27FC236}">
                <a16:creationId xmlns:a16="http://schemas.microsoft.com/office/drawing/2014/main" id="{7DED3164-C89B-B3B3-7DC8-4E0AB6212ED9}"/>
              </a:ext>
            </a:extLst>
          </p:cNvPr>
          <p:cNvSpPr/>
          <p:nvPr/>
        </p:nvSpPr>
        <p:spPr>
          <a:xfrm>
            <a:off x="628949" y="3178370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transportlaag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cxnSp>
        <p:nvCxnSpPr>
          <p:cNvPr id="9" name="Rechte verbindingslijn 19">
            <a:extLst>
              <a:ext uri="{FF2B5EF4-FFF2-40B4-BE49-F238E27FC236}">
                <a16:creationId xmlns:a16="http://schemas.microsoft.com/office/drawing/2014/main" id="{763AFD70-3835-9A7C-4625-DF7AA2BE46F3}"/>
              </a:ext>
            </a:extLst>
          </p:cNvPr>
          <p:cNvCxnSpPr/>
          <p:nvPr/>
        </p:nvCxnSpPr>
        <p:spPr>
          <a:xfrm>
            <a:off x="1666169" y="5423745"/>
            <a:ext cx="0" cy="5069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hthoek 25">
            <a:extLst>
              <a:ext uri="{FF2B5EF4-FFF2-40B4-BE49-F238E27FC236}">
                <a16:creationId xmlns:a16="http://schemas.microsoft.com/office/drawing/2014/main" id="{6B66DEC2-4532-3892-825E-BDCF385984CC}"/>
              </a:ext>
            </a:extLst>
          </p:cNvPr>
          <p:cNvSpPr/>
          <p:nvPr/>
        </p:nvSpPr>
        <p:spPr>
          <a:xfrm>
            <a:off x="628949" y="3898918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netwerklaag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1" name="Rechthoek 27">
            <a:extLst>
              <a:ext uri="{FF2B5EF4-FFF2-40B4-BE49-F238E27FC236}">
                <a16:creationId xmlns:a16="http://schemas.microsoft.com/office/drawing/2014/main" id="{0D5A57E9-B6CB-9A54-5EED-1A32E8D72E8F}"/>
              </a:ext>
            </a:extLst>
          </p:cNvPr>
          <p:cNvSpPr/>
          <p:nvPr/>
        </p:nvSpPr>
        <p:spPr>
          <a:xfrm>
            <a:off x="628949" y="4645595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verbindingslaag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2" name="Rechthoek 29">
            <a:extLst>
              <a:ext uri="{FF2B5EF4-FFF2-40B4-BE49-F238E27FC236}">
                <a16:creationId xmlns:a16="http://schemas.microsoft.com/office/drawing/2014/main" id="{FC2AC6AE-D5E9-B51C-3755-120DC2DC2A2E}"/>
              </a:ext>
            </a:extLst>
          </p:cNvPr>
          <p:cNvSpPr/>
          <p:nvPr/>
        </p:nvSpPr>
        <p:spPr>
          <a:xfrm>
            <a:off x="628949" y="5364043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fysieke laag</a:t>
            </a:r>
          </a:p>
        </p:txBody>
      </p:sp>
      <p:sp>
        <p:nvSpPr>
          <p:cNvPr id="13" name="Rechthoek 37">
            <a:extLst>
              <a:ext uri="{FF2B5EF4-FFF2-40B4-BE49-F238E27FC236}">
                <a16:creationId xmlns:a16="http://schemas.microsoft.com/office/drawing/2014/main" id="{2FB0D3EF-9248-F2E4-4254-0AE2555B966C}"/>
              </a:ext>
            </a:extLst>
          </p:cNvPr>
          <p:cNvSpPr/>
          <p:nvPr/>
        </p:nvSpPr>
        <p:spPr>
          <a:xfrm>
            <a:off x="2717181" y="958945"/>
            <a:ext cx="414398" cy="576064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bg1"/>
                </a:solidFill>
                <a:latin typeface="Barlow Condensed" panose="00000506000000000000" pitchFamily="2" charset="0"/>
              </a:rPr>
              <a:t>7</a:t>
            </a:r>
          </a:p>
        </p:txBody>
      </p:sp>
      <p:sp>
        <p:nvSpPr>
          <p:cNvPr id="14" name="Rechthoek 38">
            <a:extLst>
              <a:ext uri="{FF2B5EF4-FFF2-40B4-BE49-F238E27FC236}">
                <a16:creationId xmlns:a16="http://schemas.microsoft.com/office/drawing/2014/main" id="{F43402A8-795B-6939-4543-ACA7DDCA6311}"/>
              </a:ext>
            </a:extLst>
          </p:cNvPr>
          <p:cNvSpPr/>
          <p:nvPr/>
        </p:nvSpPr>
        <p:spPr>
          <a:xfrm>
            <a:off x="2717181" y="1694788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6</a:t>
            </a:r>
          </a:p>
        </p:txBody>
      </p:sp>
      <p:sp>
        <p:nvSpPr>
          <p:cNvPr id="15" name="Rechthoek 39">
            <a:extLst>
              <a:ext uri="{FF2B5EF4-FFF2-40B4-BE49-F238E27FC236}">
                <a16:creationId xmlns:a16="http://schemas.microsoft.com/office/drawing/2014/main" id="{6886586A-C337-497D-80D8-35F493E290C2}"/>
              </a:ext>
            </a:extLst>
          </p:cNvPr>
          <p:cNvSpPr/>
          <p:nvPr/>
        </p:nvSpPr>
        <p:spPr>
          <a:xfrm>
            <a:off x="2717181" y="2444783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5</a:t>
            </a:r>
          </a:p>
        </p:txBody>
      </p:sp>
      <p:sp>
        <p:nvSpPr>
          <p:cNvPr id="16" name="Rechthoek 40">
            <a:extLst>
              <a:ext uri="{FF2B5EF4-FFF2-40B4-BE49-F238E27FC236}">
                <a16:creationId xmlns:a16="http://schemas.microsoft.com/office/drawing/2014/main" id="{3B9124B5-1198-877B-D05B-2020FD93254D}"/>
              </a:ext>
            </a:extLst>
          </p:cNvPr>
          <p:cNvSpPr/>
          <p:nvPr/>
        </p:nvSpPr>
        <p:spPr>
          <a:xfrm>
            <a:off x="2717181" y="3178179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4</a:t>
            </a:r>
          </a:p>
        </p:txBody>
      </p:sp>
      <p:sp>
        <p:nvSpPr>
          <p:cNvPr id="17" name="Rechthoek 41">
            <a:extLst>
              <a:ext uri="{FF2B5EF4-FFF2-40B4-BE49-F238E27FC236}">
                <a16:creationId xmlns:a16="http://schemas.microsoft.com/office/drawing/2014/main" id="{B59836FF-4CF5-A66B-EC54-E3CA2B2FEDA7}"/>
              </a:ext>
            </a:extLst>
          </p:cNvPr>
          <p:cNvSpPr/>
          <p:nvPr/>
        </p:nvSpPr>
        <p:spPr>
          <a:xfrm>
            <a:off x="2716677" y="3899986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3</a:t>
            </a:r>
          </a:p>
        </p:txBody>
      </p:sp>
      <p:sp>
        <p:nvSpPr>
          <p:cNvPr id="18" name="Rechthoek 42">
            <a:extLst>
              <a:ext uri="{FF2B5EF4-FFF2-40B4-BE49-F238E27FC236}">
                <a16:creationId xmlns:a16="http://schemas.microsoft.com/office/drawing/2014/main" id="{9F830E76-AC21-D15C-9CF1-5809F900BC8A}"/>
              </a:ext>
            </a:extLst>
          </p:cNvPr>
          <p:cNvSpPr/>
          <p:nvPr/>
        </p:nvSpPr>
        <p:spPr>
          <a:xfrm>
            <a:off x="2716677" y="4648809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2</a:t>
            </a:r>
          </a:p>
        </p:txBody>
      </p:sp>
      <p:sp>
        <p:nvSpPr>
          <p:cNvPr id="19" name="Rechthoek 43">
            <a:extLst>
              <a:ext uri="{FF2B5EF4-FFF2-40B4-BE49-F238E27FC236}">
                <a16:creationId xmlns:a16="http://schemas.microsoft.com/office/drawing/2014/main" id="{C58C4DEC-B5B9-686A-A802-2F510BD0CD2D}"/>
              </a:ext>
            </a:extLst>
          </p:cNvPr>
          <p:cNvSpPr/>
          <p:nvPr/>
        </p:nvSpPr>
        <p:spPr>
          <a:xfrm>
            <a:off x="2720217" y="5364043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1</a:t>
            </a:r>
          </a:p>
        </p:txBody>
      </p:sp>
      <p:sp>
        <p:nvSpPr>
          <p:cNvPr id="20" name="Gelijkbenige driehoek 44">
            <a:extLst>
              <a:ext uri="{FF2B5EF4-FFF2-40B4-BE49-F238E27FC236}">
                <a16:creationId xmlns:a16="http://schemas.microsoft.com/office/drawing/2014/main" id="{03E50113-4A1F-E111-F75D-3F2F9597D1BC}"/>
              </a:ext>
            </a:extLst>
          </p:cNvPr>
          <p:cNvSpPr/>
          <p:nvPr/>
        </p:nvSpPr>
        <p:spPr>
          <a:xfrm rot="10800000">
            <a:off x="2728144" y="155541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1" name="Gelijkbenige driehoek 45">
            <a:extLst>
              <a:ext uri="{FF2B5EF4-FFF2-40B4-BE49-F238E27FC236}">
                <a16:creationId xmlns:a16="http://schemas.microsoft.com/office/drawing/2014/main" id="{DDD4288F-0304-EE9D-E58A-1FEC891C23DB}"/>
              </a:ext>
            </a:extLst>
          </p:cNvPr>
          <p:cNvSpPr/>
          <p:nvPr/>
        </p:nvSpPr>
        <p:spPr>
          <a:xfrm rot="10800000">
            <a:off x="2728144" y="229438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2" name="Gelijkbenige driehoek 46">
            <a:extLst>
              <a:ext uri="{FF2B5EF4-FFF2-40B4-BE49-F238E27FC236}">
                <a16:creationId xmlns:a16="http://schemas.microsoft.com/office/drawing/2014/main" id="{F4730BCE-F5B7-0405-DD59-249413EB11B0}"/>
              </a:ext>
            </a:extLst>
          </p:cNvPr>
          <p:cNvSpPr/>
          <p:nvPr/>
        </p:nvSpPr>
        <p:spPr>
          <a:xfrm rot="10800000">
            <a:off x="2728143" y="3030497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3" name="Gelijkbenige driehoek 47">
            <a:extLst>
              <a:ext uri="{FF2B5EF4-FFF2-40B4-BE49-F238E27FC236}">
                <a16:creationId xmlns:a16="http://schemas.microsoft.com/office/drawing/2014/main" id="{0D5D1414-660A-B5CB-80D1-AD1D3D30F482}"/>
              </a:ext>
            </a:extLst>
          </p:cNvPr>
          <p:cNvSpPr/>
          <p:nvPr/>
        </p:nvSpPr>
        <p:spPr>
          <a:xfrm rot="10800000">
            <a:off x="2728144" y="375642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4" name="Gelijkbenige driehoek 48">
            <a:extLst>
              <a:ext uri="{FF2B5EF4-FFF2-40B4-BE49-F238E27FC236}">
                <a16:creationId xmlns:a16="http://schemas.microsoft.com/office/drawing/2014/main" id="{266C88EC-7D89-FF7E-4DB5-A724EF45DFEC}"/>
              </a:ext>
            </a:extLst>
          </p:cNvPr>
          <p:cNvSpPr/>
          <p:nvPr/>
        </p:nvSpPr>
        <p:spPr>
          <a:xfrm rot="10800000">
            <a:off x="2728143" y="5231500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5" name="Gelijkbenige driehoek 49">
            <a:extLst>
              <a:ext uri="{FF2B5EF4-FFF2-40B4-BE49-F238E27FC236}">
                <a16:creationId xmlns:a16="http://schemas.microsoft.com/office/drawing/2014/main" id="{709F0E01-F27D-EF14-9942-7628B88E9D32}"/>
              </a:ext>
            </a:extLst>
          </p:cNvPr>
          <p:cNvSpPr/>
          <p:nvPr/>
        </p:nvSpPr>
        <p:spPr>
          <a:xfrm rot="10800000">
            <a:off x="2728144" y="449539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DB923A-550B-696B-1668-A4552F91C584}"/>
              </a:ext>
            </a:extLst>
          </p:cNvPr>
          <p:cNvSpPr txBox="1"/>
          <p:nvPr/>
        </p:nvSpPr>
        <p:spPr>
          <a:xfrm>
            <a:off x="8803518" y="3174773"/>
            <a:ext cx="26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</a:t>
            </a:r>
            <a:endParaRPr lang="LID4096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6AC767-8793-8F36-55B5-A1FCD9060ACA}"/>
              </a:ext>
            </a:extLst>
          </p:cNvPr>
          <p:cNvSpPr txBox="1"/>
          <p:nvPr/>
        </p:nvSpPr>
        <p:spPr>
          <a:xfrm>
            <a:off x="8771836" y="1710093"/>
            <a:ext cx="26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People</a:t>
            </a:r>
            <a:endParaRPr lang="LID4096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03AD26-AC7D-EBD8-3FA7-B873E8AA5E00}"/>
              </a:ext>
            </a:extLst>
          </p:cNvPr>
          <p:cNvSpPr txBox="1"/>
          <p:nvPr/>
        </p:nvSpPr>
        <p:spPr>
          <a:xfrm>
            <a:off x="8771836" y="2445936"/>
            <a:ext cx="26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Seem</a:t>
            </a:r>
            <a:endParaRPr lang="LID4096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69433-4C33-040E-2BA9-EE91C502022F}"/>
              </a:ext>
            </a:extLst>
          </p:cNvPr>
          <p:cNvSpPr txBox="1"/>
          <p:nvPr/>
        </p:nvSpPr>
        <p:spPr>
          <a:xfrm>
            <a:off x="8771836" y="958945"/>
            <a:ext cx="26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All</a:t>
            </a:r>
            <a:endParaRPr lang="LID4096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6B3CBA-C019-547E-57AC-81FD3A3E5B8A}"/>
              </a:ext>
            </a:extLst>
          </p:cNvPr>
          <p:cNvSpPr txBox="1"/>
          <p:nvPr/>
        </p:nvSpPr>
        <p:spPr>
          <a:xfrm>
            <a:off x="8803518" y="3910616"/>
            <a:ext cx="26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Need</a:t>
            </a:r>
            <a:endParaRPr lang="LID4096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C33572-8A18-96C3-FE28-8AE086276455}"/>
              </a:ext>
            </a:extLst>
          </p:cNvPr>
          <p:cNvSpPr txBox="1"/>
          <p:nvPr/>
        </p:nvSpPr>
        <p:spPr>
          <a:xfrm>
            <a:off x="8771836" y="4563132"/>
            <a:ext cx="26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</a:t>
            </a:r>
            <a:endParaRPr lang="LID4096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DB90C-9892-9188-CF1D-B44EB67F80E2}"/>
              </a:ext>
            </a:extLst>
          </p:cNvPr>
          <p:cNvSpPr txBox="1"/>
          <p:nvPr/>
        </p:nvSpPr>
        <p:spPr>
          <a:xfrm>
            <a:off x="8771836" y="5345949"/>
            <a:ext cx="26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Protection</a:t>
            </a:r>
            <a:endParaRPr lang="LID4096" sz="3200" dirty="0"/>
          </a:p>
        </p:txBody>
      </p:sp>
      <p:sp>
        <p:nvSpPr>
          <p:cNvPr id="33" name="Rechthoek 7">
            <a:extLst>
              <a:ext uri="{FF2B5EF4-FFF2-40B4-BE49-F238E27FC236}">
                <a16:creationId xmlns:a16="http://schemas.microsoft.com/office/drawing/2014/main" id="{7035A17E-B33F-0097-42D2-3466E58F4978}"/>
              </a:ext>
            </a:extLst>
          </p:cNvPr>
          <p:cNvSpPr/>
          <p:nvPr/>
        </p:nvSpPr>
        <p:spPr>
          <a:xfrm>
            <a:off x="4564462" y="883406"/>
            <a:ext cx="2689332" cy="51369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sz="3200" dirty="0">
              <a:latin typeface="Barlow Condensed" panose="00000506000000000000" pitchFamily="2" charset="0"/>
            </a:endParaRPr>
          </a:p>
        </p:txBody>
      </p:sp>
      <p:sp>
        <p:nvSpPr>
          <p:cNvPr id="34" name="Rechthoek 10">
            <a:extLst>
              <a:ext uri="{FF2B5EF4-FFF2-40B4-BE49-F238E27FC236}">
                <a16:creationId xmlns:a16="http://schemas.microsoft.com/office/drawing/2014/main" id="{5BE13B19-D3CE-9DD3-E856-B6F1BEE0E5CF}"/>
              </a:ext>
            </a:extLst>
          </p:cNvPr>
          <p:cNvSpPr/>
          <p:nvPr/>
        </p:nvSpPr>
        <p:spPr>
          <a:xfrm>
            <a:off x="4666849" y="958945"/>
            <a:ext cx="2088232" cy="576064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bg1"/>
                </a:solidFill>
                <a:latin typeface="Barlow Condensed" panose="00000506000000000000" pitchFamily="2" charset="0"/>
              </a:rPr>
              <a:t>ApplicationLayer</a:t>
            </a:r>
          </a:p>
        </p:txBody>
      </p:sp>
      <p:sp>
        <p:nvSpPr>
          <p:cNvPr id="35" name="Rechthoek 12">
            <a:extLst>
              <a:ext uri="{FF2B5EF4-FFF2-40B4-BE49-F238E27FC236}">
                <a16:creationId xmlns:a16="http://schemas.microsoft.com/office/drawing/2014/main" id="{677B9B6D-6024-F2F3-D945-391D6BCFF1A4}"/>
              </a:ext>
            </a:extLst>
          </p:cNvPr>
          <p:cNvSpPr/>
          <p:nvPr/>
        </p:nvSpPr>
        <p:spPr>
          <a:xfrm>
            <a:off x="4666849" y="1697915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PresentationLayer</a:t>
            </a:r>
          </a:p>
        </p:txBody>
      </p:sp>
      <p:sp>
        <p:nvSpPr>
          <p:cNvPr id="36" name="Rechthoek 14">
            <a:extLst>
              <a:ext uri="{FF2B5EF4-FFF2-40B4-BE49-F238E27FC236}">
                <a16:creationId xmlns:a16="http://schemas.microsoft.com/office/drawing/2014/main" id="{392C488F-F7FF-042C-01EA-52B67AC59623}"/>
              </a:ext>
            </a:extLst>
          </p:cNvPr>
          <p:cNvSpPr/>
          <p:nvPr/>
        </p:nvSpPr>
        <p:spPr>
          <a:xfrm>
            <a:off x="4666849" y="2444592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SessionLayer</a:t>
            </a:r>
          </a:p>
        </p:txBody>
      </p:sp>
      <p:sp>
        <p:nvSpPr>
          <p:cNvPr id="37" name="Rechthoek 16">
            <a:extLst>
              <a:ext uri="{FF2B5EF4-FFF2-40B4-BE49-F238E27FC236}">
                <a16:creationId xmlns:a16="http://schemas.microsoft.com/office/drawing/2014/main" id="{8DDE268F-48EE-E5D8-9729-AAB1671DEFD6}"/>
              </a:ext>
            </a:extLst>
          </p:cNvPr>
          <p:cNvSpPr/>
          <p:nvPr/>
        </p:nvSpPr>
        <p:spPr>
          <a:xfrm>
            <a:off x="4666849" y="3178370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TransportLayer</a:t>
            </a:r>
          </a:p>
        </p:txBody>
      </p:sp>
      <p:cxnSp>
        <p:nvCxnSpPr>
          <p:cNvPr id="38" name="Rechte verbindingslijn 19">
            <a:extLst>
              <a:ext uri="{FF2B5EF4-FFF2-40B4-BE49-F238E27FC236}">
                <a16:creationId xmlns:a16="http://schemas.microsoft.com/office/drawing/2014/main" id="{0BFA22FF-DF61-AB45-5C4A-76BE8AAD2E8E}"/>
              </a:ext>
            </a:extLst>
          </p:cNvPr>
          <p:cNvCxnSpPr/>
          <p:nvPr/>
        </p:nvCxnSpPr>
        <p:spPr>
          <a:xfrm>
            <a:off x="5704069" y="5423745"/>
            <a:ext cx="0" cy="5069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hthoek 25">
            <a:extLst>
              <a:ext uri="{FF2B5EF4-FFF2-40B4-BE49-F238E27FC236}">
                <a16:creationId xmlns:a16="http://schemas.microsoft.com/office/drawing/2014/main" id="{E96D993C-D284-40E5-E301-410EDA9C92FC}"/>
              </a:ext>
            </a:extLst>
          </p:cNvPr>
          <p:cNvSpPr/>
          <p:nvPr/>
        </p:nvSpPr>
        <p:spPr>
          <a:xfrm>
            <a:off x="4666849" y="3898918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NetworkLayer</a:t>
            </a:r>
          </a:p>
        </p:txBody>
      </p:sp>
      <p:sp>
        <p:nvSpPr>
          <p:cNvPr id="40" name="Rechthoek 27">
            <a:extLst>
              <a:ext uri="{FF2B5EF4-FFF2-40B4-BE49-F238E27FC236}">
                <a16:creationId xmlns:a16="http://schemas.microsoft.com/office/drawing/2014/main" id="{B052A071-A6E7-D4D5-2DCF-B74FE4E81DFF}"/>
              </a:ext>
            </a:extLst>
          </p:cNvPr>
          <p:cNvSpPr/>
          <p:nvPr/>
        </p:nvSpPr>
        <p:spPr>
          <a:xfrm>
            <a:off x="4666849" y="4645595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DataLinkLayer</a:t>
            </a:r>
          </a:p>
        </p:txBody>
      </p:sp>
      <p:sp>
        <p:nvSpPr>
          <p:cNvPr id="41" name="Rechthoek 29">
            <a:extLst>
              <a:ext uri="{FF2B5EF4-FFF2-40B4-BE49-F238E27FC236}">
                <a16:creationId xmlns:a16="http://schemas.microsoft.com/office/drawing/2014/main" id="{45C409B4-76A9-04BE-3F22-1F1912B82BD7}"/>
              </a:ext>
            </a:extLst>
          </p:cNvPr>
          <p:cNvSpPr/>
          <p:nvPr/>
        </p:nvSpPr>
        <p:spPr>
          <a:xfrm>
            <a:off x="4666849" y="5364043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PhysicalLayer</a:t>
            </a:r>
          </a:p>
        </p:txBody>
      </p:sp>
      <p:sp>
        <p:nvSpPr>
          <p:cNvPr id="42" name="Rechthoek 37">
            <a:extLst>
              <a:ext uri="{FF2B5EF4-FFF2-40B4-BE49-F238E27FC236}">
                <a16:creationId xmlns:a16="http://schemas.microsoft.com/office/drawing/2014/main" id="{7BDA78AC-216D-BA20-7C63-A0D3657AC856}"/>
              </a:ext>
            </a:extLst>
          </p:cNvPr>
          <p:cNvSpPr/>
          <p:nvPr/>
        </p:nvSpPr>
        <p:spPr>
          <a:xfrm>
            <a:off x="6755081" y="958945"/>
            <a:ext cx="414398" cy="576064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bg1"/>
                </a:solidFill>
                <a:latin typeface="Barlow Condensed" panose="00000506000000000000" pitchFamily="2" charset="0"/>
              </a:rPr>
              <a:t>7</a:t>
            </a:r>
          </a:p>
        </p:txBody>
      </p:sp>
      <p:sp>
        <p:nvSpPr>
          <p:cNvPr id="43" name="Rechthoek 38">
            <a:extLst>
              <a:ext uri="{FF2B5EF4-FFF2-40B4-BE49-F238E27FC236}">
                <a16:creationId xmlns:a16="http://schemas.microsoft.com/office/drawing/2014/main" id="{339D30BE-8BBE-1521-EB2F-6B42359BC46E}"/>
              </a:ext>
            </a:extLst>
          </p:cNvPr>
          <p:cNvSpPr/>
          <p:nvPr/>
        </p:nvSpPr>
        <p:spPr>
          <a:xfrm>
            <a:off x="6755081" y="1694788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6</a:t>
            </a:r>
          </a:p>
        </p:txBody>
      </p:sp>
      <p:sp>
        <p:nvSpPr>
          <p:cNvPr id="44" name="Rechthoek 39">
            <a:extLst>
              <a:ext uri="{FF2B5EF4-FFF2-40B4-BE49-F238E27FC236}">
                <a16:creationId xmlns:a16="http://schemas.microsoft.com/office/drawing/2014/main" id="{4A0FEA87-13D5-AE72-DBC3-1D0E7A464D53}"/>
              </a:ext>
            </a:extLst>
          </p:cNvPr>
          <p:cNvSpPr/>
          <p:nvPr/>
        </p:nvSpPr>
        <p:spPr>
          <a:xfrm>
            <a:off x="6755081" y="2444783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5</a:t>
            </a:r>
          </a:p>
        </p:txBody>
      </p:sp>
      <p:sp>
        <p:nvSpPr>
          <p:cNvPr id="45" name="Rechthoek 40">
            <a:extLst>
              <a:ext uri="{FF2B5EF4-FFF2-40B4-BE49-F238E27FC236}">
                <a16:creationId xmlns:a16="http://schemas.microsoft.com/office/drawing/2014/main" id="{AD1F9F80-3459-76D7-7330-91C4A4CF1E27}"/>
              </a:ext>
            </a:extLst>
          </p:cNvPr>
          <p:cNvSpPr/>
          <p:nvPr/>
        </p:nvSpPr>
        <p:spPr>
          <a:xfrm>
            <a:off x="6755081" y="3178179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4</a:t>
            </a:r>
          </a:p>
        </p:txBody>
      </p:sp>
      <p:sp>
        <p:nvSpPr>
          <p:cNvPr id="46" name="Rechthoek 41">
            <a:extLst>
              <a:ext uri="{FF2B5EF4-FFF2-40B4-BE49-F238E27FC236}">
                <a16:creationId xmlns:a16="http://schemas.microsoft.com/office/drawing/2014/main" id="{6C1A0E47-5EB7-C293-4B8B-3784D1886D13}"/>
              </a:ext>
            </a:extLst>
          </p:cNvPr>
          <p:cNvSpPr/>
          <p:nvPr/>
        </p:nvSpPr>
        <p:spPr>
          <a:xfrm>
            <a:off x="6754577" y="3899986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3</a:t>
            </a:r>
          </a:p>
        </p:txBody>
      </p:sp>
      <p:sp>
        <p:nvSpPr>
          <p:cNvPr id="47" name="Rechthoek 42">
            <a:extLst>
              <a:ext uri="{FF2B5EF4-FFF2-40B4-BE49-F238E27FC236}">
                <a16:creationId xmlns:a16="http://schemas.microsoft.com/office/drawing/2014/main" id="{7C96E9ED-1E5D-6A4B-5088-573D6E98E18E}"/>
              </a:ext>
            </a:extLst>
          </p:cNvPr>
          <p:cNvSpPr/>
          <p:nvPr/>
        </p:nvSpPr>
        <p:spPr>
          <a:xfrm>
            <a:off x="6754577" y="4648809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2</a:t>
            </a:r>
          </a:p>
        </p:txBody>
      </p:sp>
      <p:sp>
        <p:nvSpPr>
          <p:cNvPr id="48" name="Rechthoek 43">
            <a:extLst>
              <a:ext uri="{FF2B5EF4-FFF2-40B4-BE49-F238E27FC236}">
                <a16:creationId xmlns:a16="http://schemas.microsoft.com/office/drawing/2014/main" id="{52E2AAF1-5209-48F8-74FA-7C29BF888992}"/>
              </a:ext>
            </a:extLst>
          </p:cNvPr>
          <p:cNvSpPr/>
          <p:nvPr/>
        </p:nvSpPr>
        <p:spPr>
          <a:xfrm>
            <a:off x="6758117" y="5364043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1</a:t>
            </a:r>
          </a:p>
        </p:txBody>
      </p:sp>
      <p:sp>
        <p:nvSpPr>
          <p:cNvPr id="49" name="Gelijkbenige driehoek 44">
            <a:extLst>
              <a:ext uri="{FF2B5EF4-FFF2-40B4-BE49-F238E27FC236}">
                <a16:creationId xmlns:a16="http://schemas.microsoft.com/office/drawing/2014/main" id="{7F6AED43-F143-9847-5A4E-0AC099F00ADB}"/>
              </a:ext>
            </a:extLst>
          </p:cNvPr>
          <p:cNvSpPr/>
          <p:nvPr/>
        </p:nvSpPr>
        <p:spPr>
          <a:xfrm rot="10800000">
            <a:off x="6766044" y="155541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50" name="Gelijkbenige driehoek 45">
            <a:extLst>
              <a:ext uri="{FF2B5EF4-FFF2-40B4-BE49-F238E27FC236}">
                <a16:creationId xmlns:a16="http://schemas.microsoft.com/office/drawing/2014/main" id="{CE7981A6-8A6D-D7FD-9262-F382726F7E65}"/>
              </a:ext>
            </a:extLst>
          </p:cNvPr>
          <p:cNvSpPr/>
          <p:nvPr/>
        </p:nvSpPr>
        <p:spPr>
          <a:xfrm rot="10800000">
            <a:off x="6766044" y="2294388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51" name="Gelijkbenige driehoek 46">
            <a:extLst>
              <a:ext uri="{FF2B5EF4-FFF2-40B4-BE49-F238E27FC236}">
                <a16:creationId xmlns:a16="http://schemas.microsoft.com/office/drawing/2014/main" id="{D7A7B99B-AA50-BBD6-FDAD-9A4A7B5D8FC1}"/>
              </a:ext>
            </a:extLst>
          </p:cNvPr>
          <p:cNvSpPr/>
          <p:nvPr/>
        </p:nvSpPr>
        <p:spPr>
          <a:xfrm rot="10800000">
            <a:off x="6766043" y="3030497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52" name="Gelijkbenige driehoek 47">
            <a:extLst>
              <a:ext uri="{FF2B5EF4-FFF2-40B4-BE49-F238E27FC236}">
                <a16:creationId xmlns:a16="http://schemas.microsoft.com/office/drawing/2014/main" id="{2A8F4662-4B6F-4826-0CAB-647DC2E2AA03}"/>
              </a:ext>
            </a:extLst>
          </p:cNvPr>
          <p:cNvSpPr/>
          <p:nvPr/>
        </p:nvSpPr>
        <p:spPr>
          <a:xfrm rot="10800000">
            <a:off x="6766044" y="375642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53" name="Gelijkbenige driehoek 48">
            <a:extLst>
              <a:ext uri="{FF2B5EF4-FFF2-40B4-BE49-F238E27FC236}">
                <a16:creationId xmlns:a16="http://schemas.microsoft.com/office/drawing/2014/main" id="{58769768-88B9-818B-4209-25D83C6360A4}"/>
              </a:ext>
            </a:extLst>
          </p:cNvPr>
          <p:cNvSpPr/>
          <p:nvPr/>
        </p:nvSpPr>
        <p:spPr>
          <a:xfrm rot="10800000">
            <a:off x="6766043" y="5231500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  <p:sp>
        <p:nvSpPr>
          <p:cNvPr id="54" name="Gelijkbenige driehoek 49">
            <a:extLst>
              <a:ext uri="{FF2B5EF4-FFF2-40B4-BE49-F238E27FC236}">
                <a16:creationId xmlns:a16="http://schemas.microsoft.com/office/drawing/2014/main" id="{F8F7B479-6ED6-F188-DC69-752860882237}"/>
              </a:ext>
            </a:extLst>
          </p:cNvPr>
          <p:cNvSpPr/>
          <p:nvPr/>
        </p:nvSpPr>
        <p:spPr>
          <a:xfrm rot="10800000">
            <a:off x="6766044" y="4495391"/>
            <a:ext cx="360040" cy="201628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2400">
              <a:latin typeface="Barlow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07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F822-D416-31D7-8C26-57A4A884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NetwerkProtocollen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99184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40">
            <a:hlinkClick r:id="" action="ppaction://noaction"/>
            <a:extLst>
              <a:ext uri="{FF2B5EF4-FFF2-40B4-BE49-F238E27FC236}">
                <a16:creationId xmlns:a16="http://schemas.microsoft.com/office/drawing/2014/main" id="{F99272EF-36B0-9CD5-2F60-BF1972B293CD}"/>
              </a:ext>
            </a:extLst>
          </p:cNvPr>
          <p:cNvSpPr/>
          <p:nvPr/>
        </p:nvSpPr>
        <p:spPr>
          <a:xfrm>
            <a:off x="1112079" y="5870550"/>
            <a:ext cx="9981009" cy="828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/>
            <a:endParaRPr lang="nl-BE" sz="28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5" name="Rechthoek 6">
            <a:hlinkClick r:id="" action="ppaction://noaction"/>
            <a:extLst>
              <a:ext uri="{FF2B5EF4-FFF2-40B4-BE49-F238E27FC236}">
                <a16:creationId xmlns:a16="http://schemas.microsoft.com/office/drawing/2014/main" id="{9C2D52E5-E826-358E-3393-0454D3DBDCA5}"/>
              </a:ext>
            </a:extLst>
          </p:cNvPr>
          <p:cNvSpPr/>
          <p:nvPr/>
        </p:nvSpPr>
        <p:spPr>
          <a:xfrm>
            <a:off x="1098914" y="159450"/>
            <a:ext cx="9981009" cy="828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76438">
              <a:tabLst>
                <a:tab pos="4749800" algn="ctr"/>
              </a:tabLst>
            </a:pPr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	</a:t>
            </a:r>
          </a:p>
        </p:txBody>
      </p:sp>
      <p:sp>
        <p:nvSpPr>
          <p:cNvPr id="6" name="Rechthoek 7">
            <a:hlinkClick r:id="rId2" action="ppaction://hlinksldjump"/>
            <a:extLst>
              <a:ext uri="{FF2B5EF4-FFF2-40B4-BE49-F238E27FC236}">
                <a16:creationId xmlns:a16="http://schemas.microsoft.com/office/drawing/2014/main" id="{1F15A20D-A29A-5A37-2371-396066DA83FF}"/>
              </a:ext>
            </a:extLst>
          </p:cNvPr>
          <p:cNvSpPr/>
          <p:nvPr/>
        </p:nvSpPr>
        <p:spPr>
          <a:xfrm>
            <a:off x="1098914" y="1113900"/>
            <a:ext cx="9981009" cy="828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/>
            <a:endParaRPr lang="nl-BE" sz="28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7" name="Rechthoek 8">
            <a:hlinkClick r:id="" action="ppaction://noaction"/>
            <a:extLst>
              <a:ext uri="{FF2B5EF4-FFF2-40B4-BE49-F238E27FC236}">
                <a16:creationId xmlns:a16="http://schemas.microsoft.com/office/drawing/2014/main" id="{D82284C8-0D6A-EF6B-8C33-BB8FAB7200AF}"/>
              </a:ext>
            </a:extLst>
          </p:cNvPr>
          <p:cNvSpPr/>
          <p:nvPr/>
        </p:nvSpPr>
        <p:spPr>
          <a:xfrm>
            <a:off x="1098913" y="2079388"/>
            <a:ext cx="9981009" cy="828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/>
            <a:endParaRPr lang="nl-BE" sz="28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8" name="Rechthoek 9">
            <a:hlinkClick r:id="" action="ppaction://noaction"/>
            <a:extLst>
              <a:ext uri="{FF2B5EF4-FFF2-40B4-BE49-F238E27FC236}">
                <a16:creationId xmlns:a16="http://schemas.microsoft.com/office/drawing/2014/main" id="{111541DE-014F-4565-CDA2-5D6CC09754E0}"/>
              </a:ext>
            </a:extLst>
          </p:cNvPr>
          <p:cNvSpPr/>
          <p:nvPr/>
        </p:nvSpPr>
        <p:spPr>
          <a:xfrm>
            <a:off x="1112078" y="3024489"/>
            <a:ext cx="9981009" cy="828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71675">
              <a:tabLst>
                <a:tab pos="4749800" algn="ctr"/>
              </a:tabLst>
            </a:pPr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	</a:t>
            </a:r>
          </a:p>
        </p:txBody>
      </p:sp>
      <p:sp>
        <p:nvSpPr>
          <p:cNvPr id="9" name="Rechthoek 10">
            <a:hlinkClick r:id="" action="ppaction://noaction"/>
            <a:extLst>
              <a:ext uri="{FF2B5EF4-FFF2-40B4-BE49-F238E27FC236}">
                <a16:creationId xmlns:a16="http://schemas.microsoft.com/office/drawing/2014/main" id="{63B3822E-6F7C-088B-857D-83DF84A641F5}"/>
              </a:ext>
            </a:extLst>
          </p:cNvPr>
          <p:cNvSpPr/>
          <p:nvPr/>
        </p:nvSpPr>
        <p:spPr>
          <a:xfrm>
            <a:off x="1112079" y="3975788"/>
            <a:ext cx="9981009" cy="828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71675">
              <a:tabLst>
                <a:tab pos="4845050" algn="ctr"/>
              </a:tabLst>
            </a:pPr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	</a:t>
            </a:r>
          </a:p>
        </p:txBody>
      </p:sp>
      <p:sp>
        <p:nvSpPr>
          <p:cNvPr id="10" name="Rechthoek 12">
            <a:hlinkClick r:id="" action="ppaction://noaction"/>
            <a:extLst>
              <a:ext uri="{FF2B5EF4-FFF2-40B4-BE49-F238E27FC236}">
                <a16:creationId xmlns:a16="http://schemas.microsoft.com/office/drawing/2014/main" id="{20978E02-48D2-A2BE-6565-6D185AB79CF8}"/>
              </a:ext>
            </a:extLst>
          </p:cNvPr>
          <p:cNvSpPr/>
          <p:nvPr/>
        </p:nvSpPr>
        <p:spPr>
          <a:xfrm>
            <a:off x="1112079" y="4920889"/>
            <a:ext cx="9981009" cy="828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/>
            <a:endParaRPr lang="nl-BE" sz="28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1" name="Rechthoek 13">
            <a:extLst>
              <a:ext uri="{FF2B5EF4-FFF2-40B4-BE49-F238E27FC236}">
                <a16:creationId xmlns:a16="http://schemas.microsoft.com/office/drawing/2014/main" id="{94DAF035-0BBA-0E78-F084-C388A4B745D6}"/>
              </a:ext>
            </a:extLst>
          </p:cNvPr>
          <p:cNvSpPr/>
          <p:nvPr/>
        </p:nvSpPr>
        <p:spPr>
          <a:xfrm>
            <a:off x="1255039" y="314774"/>
            <a:ext cx="1882932" cy="5063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toepassingslaag</a:t>
            </a:r>
            <a:endParaRPr lang="nl-BE" sz="24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2" name="Rechthoek 14">
            <a:extLst>
              <a:ext uri="{FF2B5EF4-FFF2-40B4-BE49-F238E27FC236}">
                <a16:creationId xmlns:a16="http://schemas.microsoft.com/office/drawing/2014/main" id="{C3AFF3AE-AD1F-A0F2-DCCF-C1087E1BA4BD}"/>
              </a:ext>
            </a:extLst>
          </p:cNvPr>
          <p:cNvSpPr/>
          <p:nvPr/>
        </p:nvSpPr>
        <p:spPr>
          <a:xfrm>
            <a:off x="1242931" y="1286310"/>
            <a:ext cx="1882932" cy="5063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presentatielaag</a:t>
            </a:r>
            <a:endParaRPr lang="nl-BE" sz="24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3" name="Rechthoek 15">
            <a:extLst>
              <a:ext uri="{FF2B5EF4-FFF2-40B4-BE49-F238E27FC236}">
                <a16:creationId xmlns:a16="http://schemas.microsoft.com/office/drawing/2014/main" id="{8858E7B8-6FF1-D6B0-18DA-60E9B617932D}"/>
              </a:ext>
            </a:extLst>
          </p:cNvPr>
          <p:cNvSpPr/>
          <p:nvPr/>
        </p:nvSpPr>
        <p:spPr>
          <a:xfrm>
            <a:off x="1242931" y="2225688"/>
            <a:ext cx="1882932" cy="5063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sessielaag</a:t>
            </a:r>
            <a:endParaRPr lang="nl-BE" sz="24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4" name="Rechthoek 16">
            <a:extLst>
              <a:ext uri="{FF2B5EF4-FFF2-40B4-BE49-F238E27FC236}">
                <a16:creationId xmlns:a16="http://schemas.microsoft.com/office/drawing/2014/main" id="{070B9EB9-35BD-B03E-8468-B04D2FF026B1}"/>
              </a:ext>
            </a:extLst>
          </p:cNvPr>
          <p:cNvSpPr/>
          <p:nvPr/>
        </p:nvSpPr>
        <p:spPr>
          <a:xfrm>
            <a:off x="1255039" y="3185332"/>
            <a:ext cx="1882932" cy="5063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transportlaag</a:t>
            </a:r>
            <a:endParaRPr lang="nl-BE" sz="24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5" name="Rechthoek 17">
            <a:extLst>
              <a:ext uri="{FF2B5EF4-FFF2-40B4-BE49-F238E27FC236}">
                <a16:creationId xmlns:a16="http://schemas.microsoft.com/office/drawing/2014/main" id="{8E17EDBE-44F8-D87D-21D5-9E0B0CD5CA38}"/>
              </a:ext>
            </a:extLst>
          </p:cNvPr>
          <p:cNvSpPr/>
          <p:nvPr/>
        </p:nvSpPr>
        <p:spPr>
          <a:xfrm>
            <a:off x="1255039" y="4148640"/>
            <a:ext cx="1882932" cy="5063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netwerklaag</a:t>
            </a:r>
            <a:endParaRPr lang="nl-BE" sz="24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6" name="Rechthoek 18">
            <a:extLst>
              <a:ext uri="{FF2B5EF4-FFF2-40B4-BE49-F238E27FC236}">
                <a16:creationId xmlns:a16="http://schemas.microsoft.com/office/drawing/2014/main" id="{1ADF5C36-88BE-C807-BFAD-DE3AE24874A7}"/>
              </a:ext>
            </a:extLst>
          </p:cNvPr>
          <p:cNvSpPr/>
          <p:nvPr/>
        </p:nvSpPr>
        <p:spPr>
          <a:xfrm>
            <a:off x="1255039" y="5050249"/>
            <a:ext cx="1882932" cy="5063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verbindingslaag</a:t>
            </a:r>
            <a:endParaRPr lang="nl-BE" sz="24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7" name="Rechthoek 19">
            <a:extLst>
              <a:ext uri="{FF2B5EF4-FFF2-40B4-BE49-F238E27FC236}">
                <a16:creationId xmlns:a16="http://schemas.microsoft.com/office/drawing/2014/main" id="{664C6091-A93C-4FC5-7A1A-AFEAC919E58F}"/>
              </a:ext>
            </a:extLst>
          </p:cNvPr>
          <p:cNvSpPr/>
          <p:nvPr/>
        </p:nvSpPr>
        <p:spPr>
          <a:xfrm>
            <a:off x="1255039" y="6052638"/>
            <a:ext cx="1882932" cy="5063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>
                <a:solidFill>
                  <a:schemeClr val="tx1"/>
                </a:solidFill>
                <a:latin typeface="Barlow Condensed" panose="00000506000000000000" pitchFamily="2" charset="0"/>
              </a:rPr>
              <a:t>fysieke laag</a:t>
            </a:r>
          </a:p>
        </p:txBody>
      </p:sp>
      <p:sp>
        <p:nvSpPr>
          <p:cNvPr id="18" name="Rechthoek 20">
            <a:hlinkClick r:id="" action="ppaction://noaction"/>
            <a:extLst>
              <a:ext uri="{FF2B5EF4-FFF2-40B4-BE49-F238E27FC236}">
                <a16:creationId xmlns:a16="http://schemas.microsoft.com/office/drawing/2014/main" id="{663A8003-05E1-C03D-A8FE-9960BFD7EE42}"/>
              </a:ext>
            </a:extLst>
          </p:cNvPr>
          <p:cNvSpPr/>
          <p:nvPr/>
        </p:nvSpPr>
        <p:spPr>
          <a:xfrm>
            <a:off x="3701802" y="389107"/>
            <a:ext cx="638695" cy="36004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HTTP</a:t>
            </a:r>
          </a:p>
        </p:txBody>
      </p:sp>
      <p:sp>
        <p:nvSpPr>
          <p:cNvPr id="19" name="Rechthoek 21">
            <a:hlinkClick r:id="" action="ppaction://noaction"/>
            <a:extLst>
              <a:ext uri="{FF2B5EF4-FFF2-40B4-BE49-F238E27FC236}">
                <a16:creationId xmlns:a16="http://schemas.microsoft.com/office/drawing/2014/main" id="{61F8A82F-202F-9F44-0754-95812DEAA62F}"/>
              </a:ext>
            </a:extLst>
          </p:cNvPr>
          <p:cNvSpPr/>
          <p:nvPr/>
        </p:nvSpPr>
        <p:spPr>
          <a:xfrm>
            <a:off x="4715346" y="387911"/>
            <a:ext cx="602595" cy="36004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SMTP</a:t>
            </a:r>
          </a:p>
        </p:txBody>
      </p:sp>
      <p:sp>
        <p:nvSpPr>
          <p:cNvPr id="20" name="Rechthoek 22">
            <a:hlinkClick r:id="" action="ppaction://noaction"/>
            <a:extLst>
              <a:ext uri="{FF2B5EF4-FFF2-40B4-BE49-F238E27FC236}">
                <a16:creationId xmlns:a16="http://schemas.microsoft.com/office/drawing/2014/main" id="{7F36A5C4-0C10-D568-1F40-630BD86FE8DB}"/>
              </a:ext>
            </a:extLst>
          </p:cNvPr>
          <p:cNvSpPr/>
          <p:nvPr/>
        </p:nvSpPr>
        <p:spPr>
          <a:xfrm>
            <a:off x="5407037" y="387911"/>
            <a:ext cx="593284" cy="36004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POP3</a:t>
            </a:r>
          </a:p>
        </p:txBody>
      </p:sp>
      <p:sp>
        <p:nvSpPr>
          <p:cNvPr id="21" name="Rechthoek 23">
            <a:hlinkClick r:id="" action="ppaction://noaction"/>
            <a:extLst>
              <a:ext uri="{FF2B5EF4-FFF2-40B4-BE49-F238E27FC236}">
                <a16:creationId xmlns:a16="http://schemas.microsoft.com/office/drawing/2014/main" id="{CD6FFBCA-61BA-C68C-78D4-B483E522B8FE}"/>
              </a:ext>
            </a:extLst>
          </p:cNvPr>
          <p:cNvSpPr/>
          <p:nvPr/>
        </p:nvSpPr>
        <p:spPr>
          <a:xfrm>
            <a:off x="6089417" y="387911"/>
            <a:ext cx="655837" cy="36004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IMAP</a:t>
            </a:r>
          </a:p>
        </p:txBody>
      </p:sp>
      <p:sp>
        <p:nvSpPr>
          <p:cNvPr id="22" name="Rechthoek 24">
            <a:hlinkClick r:id="" action="ppaction://noaction"/>
            <a:extLst>
              <a:ext uri="{FF2B5EF4-FFF2-40B4-BE49-F238E27FC236}">
                <a16:creationId xmlns:a16="http://schemas.microsoft.com/office/drawing/2014/main" id="{CBB08866-BC2D-C405-E481-1A602EF389CA}"/>
              </a:ext>
            </a:extLst>
          </p:cNvPr>
          <p:cNvSpPr/>
          <p:nvPr/>
        </p:nvSpPr>
        <p:spPr>
          <a:xfrm>
            <a:off x="7024731" y="393183"/>
            <a:ext cx="511349" cy="36004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FTP</a:t>
            </a:r>
          </a:p>
        </p:txBody>
      </p:sp>
      <p:sp>
        <p:nvSpPr>
          <p:cNvPr id="23" name="Rechthoek 25">
            <a:hlinkClick r:id="" action="ppaction://noaction"/>
            <a:extLst>
              <a:ext uri="{FF2B5EF4-FFF2-40B4-BE49-F238E27FC236}">
                <a16:creationId xmlns:a16="http://schemas.microsoft.com/office/drawing/2014/main" id="{C12DA85B-B10A-721D-CCDC-83B6A3D9B82F}"/>
              </a:ext>
            </a:extLst>
          </p:cNvPr>
          <p:cNvSpPr/>
          <p:nvPr/>
        </p:nvSpPr>
        <p:spPr>
          <a:xfrm>
            <a:off x="7795173" y="387911"/>
            <a:ext cx="723543" cy="36004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Telnet</a:t>
            </a:r>
          </a:p>
        </p:txBody>
      </p:sp>
      <p:sp>
        <p:nvSpPr>
          <p:cNvPr id="24" name="Rechthoek 26">
            <a:hlinkClick r:id="" action="ppaction://noaction"/>
            <a:extLst>
              <a:ext uri="{FF2B5EF4-FFF2-40B4-BE49-F238E27FC236}">
                <a16:creationId xmlns:a16="http://schemas.microsoft.com/office/drawing/2014/main" id="{1FAA9E1D-3E08-565F-C1F3-6E71B7EB515F}"/>
              </a:ext>
            </a:extLst>
          </p:cNvPr>
          <p:cNvSpPr/>
          <p:nvPr/>
        </p:nvSpPr>
        <p:spPr>
          <a:xfrm>
            <a:off x="8607812" y="387911"/>
            <a:ext cx="579055" cy="36004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SSH</a:t>
            </a:r>
          </a:p>
        </p:txBody>
      </p:sp>
      <p:sp>
        <p:nvSpPr>
          <p:cNvPr id="25" name="Rechthoek 27">
            <a:hlinkClick r:id="" action="ppaction://noaction"/>
            <a:extLst>
              <a:ext uri="{FF2B5EF4-FFF2-40B4-BE49-F238E27FC236}">
                <a16:creationId xmlns:a16="http://schemas.microsoft.com/office/drawing/2014/main" id="{6B72F522-A9D3-081A-4EF0-7C2E39C301E0}"/>
              </a:ext>
            </a:extLst>
          </p:cNvPr>
          <p:cNvSpPr/>
          <p:nvPr/>
        </p:nvSpPr>
        <p:spPr>
          <a:xfrm>
            <a:off x="9270881" y="387911"/>
            <a:ext cx="553692" cy="36004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RDP</a:t>
            </a:r>
          </a:p>
        </p:txBody>
      </p:sp>
      <p:sp>
        <p:nvSpPr>
          <p:cNvPr id="26" name="Rechthoek 28">
            <a:hlinkClick r:id="" action="ppaction://noaction"/>
            <a:extLst>
              <a:ext uri="{FF2B5EF4-FFF2-40B4-BE49-F238E27FC236}">
                <a16:creationId xmlns:a16="http://schemas.microsoft.com/office/drawing/2014/main" id="{B978071D-C08C-1B8E-C1F8-772A7385A48C}"/>
              </a:ext>
            </a:extLst>
          </p:cNvPr>
          <p:cNvSpPr/>
          <p:nvPr/>
        </p:nvSpPr>
        <p:spPr>
          <a:xfrm>
            <a:off x="10077512" y="387911"/>
            <a:ext cx="688432" cy="36004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SNMP</a:t>
            </a:r>
          </a:p>
        </p:txBody>
      </p:sp>
      <p:sp>
        <p:nvSpPr>
          <p:cNvPr id="27" name="Rechthoek 29">
            <a:hlinkClick r:id="" action="ppaction://noaction"/>
            <a:extLst>
              <a:ext uri="{FF2B5EF4-FFF2-40B4-BE49-F238E27FC236}">
                <a16:creationId xmlns:a16="http://schemas.microsoft.com/office/drawing/2014/main" id="{B6073090-A1D5-AFC1-6A09-832DD34B95F7}"/>
              </a:ext>
            </a:extLst>
          </p:cNvPr>
          <p:cNvSpPr/>
          <p:nvPr/>
        </p:nvSpPr>
        <p:spPr>
          <a:xfrm>
            <a:off x="3674274" y="4221777"/>
            <a:ext cx="1044116" cy="36004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TCP/IP</a:t>
            </a:r>
          </a:p>
        </p:txBody>
      </p:sp>
      <p:sp>
        <p:nvSpPr>
          <p:cNvPr id="28" name="Rechthoek 31">
            <a:hlinkClick r:id="rId3" action="ppaction://hlinksldjump"/>
            <a:extLst>
              <a:ext uri="{FF2B5EF4-FFF2-40B4-BE49-F238E27FC236}">
                <a16:creationId xmlns:a16="http://schemas.microsoft.com/office/drawing/2014/main" id="{59852E64-C8A0-A800-532C-7D53542CA52D}"/>
              </a:ext>
            </a:extLst>
          </p:cNvPr>
          <p:cNvSpPr/>
          <p:nvPr/>
        </p:nvSpPr>
        <p:spPr>
          <a:xfrm>
            <a:off x="3674274" y="5123386"/>
            <a:ext cx="3401305" cy="36004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Token passing ring / token passing bus</a:t>
            </a:r>
          </a:p>
        </p:txBody>
      </p:sp>
      <p:sp>
        <p:nvSpPr>
          <p:cNvPr id="29" name="Rechthoek 32">
            <a:hlinkClick r:id="rId4" action="ppaction://hlinksldjump"/>
            <a:extLst>
              <a:ext uri="{FF2B5EF4-FFF2-40B4-BE49-F238E27FC236}">
                <a16:creationId xmlns:a16="http://schemas.microsoft.com/office/drawing/2014/main" id="{9C931CA1-7F12-9DB0-C9A6-AD68074CBF79}"/>
              </a:ext>
            </a:extLst>
          </p:cNvPr>
          <p:cNvSpPr/>
          <p:nvPr/>
        </p:nvSpPr>
        <p:spPr>
          <a:xfrm>
            <a:off x="7200679" y="5123386"/>
            <a:ext cx="612362" cy="36004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ATM</a:t>
            </a:r>
          </a:p>
        </p:txBody>
      </p:sp>
      <p:sp>
        <p:nvSpPr>
          <p:cNvPr id="30" name="Rechthoek 33">
            <a:hlinkClick r:id="rId5" action="ppaction://hlinksldjump"/>
            <a:extLst>
              <a:ext uri="{FF2B5EF4-FFF2-40B4-BE49-F238E27FC236}">
                <a16:creationId xmlns:a16="http://schemas.microsoft.com/office/drawing/2014/main" id="{FBF5819F-A068-0301-6841-C2A369992300}"/>
              </a:ext>
            </a:extLst>
          </p:cNvPr>
          <p:cNvSpPr/>
          <p:nvPr/>
        </p:nvSpPr>
        <p:spPr>
          <a:xfrm>
            <a:off x="7938141" y="5123386"/>
            <a:ext cx="970083" cy="36004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Ethernet</a:t>
            </a:r>
          </a:p>
        </p:txBody>
      </p:sp>
      <p:sp>
        <p:nvSpPr>
          <p:cNvPr id="31" name="Rechthoek 34">
            <a:hlinkClick r:id="rId6" action="ppaction://hlinksldjump"/>
            <a:extLst>
              <a:ext uri="{FF2B5EF4-FFF2-40B4-BE49-F238E27FC236}">
                <a16:creationId xmlns:a16="http://schemas.microsoft.com/office/drawing/2014/main" id="{E75FCC60-9699-5D4D-1AED-3A4FBC43CEF5}"/>
              </a:ext>
            </a:extLst>
          </p:cNvPr>
          <p:cNvSpPr/>
          <p:nvPr/>
        </p:nvSpPr>
        <p:spPr>
          <a:xfrm>
            <a:off x="9033324" y="5123386"/>
            <a:ext cx="627375" cy="36004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PPP</a:t>
            </a:r>
          </a:p>
        </p:txBody>
      </p:sp>
      <p:sp>
        <p:nvSpPr>
          <p:cNvPr id="32" name="Rechthoek 39">
            <a:hlinkClick r:id="" action="ppaction://noaction"/>
            <a:extLst>
              <a:ext uri="{FF2B5EF4-FFF2-40B4-BE49-F238E27FC236}">
                <a16:creationId xmlns:a16="http://schemas.microsoft.com/office/drawing/2014/main" id="{8FD0059C-B925-5C67-CEED-62FAC26575B8}"/>
              </a:ext>
            </a:extLst>
          </p:cNvPr>
          <p:cNvSpPr/>
          <p:nvPr/>
        </p:nvSpPr>
        <p:spPr>
          <a:xfrm>
            <a:off x="4865429" y="4221777"/>
            <a:ext cx="778527" cy="36004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800226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14091-2C5A-4ED5-BD5D-88D10C980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40">
            <a:hlinkClick r:id="" action="ppaction://noaction"/>
            <a:extLst>
              <a:ext uri="{FF2B5EF4-FFF2-40B4-BE49-F238E27FC236}">
                <a16:creationId xmlns:a16="http://schemas.microsoft.com/office/drawing/2014/main" id="{F26619CA-177D-7069-54B6-ACDB50EF1709}"/>
              </a:ext>
            </a:extLst>
          </p:cNvPr>
          <p:cNvSpPr/>
          <p:nvPr/>
        </p:nvSpPr>
        <p:spPr>
          <a:xfrm>
            <a:off x="1112079" y="5870550"/>
            <a:ext cx="9981009" cy="828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/>
            <a:endParaRPr lang="nl-BE" sz="28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5" name="Rechthoek 6">
            <a:hlinkClick r:id="" action="ppaction://noaction"/>
            <a:extLst>
              <a:ext uri="{FF2B5EF4-FFF2-40B4-BE49-F238E27FC236}">
                <a16:creationId xmlns:a16="http://schemas.microsoft.com/office/drawing/2014/main" id="{EF69957D-AD53-0188-F1CD-BDC6A3818426}"/>
              </a:ext>
            </a:extLst>
          </p:cNvPr>
          <p:cNvSpPr/>
          <p:nvPr/>
        </p:nvSpPr>
        <p:spPr>
          <a:xfrm>
            <a:off x="1098914" y="159450"/>
            <a:ext cx="9981009" cy="828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76438">
              <a:tabLst>
                <a:tab pos="4749800" algn="ctr"/>
              </a:tabLst>
            </a:pPr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	</a:t>
            </a:r>
          </a:p>
        </p:txBody>
      </p:sp>
      <p:sp>
        <p:nvSpPr>
          <p:cNvPr id="6" name="Rechthoek 7">
            <a:hlinkClick r:id="rId2" action="ppaction://hlinksldjump"/>
            <a:extLst>
              <a:ext uri="{FF2B5EF4-FFF2-40B4-BE49-F238E27FC236}">
                <a16:creationId xmlns:a16="http://schemas.microsoft.com/office/drawing/2014/main" id="{634440F4-89A0-D61E-5090-BD55F75CBC16}"/>
              </a:ext>
            </a:extLst>
          </p:cNvPr>
          <p:cNvSpPr/>
          <p:nvPr/>
        </p:nvSpPr>
        <p:spPr>
          <a:xfrm>
            <a:off x="1098914" y="1113900"/>
            <a:ext cx="9981009" cy="828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/>
            <a:endParaRPr lang="nl-BE" sz="28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7" name="Rechthoek 8">
            <a:hlinkClick r:id="" action="ppaction://noaction"/>
            <a:extLst>
              <a:ext uri="{FF2B5EF4-FFF2-40B4-BE49-F238E27FC236}">
                <a16:creationId xmlns:a16="http://schemas.microsoft.com/office/drawing/2014/main" id="{2479BC78-6C51-F592-3B1D-9894995EDD19}"/>
              </a:ext>
            </a:extLst>
          </p:cNvPr>
          <p:cNvSpPr/>
          <p:nvPr/>
        </p:nvSpPr>
        <p:spPr>
          <a:xfrm>
            <a:off x="1098913" y="2079388"/>
            <a:ext cx="9981009" cy="828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/>
            <a:endParaRPr lang="nl-BE" sz="28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8" name="Rechthoek 9">
            <a:hlinkClick r:id="" action="ppaction://noaction"/>
            <a:extLst>
              <a:ext uri="{FF2B5EF4-FFF2-40B4-BE49-F238E27FC236}">
                <a16:creationId xmlns:a16="http://schemas.microsoft.com/office/drawing/2014/main" id="{CD2C8200-B4CF-7ED1-EBBE-A6746EF29732}"/>
              </a:ext>
            </a:extLst>
          </p:cNvPr>
          <p:cNvSpPr/>
          <p:nvPr/>
        </p:nvSpPr>
        <p:spPr>
          <a:xfrm>
            <a:off x="1112078" y="3024489"/>
            <a:ext cx="9981009" cy="828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71675">
              <a:tabLst>
                <a:tab pos="4749800" algn="ctr"/>
              </a:tabLst>
            </a:pPr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	</a:t>
            </a:r>
          </a:p>
        </p:txBody>
      </p:sp>
      <p:sp>
        <p:nvSpPr>
          <p:cNvPr id="9" name="Rechthoek 10">
            <a:hlinkClick r:id="" action="ppaction://noaction"/>
            <a:extLst>
              <a:ext uri="{FF2B5EF4-FFF2-40B4-BE49-F238E27FC236}">
                <a16:creationId xmlns:a16="http://schemas.microsoft.com/office/drawing/2014/main" id="{8BF03183-7258-59DB-C002-3A73521D9F7F}"/>
              </a:ext>
            </a:extLst>
          </p:cNvPr>
          <p:cNvSpPr/>
          <p:nvPr/>
        </p:nvSpPr>
        <p:spPr>
          <a:xfrm>
            <a:off x="1112079" y="3975788"/>
            <a:ext cx="9981009" cy="828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71675">
              <a:tabLst>
                <a:tab pos="4845050" algn="ctr"/>
              </a:tabLst>
            </a:pPr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	</a:t>
            </a:r>
          </a:p>
        </p:txBody>
      </p:sp>
      <p:sp>
        <p:nvSpPr>
          <p:cNvPr id="10" name="Rechthoek 12">
            <a:hlinkClick r:id="" action="ppaction://noaction"/>
            <a:extLst>
              <a:ext uri="{FF2B5EF4-FFF2-40B4-BE49-F238E27FC236}">
                <a16:creationId xmlns:a16="http://schemas.microsoft.com/office/drawing/2014/main" id="{0BC14BDF-4CFB-4202-4567-B274CC14D7BD}"/>
              </a:ext>
            </a:extLst>
          </p:cNvPr>
          <p:cNvSpPr/>
          <p:nvPr/>
        </p:nvSpPr>
        <p:spPr>
          <a:xfrm>
            <a:off x="1112079" y="4920889"/>
            <a:ext cx="9981009" cy="828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/>
            <a:endParaRPr lang="nl-BE" sz="28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1" name="Rechthoek 13">
            <a:extLst>
              <a:ext uri="{FF2B5EF4-FFF2-40B4-BE49-F238E27FC236}">
                <a16:creationId xmlns:a16="http://schemas.microsoft.com/office/drawing/2014/main" id="{DBDD742D-D897-BB3C-A8F7-BC4FA0B5CBD1}"/>
              </a:ext>
            </a:extLst>
          </p:cNvPr>
          <p:cNvSpPr/>
          <p:nvPr/>
        </p:nvSpPr>
        <p:spPr>
          <a:xfrm>
            <a:off x="1255039" y="314774"/>
            <a:ext cx="1882932" cy="5063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toepassingslaag</a:t>
            </a:r>
            <a:endParaRPr lang="nl-BE" sz="24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2" name="Rechthoek 14">
            <a:extLst>
              <a:ext uri="{FF2B5EF4-FFF2-40B4-BE49-F238E27FC236}">
                <a16:creationId xmlns:a16="http://schemas.microsoft.com/office/drawing/2014/main" id="{56EE0C8E-6D46-9479-CCDB-DBB4537913A8}"/>
              </a:ext>
            </a:extLst>
          </p:cNvPr>
          <p:cNvSpPr/>
          <p:nvPr/>
        </p:nvSpPr>
        <p:spPr>
          <a:xfrm>
            <a:off x="1242931" y="1286310"/>
            <a:ext cx="1882932" cy="5063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presentatielaag</a:t>
            </a:r>
            <a:endParaRPr lang="nl-BE" sz="24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3" name="Rechthoek 15">
            <a:extLst>
              <a:ext uri="{FF2B5EF4-FFF2-40B4-BE49-F238E27FC236}">
                <a16:creationId xmlns:a16="http://schemas.microsoft.com/office/drawing/2014/main" id="{28603B3A-5762-A191-446B-4B3000BD3C1F}"/>
              </a:ext>
            </a:extLst>
          </p:cNvPr>
          <p:cNvSpPr/>
          <p:nvPr/>
        </p:nvSpPr>
        <p:spPr>
          <a:xfrm>
            <a:off x="1242931" y="2225688"/>
            <a:ext cx="1882932" cy="5063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sessielaag</a:t>
            </a:r>
            <a:endParaRPr lang="nl-BE" sz="24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4" name="Rechthoek 16">
            <a:extLst>
              <a:ext uri="{FF2B5EF4-FFF2-40B4-BE49-F238E27FC236}">
                <a16:creationId xmlns:a16="http://schemas.microsoft.com/office/drawing/2014/main" id="{4F5A3245-A9EF-84E0-0ED8-C65EBE054C97}"/>
              </a:ext>
            </a:extLst>
          </p:cNvPr>
          <p:cNvSpPr/>
          <p:nvPr/>
        </p:nvSpPr>
        <p:spPr>
          <a:xfrm>
            <a:off x="1255039" y="3185332"/>
            <a:ext cx="1882932" cy="5063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transportlaag</a:t>
            </a:r>
            <a:endParaRPr lang="nl-BE" sz="24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5" name="Rechthoek 17">
            <a:extLst>
              <a:ext uri="{FF2B5EF4-FFF2-40B4-BE49-F238E27FC236}">
                <a16:creationId xmlns:a16="http://schemas.microsoft.com/office/drawing/2014/main" id="{312D5C7F-CEFE-4E4F-2501-B90260882CC1}"/>
              </a:ext>
            </a:extLst>
          </p:cNvPr>
          <p:cNvSpPr/>
          <p:nvPr/>
        </p:nvSpPr>
        <p:spPr>
          <a:xfrm>
            <a:off x="1255039" y="4148640"/>
            <a:ext cx="1882932" cy="5063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netwerklaag</a:t>
            </a:r>
            <a:endParaRPr lang="nl-BE" sz="24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6" name="Rechthoek 18">
            <a:extLst>
              <a:ext uri="{FF2B5EF4-FFF2-40B4-BE49-F238E27FC236}">
                <a16:creationId xmlns:a16="http://schemas.microsoft.com/office/drawing/2014/main" id="{866C39B4-35AA-2C56-ECCB-CC51D0C4D2E8}"/>
              </a:ext>
            </a:extLst>
          </p:cNvPr>
          <p:cNvSpPr/>
          <p:nvPr/>
        </p:nvSpPr>
        <p:spPr>
          <a:xfrm>
            <a:off x="1255039" y="5050249"/>
            <a:ext cx="1882932" cy="5063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verbindingslaag</a:t>
            </a:r>
            <a:endParaRPr lang="nl-BE" sz="24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7" name="Rechthoek 19">
            <a:extLst>
              <a:ext uri="{FF2B5EF4-FFF2-40B4-BE49-F238E27FC236}">
                <a16:creationId xmlns:a16="http://schemas.microsoft.com/office/drawing/2014/main" id="{83737446-BFC8-6ADF-E3A1-653764D65EDA}"/>
              </a:ext>
            </a:extLst>
          </p:cNvPr>
          <p:cNvSpPr/>
          <p:nvPr/>
        </p:nvSpPr>
        <p:spPr>
          <a:xfrm>
            <a:off x="1255039" y="6052638"/>
            <a:ext cx="1882932" cy="5063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>
                <a:solidFill>
                  <a:schemeClr val="tx1"/>
                </a:solidFill>
                <a:latin typeface="Barlow Condensed" panose="00000506000000000000" pitchFamily="2" charset="0"/>
              </a:rPr>
              <a:t>fysieke laag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326330-9E84-19B6-8411-D61D79215246}"/>
              </a:ext>
            </a:extLst>
          </p:cNvPr>
          <p:cNvSpPr txBox="1"/>
          <p:nvPr/>
        </p:nvSpPr>
        <p:spPr>
          <a:xfrm>
            <a:off x="3294097" y="159450"/>
            <a:ext cx="629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4000" dirty="0">
                <a:latin typeface="Barlow Condensed" panose="00000506000000000000" pitchFamily="2" charset="0"/>
              </a:rPr>
              <a:t>toepassingsprotocollen</a:t>
            </a:r>
          </a:p>
        </p:txBody>
      </p:sp>
      <p:sp>
        <p:nvSpPr>
          <p:cNvPr id="3" name="Tekstvak 41">
            <a:extLst>
              <a:ext uri="{FF2B5EF4-FFF2-40B4-BE49-F238E27FC236}">
                <a16:creationId xmlns:a16="http://schemas.microsoft.com/office/drawing/2014/main" id="{6D869D04-B874-16FF-BF48-1C624E8297A3}"/>
              </a:ext>
            </a:extLst>
          </p:cNvPr>
          <p:cNvSpPr txBox="1"/>
          <p:nvPr/>
        </p:nvSpPr>
        <p:spPr>
          <a:xfrm>
            <a:off x="3294097" y="3967794"/>
            <a:ext cx="629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4000" dirty="0">
                <a:latin typeface="Barlow Condensed" panose="00000506000000000000" pitchFamily="2" charset="0"/>
              </a:rPr>
              <a:t>overdrachtsprotocollen</a:t>
            </a:r>
          </a:p>
        </p:txBody>
      </p:sp>
      <p:sp>
        <p:nvSpPr>
          <p:cNvPr id="33" name="Tekstvak 42">
            <a:extLst>
              <a:ext uri="{FF2B5EF4-FFF2-40B4-BE49-F238E27FC236}">
                <a16:creationId xmlns:a16="http://schemas.microsoft.com/office/drawing/2014/main" id="{5C75F60F-0B67-EE3C-F827-3AB348F1701A}"/>
              </a:ext>
            </a:extLst>
          </p:cNvPr>
          <p:cNvSpPr txBox="1"/>
          <p:nvPr/>
        </p:nvSpPr>
        <p:spPr>
          <a:xfrm>
            <a:off x="3294096" y="4935078"/>
            <a:ext cx="629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4000" dirty="0">
                <a:latin typeface="Barlow Condensed" panose="00000506000000000000" pitchFamily="2" charset="0"/>
              </a:rPr>
              <a:t>toegangsprotocollen</a:t>
            </a:r>
          </a:p>
        </p:txBody>
      </p:sp>
    </p:spTree>
    <p:extLst>
      <p:ext uri="{BB962C8B-B14F-4D97-AF65-F5344CB8AC3E}">
        <p14:creationId xmlns:p14="http://schemas.microsoft.com/office/powerpoint/2010/main" val="3950492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2">
            <a:hlinkClick r:id="" action="ppaction://noaction"/>
            <a:extLst>
              <a:ext uri="{FF2B5EF4-FFF2-40B4-BE49-F238E27FC236}">
                <a16:creationId xmlns:a16="http://schemas.microsoft.com/office/drawing/2014/main" id="{7841C45A-2D87-5CED-09D8-01C11770462E}"/>
              </a:ext>
            </a:extLst>
          </p:cNvPr>
          <p:cNvSpPr/>
          <p:nvPr/>
        </p:nvSpPr>
        <p:spPr>
          <a:xfrm>
            <a:off x="1105496" y="3015000"/>
            <a:ext cx="9981009" cy="82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/>
            <a:endParaRPr lang="nl-BE" sz="28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5" name="Rechthoek 18">
            <a:extLst>
              <a:ext uri="{FF2B5EF4-FFF2-40B4-BE49-F238E27FC236}">
                <a16:creationId xmlns:a16="http://schemas.microsoft.com/office/drawing/2014/main" id="{B0B38D59-C784-C834-B6CE-245455872A03}"/>
              </a:ext>
            </a:extLst>
          </p:cNvPr>
          <p:cNvSpPr/>
          <p:nvPr/>
        </p:nvSpPr>
        <p:spPr>
          <a:xfrm>
            <a:off x="1248456" y="3144360"/>
            <a:ext cx="1882932" cy="506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verbindingslaag</a:t>
            </a:r>
            <a:endParaRPr lang="nl-BE" sz="24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6" name="Rechthoek 22">
            <a:extLst>
              <a:ext uri="{FF2B5EF4-FFF2-40B4-BE49-F238E27FC236}">
                <a16:creationId xmlns:a16="http://schemas.microsoft.com/office/drawing/2014/main" id="{F10DE0EC-F2D2-59D6-C431-B26717FDA202}"/>
              </a:ext>
            </a:extLst>
          </p:cNvPr>
          <p:cNvSpPr/>
          <p:nvPr/>
        </p:nvSpPr>
        <p:spPr>
          <a:xfrm>
            <a:off x="3667691" y="3217497"/>
            <a:ext cx="3401305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Token passing ring / token passing bus</a:t>
            </a:r>
          </a:p>
        </p:txBody>
      </p:sp>
      <p:sp>
        <p:nvSpPr>
          <p:cNvPr id="7" name="Rechthoek 23">
            <a:extLst>
              <a:ext uri="{FF2B5EF4-FFF2-40B4-BE49-F238E27FC236}">
                <a16:creationId xmlns:a16="http://schemas.microsoft.com/office/drawing/2014/main" id="{3C159FA1-E88E-A534-F7FE-F0D2EF405945}"/>
              </a:ext>
            </a:extLst>
          </p:cNvPr>
          <p:cNvSpPr/>
          <p:nvPr/>
        </p:nvSpPr>
        <p:spPr>
          <a:xfrm>
            <a:off x="7194096" y="3217497"/>
            <a:ext cx="61236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ATM</a:t>
            </a:r>
          </a:p>
        </p:txBody>
      </p:sp>
      <p:sp>
        <p:nvSpPr>
          <p:cNvPr id="8" name="Rechthoek 24">
            <a:hlinkClick r:id="" action="ppaction://noaction"/>
            <a:extLst>
              <a:ext uri="{FF2B5EF4-FFF2-40B4-BE49-F238E27FC236}">
                <a16:creationId xmlns:a16="http://schemas.microsoft.com/office/drawing/2014/main" id="{8C9C3B7A-C349-82D8-059C-0FF1D0D412CF}"/>
              </a:ext>
            </a:extLst>
          </p:cNvPr>
          <p:cNvSpPr/>
          <p:nvPr/>
        </p:nvSpPr>
        <p:spPr>
          <a:xfrm>
            <a:off x="7931558" y="3217497"/>
            <a:ext cx="97008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Ethernet</a:t>
            </a:r>
          </a:p>
        </p:txBody>
      </p:sp>
      <p:sp>
        <p:nvSpPr>
          <p:cNvPr id="9" name="Rechthoek 25">
            <a:extLst>
              <a:ext uri="{FF2B5EF4-FFF2-40B4-BE49-F238E27FC236}">
                <a16:creationId xmlns:a16="http://schemas.microsoft.com/office/drawing/2014/main" id="{F46B48C4-9719-A4E4-D30C-0CAE856F5A85}"/>
              </a:ext>
            </a:extLst>
          </p:cNvPr>
          <p:cNvSpPr/>
          <p:nvPr/>
        </p:nvSpPr>
        <p:spPr>
          <a:xfrm>
            <a:off x="9026741" y="3217497"/>
            <a:ext cx="627375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PPP</a:t>
            </a:r>
          </a:p>
        </p:txBody>
      </p:sp>
    </p:spTree>
    <p:extLst>
      <p:ext uri="{BB962C8B-B14F-4D97-AF65-F5344CB8AC3E}">
        <p14:creationId xmlns:p14="http://schemas.microsoft.com/office/powerpoint/2010/main" val="3941535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109E-C142-219A-CC7D-176FD435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  <a:endParaRPr lang="LID4096" dirty="0"/>
          </a:p>
        </p:txBody>
      </p:sp>
      <p:sp>
        <p:nvSpPr>
          <p:cNvPr id="4" name="Rechthoek 8">
            <a:extLst>
              <a:ext uri="{FF2B5EF4-FFF2-40B4-BE49-F238E27FC236}">
                <a16:creationId xmlns:a16="http://schemas.microsoft.com/office/drawing/2014/main" id="{BC05C106-875B-9409-E9E9-02E07C0EB565}"/>
              </a:ext>
            </a:extLst>
          </p:cNvPr>
          <p:cNvSpPr/>
          <p:nvPr/>
        </p:nvSpPr>
        <p:spPr>
          <a:xfrm>
            <a:off x="1246175" y="2492531"/>
            <a:ext cx="9674304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40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5" name="Rechthoek 10">
            <a:extLst>
              <a:ext uri="{FF2B5EF4-FFF2-40B4-BE49-F238E27FC236}">
                <a16:creationId xmlns:a16="http://schemas.microsoft.com/office/drawing/2014/main" id="{0C16E235-ED00-B210-27A6-B50209DBAB27}"/>
              </a:ext>
            </a:extLst>
          </p:cNvPr>
          <p:cNvSpPr/>
          <p:nvPr/>
        </p:nvSpPr>
        <p:spPr>
          <a:xfrm>
            <a:off x="1318183" y="2558981"/>
            <a:ext cx="79208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tx1"/>
                </a:solidFill>
                <a:latin typeface="Barlow Condensed" panose="00000506000000000000" pitchFamily="2" charset="0"/>
              </a:rPr>
              <a:t>8 bytes</a:t>
            </a:r>
          </a:p>
        </p:txBody>
      </p:sp>
      <p:sp>
        <p:nvSpPr>
          <p:cNvPr id="6" name="Tekstvak 11">
            <a:extLst>
              <a:ext uri="{FF2B5EF4-FFF2-40B4-BE49-F238E27FC236}">
                <a16:creationId xmlns:a16="http://schemas.microsoft.com/office/drawing/2014/main" id="{E65F5012-A1F0-20CB-7517-64F9FFED9193}"/>
              </a:ext>
            </a:extLst>
          </p:cNvPr>
          <p:cNvSpPr txBox="1"/>
          <p:nvPr/>
        </p:nvSpPr>
        <p:spPr>
          <a:xfrm>
            <a:off x="1174167" y="1559357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 err="1">
                <a:latin typeface="Barlow Condensed" panose="00000506000000000000" pitchFamily="2" charset="0"/>
              </a:rPr>
              <a:t>preamble</a:t>
            </a:r>
            <a:r>
              <a:rPr lang="nl-BE" sz="2400" dirty="0">
                <a:latin typeface="Barlow Condensed" panose="00000506000000000000" pitchFamily="2" charset="0"/>
              </a:rPr>
              <a:t> </a:t>
            </a:r>
          </a:p>
        </p:txBody>
      </p:sp>
      <p:cxnSp>
        <p:nvCxnSpPr>
          <p:cNvPr id="7" name="Rechte verbindingslijn met pijl 12">
            <a:extLst>
              <a:ext uri="{FF2B5EF4-FFF2-40B4-BE49-F238E27FC236}">
                <a16:creationId xmlns:a16="http://schemas.microsoft.com/office/drawing/2014/main" id="{B9D94991-7811-F82B-889D-2E91C7FF6CE1}"/>
              </a:ext>
            </a:extLst>
          </p:cNvPr>
          <p:cNvCxnSpPr/>
          <p:nvPr/>
        </p:nvCxnSpPr>
        <p:spPr>
          <a:xfrm>
            <a:off x="1714227" y="1982917"/>
            <a:ext cx="0" cy="46325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Rechte verbindingslijn met pijl 13">
            <a:extLst>
              <a:ext uri="{FF2B5EF4-FFF2-40B4-BE49-F238E27FC236}">
                <a16:creationId xmlns:a16="http://schemas.microsoft.com/office/drawing/2014/main" id="{0765D104-483B-A920-079C-DB4E7947E588}"/>
              </a:ext>
            </a:extLst>
          </p:cNvPr>
          <p:cNvCxnSpPr/>
          <p:nvPr/>
        </p:nvCxnSpPr>
        <p:spPr>
          <a:xfrm flipV="1">
            <a:off x="2527094" y="3711109"/>
            <a:ext cx="0" cy="38629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hthoek 14">
            <a:extLst>
              <a:ext uri="{FF2B5EF4-FFF2-40B4-BE49-F238E27FC236}">
                <a16:creationId xmlns:a16="http://schemas.microsoft.com/office/drawing/2014/main" id="{FD7959D7-9FB6-4657-77E2-1EE7FDFF84C3}"/>
              </a:ext>
            </a:extLst>
          </p:cNvPr>
          <p:cNvSpPr/>
          <p:nvPr/>
        </p:nvSpPr>
        <p:spPr>
          <a:xfrm>
            <a:off x="2182825" y="2563484"/>
            <a:ext cx="648072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tx1"/>
                </a:solidFill>
                <a:latin typeface="Barlow Condensed" panose="00000506000000000000" pitchFamily="2" charset="0"/>
              </a:rPr>
              <a:t>6 bytes</a:t>
            </a:r>
          </a:p>
        </p:txBody>
      </p:sp>
      <p:sp>
        <p:nvSpPr>
          <p:cNvPr id="10" name="Rechthoek 15">
            <a:extLst>
              <a:ext uri="{FF2B5EF4-FFF2-40B4-BE49-F238E27FC236}">
                <a16:creationId xmlns:a16="http://schemas.microsoft.com/office/drawing/2014/main" id="{884D6D42-6D4C-04D1-4330-C2AC3FF3630F}"/>
              </a:ext>
            </a:extLst>
          </p:cNvPr>
          <p:cNvSpPr/>
          <p:nvPr/>
        </p:nvSpPr>
        <p:spPr>
          <a:xfrm>
            <a:off x="10296561" y="2558981"/>
            <a:ext cx="466805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tx1"/>
                </a:solidFill>
                <a:latin typeface="Barlow Condensed" panose="00000506000000000000" pitchFamily="2" charset="0"/>
              </a:rPr>
              <a:t>4 bytes</a:t>
            </a:r>
          </a:p>
        </p:txBody>
      </p:sp>
      <p:sp>
        <p:nvSpPr>
          <p:cNvPr id="11" name="Rechthoek 16">
            <a:extLst>
              <a:ext uri="{FF2B5EF4-FFF2-40B4-BE49-F238E27FC236}">
                <a16:creationId xmlns:a16="http://schemas.microsoft.com/office/drawing/2014/main" id="{F044E42F-7A41-553D-FFD5-D2D7E3E9D721}"/>
              </a:ext>
            </a:extLst>
          </p:cNvPr>
          <p:cNvSpPr/>
          <p:nvPr/>
        </p:nvSpPr>
        <p:spPr>
          <a:xfrm>
            <a:off x="4053941" y="2558981"/>
            <a:ext cx="216024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tx1"/>
                </a:solidFill>
                <a:latin typeface="Barlow Condensed" panose="00000506000000000000" pitchFamily="2" charset="0"/>
              </a:rPr>
              <a:t>2 bytes</a:t>
            </a:r>
          </a:p>
        </p:txBody>
      </p:sp>
      <p:sp>
        <p:nvSpPr>
          <p:cNvPr id="12" name="Rechthoek 19">
            <a:extLst>
              <a:ext uri="{FF2B5EF4-FFF2-40B4-BE49-F238E27FC236}">
                <a16:creationId xmlns:a16="http://schemas.microsoft.com/office/drawing/2014/main" id="{1AD6A506-6F25-2C6D-2F76-159A5F1103FA}"/>
              </a:ext>
            </a:extLst>
          </p:cNvPr>
          <p:cNvSpPr/>
          <p:nvPr/>
        </p:nvSpPr>
        <p:spPr>
          <a:xfrm>
            <a:off x="2902359" y="2563484"/>
            <a:ext cx="648072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tx1"/>
                </a:solidFill>
                <a:latin typeface="Barlow Condensed" panose="00000506000000000000" pitchFamily="2" charset="0"/>
              </a:rPr>
              <a:t>6 bytes</a:t>
            </a:r>
          </a:p>
        </p:txBody>
      </p:sp>
      <p:sp>
        <p:nvSpPr>
          <p:cNvPr id="13" name="Rechthoek 20">
            <a:extLst>
              <a:ext uri="{FF2B5EF4-FFF2-40B4-BE49-F238E27FC236}">
                <a16:creationId xmlns:a16="http://schemas.microsoft.com/office/drawing/2014/main" id="{6B1B2CA9-C05D-8FB8-422F-62E66846A0BE}"/>
              </a:ext>
            </a:extLst>
          </p:cNvPr>
          <p:cNvSpPr/>
          <p:nvPr/>
        </p:nvSpPr>
        <p:spPr>
          <a:xfrm>
            <a:off x="4341972" y="2564539"/>
            <a:ext cx="5954589" cy="100811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tx1"/>
                </a:solidFill>
                <a:latin typeface="Barlow Condensed" panose="00000506000000000000" pitchFamily="2" charset="0"/>
              </a:rPr>
              <a:t>48 tot 1500 bytes</a:t>
            </a:r>
          </a:p>
        </p:txBody>
      </p:sp>
      <p:sp>
        <p:nvSpPr>
          <p:cNvPr id="14" name="Tekstvak 21">
            <a:extLst>
              <a:ext uri="{FF2B5EF4-FFF2-40B4-BE49-F238E27FC236}">
                <a16:creationId xmlns:a16="http://schemas.microsoft.com/office/drawing/2014/main" id="{0F9C334A-E06F-A9C4-5860-95F411AB7AE9}"/>
              </a:ext>
            </a:extLst>
          </p:cNvPr>
          <p:cNvSpPr txBox="1"/>
          <p:nvPr/>
        </p:nvSpPr>
        <p:spPr>
          <a:xfrm>
            <a:off x="2381549" y="1565147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latin typeface="Barlow Condensed" panose="00000506000000000000" pitchFamily="2" charset="0"/>
              </a:rPr>
              <a:t>source </a:t>
            </a:r>
            <a:r>
              <a:rPr lang="nl-BE" sz="2400" dirty="0" err="1">
                <a:latin typeface="Barlow Condensed" panose="00000506000000000000" pitchFamily="2" charset="0"/>
              </a:rPr>
              <a:t>address</a:t>
            </a:r>
            <a:r>
              <a:rPr lang="nl-BE" sz="2400" dirty="0">
                <a:latin typeface="Barlow Condensed" panose="00000506000000000000" pitchFamily="2" charset="0"/>
              </a:rPr>
              <a:t> </a:t>
            </a:r>
          </a:p>
        </p:txBody>
      </p:sp>
      <p:cxnSp>
        <p:nvCxnSpPr>
          <p:cNvPr id="15" name="Rechte verbindingslijn met pijl 22">
            <a:extLst>
              <a:ext uri="{FF2B5EF4-FFF2-40B4-BE49-F238E27FC236}">
                <a16:creationId xmlns:a16="http://schemas.microsoft.com/office/drawing/2014/main" id="{560AF7F0-5641-0FB4-026D-CD0F45719C50}"/>
              </a:ext>
            </a:extLst>
          </p:cNvPr>
          <p:cNvCxnSpPr/>
          <p:nvPr/>
        </p:nvCxnSpPr>
        <p:spPr>
          <a:xfrm>
            <a:off x="3247458" y="1982917"/>
            <a:ext cx="0" cy="46325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kstvak 23">
            <a:extLst>
              <a:ext uri="{FF2B5EF4-FFF2-40B4-BE49-F238E27FC236}">
                <a16:creationId xmlns:a16="http://schemas.microsoft.com/office/drawing/2014/main" id="{3E06AA05-067D-9558-B781-A46C051E030C}"/>
              </a:ext>
            </a:extLst>
          </p:cNvPr>
          <p:cNvSpPr txBox="1"/>
          <p:nvPr/>
        </p:nvSpPr>
        <p:spPr>
          <a:xfrm>
            <a:off x="3640858" y="4106555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latin typeface="Barlow Condensed" panose="00000506000000000000" pitchFamily="2" charset="0"/>
              </a:rPr>
              <a:t>protocoltype</a:t>
            </a:r>
          </a:p>
        </p:txBody>
      </p:sp>
      <p:cxnSp>
        <p:nvCxnSpPr>
          <p:cNvPr id="17" name="Rechte verbindingslijn met pijl 24">
            <a:extLst>
              <a:ext uri="{FF2B5EF4-FFF2-40B4-BE49-F238E27FC236}">
                <a16:creationId xmlns:a16="http://schemas.microsoft.com/office/drawing/2014/main" id="{CF842D51-4B63-7AD8-9467-0336B64A4E37}"/>
              </a:ext>
            </a:extLst>
          </p:cNvPr>
          <p:cNvCxnSpPr/>
          <p:nvPr/>
        </p:nvCxnSpPr>
        <p:spPr>
          <a:xfrm flipV="1">
            <a:off x="4167849" y="3711109"/>
            <a:ext cx="0" cy="38629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kstvak 25">
            <a:extLst>
              <a:ext uri="{FF2B5EF4-FFF2-40B4-BE49-F238E27FC236}">
                <a16:creationId xmlns:a16="http://schemas.microsoft.com/office/drawing/2014/main" id="{5E041C01-A79D-8A39-CA27-DDA9F7C05EB4}"/>
              </a:ext>
            </a:extLst>
          </p:cNvPr>
          <p:cNvSpPr txBox="1"/>
          <p:nvPr/>
        </p:nvSpPr>
        <p:spPr>
          <a:xfrm>
            <a:off x="6129757" y="1579093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latin typeface="Barlow Condensed" panose="00000506000000000000" pitchFamily="2" charset="0"/>
              </a:rPr>
              <a:t>payload</a:t>
            </a:r>
          </a:p>
        </p:txBody>
      </p:sp>
      <p:cxnSp>
        <p:nvCxnSpPr>
          <p:cNvPr id="19" name="Rechte verbindingslijn met pijl 26">
            <a:extLst>
              <a:ext uri="{FF2B5EF4-FFF2-40B4-BE49-F238E27FC236}">
                <a16:creationId xmlns:a16="http://schemas.microsoft.com/office/drawing/2014/main" id="{A1F0A3ED-1040-79DA-6DF3-E93F536B32DF}"/>
              </a:ext>
            </a:extLst>
          </p:cNvPr>
          <p:cNvCxnSpPr/>
          <p:nvPr/>
        </p:nvCxnSpPr>
        <p:spPr>
          <a:xfrm>
            <a:off x="6626849" y="1996863"/>
            <a:ext cx="0" cy="46325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kstvak 27">
            <a:extLst>
              <a:ext uri="{FF2B5EF4-FFF2-40B4-BE49-F238E27FC236}">
                <a16:creationId xmlns:a16="http://schemas.microsoft.com/office/drawing/2014/main" id="{F679B77A-5EB4-AB7F-64EC-1B4BDC82E963}"/>
              </a:ext>
            </a:extLst>
          </p:cNvPr>
          <p:cNvSpPr txBox="1"/>
          <p:nvPr/>
        </p:nvSpPr>
        <p:spPr>
          <a:xfrm>
            <a:off x="9547798" y="4154071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latin typeface="Barlow Condensed" panose="00000506000000000000" pitchFamily="2" charset="0"/>
              </a:rPr>
              <a:t>frame check</a:t>
            </a:r>
          </a:p>
        </p:txBody>
      </p:sp>
      <p:cxnSp>
        <p:nvCxnSpPr>
          <p:cNvPr id="21" name="Rechte verbindingslijn met pijl 28">
            <a:extLst>
              <a:ext uri="{FF2B5EF4-FFF2-40B4-BE49-F238E27FC236}">
                <a16:creationId xmlns:a16="http://schemas.microsoft.com/office/drawing/2014/main" id="{98113D9A-927D-9453-919A-A3063E8A885F}"/>
              </a:ext>
            </a:extLst>
          </p:cNvPr>
          <p:cNvCxnSpPr/>
          <p:nvPr/>
        </p:nvCxnSpPr>
        <p:spPr>
          <a:xfrm flipV="1">
            <a:off x="10586076" y="3720258"/>
            <a:ext cx="0" cy="38629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echthoek 33">
            <a:extLst>
              <a:ext uri="{FF2B5EF4-FFF2-40B4-BE49-F238E27FC236}">
                <a16:creationId xmlns:a16="http://schemas.microsoft.com/office/drawing/2014/main" id="{BC2E93BA-BFE0-17F2-57B4-4A2871B412D8}"/>
              </a:ext>
            </a:extLst>
          </p:cNvPr>
          <p:cNvSpPr/>
          <p:nvPr/>
        </p:nvSpPr>
        <p:spPr>
          <a:xfrm>
            <a:off x="1318183" y="5102000"/>
            <a:ext cx="2888841" cy="4025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tx1"/>
                </a:solidFill>
                <a:latin typeface="Barlow Condensed" panose="00000506000000000000" pitchFamily="2" charset="0"/>
              </a:rPr>
              <a:t>headers</a:t>
            </a:r>
          </a:p>
        </p:txBody>
      </p:sp>
      <p:sp>
        <p:nvSpPr>
          <p:cNvPr id="23" name="Rechthoek 34">
            <a:extLst>
              <a:ext uri="{FF2B5EF4-FFF2-40B4-BE49-F238E27FC236}">
                <a16:creationId xmlns:a16="http://schemas.microsoft.com/office/drawing/2014/main" id="{2F95905C-C19E-2FC1-E3D8-379486FEDD85}"/>
              </a:ext>
            </a:extLst>
          </p:cNvPr>
          <p:cNvSpPr/>
          <p:nvPr/>
        </p:nvSpPr>
        <p:spPr>
          <a:xfrm>
            <a:off x="8881147" y="5122561"/>
            <a:ext cx="2016224" cy="4025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footers</a:t>
            </a:r>
            <a:r>
              <a:rPr lang="nl-BE" sz="2400" dirty="0">
                <a:solidFill>
                  <a:schemeClr val="tx1"/>
                </a:solidFill>
                <a:latin typeface="Barlow Condensed" panose="00000506000000000000" pitchFamily="2" charset="0"/>
              </a:rPr>
              <a:t> / trailers</a:t>
            </a:r>
          </a:p>
        </p:txBody>
      </p:sp>
      <p:sp>
        <p:nvSpPr>
          <p:cNvPr id="24" name="Rechthoek 36">
            <a:extLst>
              <a:ext uri="{FF2B5EF4-FFF2-40B4-BE49-F238E27FC236}">
                <a16:creationId xmlns:a16="http://schemas.microsoft.com/office/drawing/2014/main" id="{B9DB8066-0303-D7F4-4458-1A2E2134471D}"/>
              </a:ext>
            </a:extLst>
          </p:cNvPr>
          <p:cNvSpPr/>
          <p:nvPr/>
        </p:nvSpPr>
        <p:spPr>
          <a:xfrm>
            <a:off x="5011664" y="4870198"/>
            <a:ext cx="3000762" cy="86618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tx1"/>
                </a:solidFill>
                <a:latin typeface="Barlow Condensed" panose="00000506000000000000" pitchFamily="2" charset="0"/>
              </a:rPr>
              <a:t>inkapseling</a:t>
            </a:r>
          </a:p>
          <a:p>
            <a:pPr algn="ctr"/>
            <a:r>
              <a:rPr lang="nl-BE" sz="24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encapsulation</a:t>
            </a:r>
            <a:endParaRPr lang="nl-BE" sz="24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25" name="PIJL-RECHTS 13">
            <a:extLst>
              <a:ext uri="{FF2B5EF4-FFF2-40B4-BE49-F238E27FC236}">
                <a16:creationId xmlns:a16="http://schemas.microsoft.com/office/drawing/2014/main" id="{6AEFF17D-3764-58AB-E8B1-9F661C57E150}"/>
              </a:ext>
            </a:extLst>
          </p:cNvPr>
          <p:cNvSpPr/>
          <p:nvPr/>
        </p:nvSpPr>
        <p:spPr>
          <a:xfrm>
            <a:off x="4328688" y="5143831"/>
            <a:ext cx="561312" cy="3600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40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26" name="PIJL-RECHTS 49">
            <a:extLst>
              <a:ext uri="{FF2B5EF4-FFF2-40B4-BE49-F238E27FC236}">
                <a16:creationId xmlns:a16="http://schemas.microsoft.com/office/drawing/2014/main" id="{E06606EA-B620-105D-9F60-48168BD37E8B}"/>
              </a:ext>
            </a:extLst>
          </p:cNvPr>
          <p:cNvSpPr/>
          <p:nvPr/>
        </p:nvSpPr>
        <p:spPr>
          <a:xfrm rot="10800000">
            <a:off x="8134090" y="5157871"/>
            <a:ext cx="561312" cy="3600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40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27" name="Rechthoek 39">
            <a:extLst>
              <a:ext uri="{FF2B5EF4-FFF2-40B4-BE49-F238E27FC236}">
                <a16:creationId xmlns:a16="http://schemas.microsoft.com/office/drawing/2014/main" id="{03BD18CA-E8D7-25D6-0178-F3B8922DCAE3}"/>
              </a:ext>
            </a:extLst>
          </p:cNvPr>
          <p:cNvSpPr/>
          <p:nvPr/>
        </p:nvSpPr>
        <p:spPr>
          <a:xfrm>
            <a:off x="3613135" y="2558981"/>
            <a:ext cx="374197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tx1"/>
                </a:solidFill>
                <a:latin typeface="Barlow Condensed" panose="00000506000000000000" pitchFamily="2" charset="0"/>
              </a:rPr>
              <a:t>4 bytes</a:t>
            </a:r>
          </a:p>
        </p:txBody>
      </p:sp>
      <p:cxnSp>
        <p:nvCxnSpPr>
          <p:cNvPr id="28" name="Rechte verbindingslijn met pijl 41">
            <a:extLst>
              <a:ext uri="{FF2B5EF4-FFF2-40B4-BE49-F238E27FC236}">
                <a16:creationId xmlns:a16="http://schemas.microsoft.com/office/drawing/2014/main" id="{CB9132AF-E1CF-2A45-932D-0777E3E4BBBA}"/>
              </a:ext>
            </a:extLst>
          </p:cNvPr>
          <p:cNvCxnSpPr/>
          <p:nvPr/>
        </p:nvCxnSpPr>
        <p:spPr>
          <a:xfrm flipH="1">
            <a:off x="3926550" y="1900990"/>
            <a:ext cx="487977" cy="5533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kstvak 42">
            <a:extLst>
              <a:ext uri="{FF2B5EF4-FFF2-40B4-BE49-F238E27FC236}">
                <a16:creationId xmlns:a16="http://schemas.microsoft.com/office/drawing/2014/main" id="{E1C83A82-2A90-39AC-9067-A92B53B8C656}"/>
              </a:ext>
            </a:extLst>
          </p:cNvPr>
          <p:cNvSpPr txBox="1"/>
          <p:nvPr/>
        </p:nvSpPr>
        <p:spPr>
          <a:xfrm>
            <a:off x="4337774" y="1583837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>
                <a:latin typeface="Barlow Condensed" panose="00000506000000000000" pitchFamily="2" charset="0"/>
              </a:rPr>
              <a:t>VLAN-tag</a:t>
            </a:r>
            <a:br>
              <a:rPr lang="nl-BE" sz="2400" dirty="0">
                <a:latin typeface="Barlow Condensed" panose="00000506000000000000" pitchFamily="2" charset="0"/>
              </a:rPr>
            </a:br>
            <a:r>
              <a:rPr lang="nl-BE" sz="2400" dirty="0">
                <a:latin typeface="Barlow Condensed" panose="00000506000000000000" pitchFamily="2" charset="0"/>
              </a:rPr>
              <a:t>(optioneel)</a:t>
            </a:r>
          </a:p>
        </p:txBody>
      </p:sp>
      <p:sp>
        <p:nvSpPr>
          <p:cNvPr id="30" name="Tekstvak 43">
            <a:extLst>
              <a:ext uri="{FF2B5EF4-FFF2-40B4-BE49-F238E27FC236}">
                <a16:creationId xmlns:a16="http://schemas.microsoft.com/office/drawing/2014/main" id="{FEB47804-C607-98D5-6EE2-5B49C790B216}"/>
              </a:ext>
            </a:extLst>
          </p:cNvPr>
          <p:cNvSpPr txBox="1"/>
          <p:nvPr/>
        </p:nvSpPr>
        <p:spPr>
          <a:xfrm>
            <a:off x="1146677" y="4106556"/>
            <a:ext cx="2249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latin typeface="Barlow Condensed" panose="00000506000000000000" pitchFamily="2" charset="0"/>
              </a:rPr>
              <a:t>destination</a:t>
            </a:r>
            <a:r>
              <a:rPr lang="nl-BE" sz="2400" dirty="0">
                <a:latin typeface="Barlow Condensed" panose="00000506000000000000" pitchFamily="2" charset="0"/>
              </a:rPr>
              <a:t> </a:t>
            </a:r>
            <a:r>
              <a:rPr lang="nl-BE" sz="2400" dirty="0" err="1">
                <a:latin typeface="Barlow Condensed" panose="00000506000000000000" pitchFamily="2" charset="0"/>
              </a:rPr>
              <a:t>address</a:t>
            </a:r>
            <a:endParaRPr lang="nl-BE" sz="2400" dirty="0">
              <a:latin typeface="Barlow Condensed" panose="00000506000000000000" pitchFamily="2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59F39D-2C3F-2018-41D5-8BF71E33B3B2}"/>
              </a:ext>
            </a:extLst>
          </p:cNvPr>
          <p:cNvCxnSpPr>
            <a:stCxn id="6" idx="2"/>
          </p:cNvCxnSpPr>
          <p:nvPr/>
        </p:nvCxnSpPr>
        <p:spPr>
          <a:xfrm>
            <a:off x="1788278" y="2021022"/>
            <a:ext cx="1445" cy="433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22B6A0-B21F-C37F-CAF2-15C7CBA27C84}"/>
              </a:ext>
            </a:extLst>
          </p:cNvPr>
          <p:cNvCxnSpPr/>
          <p:nvPr/>
        </p:nvCxnSpPr>
        <p:spPr>
          <a:xfrm>
            <a:off x="3236945" y="1982917"/>
            <a:ext cx="1445" cy="433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313A4B-805C-BDBD-3CB6-A8E8231204C5}"/>
              </a:ext>
            </a:extLst>
          </p:cNvPr>
          <p:cNvCxnSpPr>
            <a:cxnSpLocks/>
          </p:cNvCxnSpPr>
          <p:nvPr/>
        </p:nvCxnSpPr>
        <p:spPr>
          <a:xfrm flipH="1">
            <a:off x="3860123" y="1981526"/>
            <a:ext cx="409842" cy="444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DED2F0-8DEB-7E7A-B8B4-97FA97749387}"/>
              </a:ext>
            </a:extLst>
          </p:cNvPr>
          <p:cNvCxnSpPr/>
          <p:nvPr/>
        </p:nvCxnSpPr>
        <p:spPr>
          <a:xfrm flipV="1">
            <a:off x="4161953" y="3677073"/>
            <a:ext cx="8585" cy="461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698A54-AA7E-E925-8D5B-7C6DA1A1B606}"/>
              </a:ext>
            </a:extLst>
          </p:cNvPr>
          <p:cNvCxnSpPr/>
          <p:nvPr/>
        </p:nvCxnSpPr>
        <p:spPr>
          <a:xfrm flipV="1">
            <a:off x="2408430" y="3691019"/>
            <a:ext cx="8585" cy="461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0E14E6-5FD1-036E-1761-F979A26BBBC8}"/>
              </a:ext>
            </a:extLst>
          </p:cNvPr>
          <p:cNvCxnSpPr/>
          <p:nvPr/>
        </p:nvCxnSpPr>
        <p:spPr>
          <a:xfrm>
            <a:off x="6554044" y="2036043"/>
            <a:ext cx="1445" cy="433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B38AE7-BACA-ADDC-D7AB-3E9D680F55D5}"/>
              </a:ext>
            </a:extLst>
          </p:cNvPr>
          <p:cNvCxnSpPr/>
          <p:nvPr/>
        </p:nvCxnSpPr>
        <p:spPr>
          <a:xfrm flipV="1">
            <a:off x="10582854" y="3702844"/>
            <a:ext cx="8585" cy="461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45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27">
            <a:hlinkClick r:id="" action="ppaction://noaction"/>
            <a:extLst>
              <a:ext uri="{FF2B5EF4-FFF2-40B4-BE49-F238E27FC236}">
                <a16:creationId xmlns:a16="http://schemas.microsoft.com/office/drawing/2014/main" id="{2817C81C-7A8D-953E-2132-7AB4EEDCDBEF}"/>
              </a:ext>
            </a:extLst>
          </p:cNvPr>
          <p:cNvSpPr/>
          <p:nvPr/>
        </p:nvSpPr>
        <p:spPr>
          <a:xfrm>
            <a:off x="1105496" y="3015000"/>
            <a:ext cx="9981009" cy="82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71675">
              <a:tabLst>
                <a:tab pos="4845050" algn="ctr"/>
              </a:tabLst>
            </a:pPr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	</a:t>
            </a:r>
          </a:p>
        </p:txBody>
      </p:sp>
      <p:sp>
        <p:nvSpPr>
          <p:cNvPr id="5" name="Rechthoek 28">
            <a:extLst>
              <a:ext uri="{FF2B5EF4-FFF2-40B4-BE49-F238E27FC236}">
                <a16:creationId xmlns:a16="http://schemas.microsoft.com/office/drawing/2014/main" id="{40877921-4ABB-F0C5-C4D5-CABB6F71E770}"/>
              </a:ext>
            </a:extLst>
          </p:cNvPr>
          <p:cNvSpPr/>
          <p:nvPr/>
        </p:nvSpPr>
        <p:spPr>
          <a:xfrm>
            <a:off x="1248456" y="3187852"/>
            <a:ext cx="1882932" cy="506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netwerklaag</a:t>
            </a:r>
            <a:endParaRPr lang="nl-BE" sz="24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7" name="Rechthoek 30">
            <a:extLst>
              <a:ext uri="{FF2B5EF4-FFF2-40B4-BE49-F238E27FC236}">
                <a16:creationId xmlns:a16="http://schemas.microsoft.com/office/drawing/2014/main" id="{3579C99B-84FC-4B25-63C8-996AC4C72B9B}"/>
              </a:ext>
            </a:extLst>
          </p:cNvPr>
          <p:cNvSpPr/>
          <p:nvPr/>
        </p:nvSpPr>
        <p:spPr>
          <a:xfrm>
            <a:off x="3667691" y="3260989"/>
            <a:ext cx="104411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TCP/IP</a:t>
            </a:r>
          </a:p>
        </p:txBody>
      </p:sp>
      <p:sp>
        <p:nvSpPr>
          <p:cNvPr id="8" name="Rechthoek 31">
            <a:extLst>
              <a:ext uri="{FF2B5EF4-FFF2-40B4-BE49-F238E27FC236}">
                <a16:creationId xmlns:a16="http://schemas.microsoft.com/office/drawing/2014/main" id="{1E3E16AC-B106-59B6-C686-E2269F01D834}"/>
              </a:ext>
            </a:extLst>
          </p:cNvPr>
          <p:cNvSpPr/>
          <p:nvPr/>
        </p:nvSpPr>
        <p:spPr>
          <a:xfrm>
            <a:off x="4858846" y="3260989"/>
            <a:ext cx="778527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  <a:latin typeface="Barlow Condensed" panose="00000506000000000000" pitchFamily="2" charset="0"/>
              </a:rPr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2078359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9688-9FAA-76D1-911D-61711067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</a:t>
            </a:r>
            <a:endParaRPr lang="LID4096" dirty="0"/>
          </a:p>
        </p:txBody>
      </p:sp>
      <p:pic>
        <p:nvPicPr>
          <p:cNvPr id="4" name="Content Placeholder 3" descr="5 Reasons to Love 'Mad Men's' New Star: The IBM 360">
            <a:extLst>
              <a:ext uri="{FF2B5EF4-FFF2-40B4-BE49-F238E27FC236}">
                <a16:creationId xmlns:a16="http://schemas.microsoft.com/office/drawing/2014/main" id="{DFD4A88A-3E23-6898-30D3-4FDE751E1C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555" y="1825625"/>
            <a:ext cx="549688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136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1">
            <a:extLst>
              <a:ext uri="{FF2B5EF4-FFF2-40B4-BE49-F238E27FC236}">
                <a16:creationId xmlns:a16="http://schemas.microsoft.com/office/drawing/2014/main" id="{A71557C9-3DAC-E72C-5CD5-9803A25AB4C9}"/>
              </a:ext>
            </a:extLst>
          </p:cNvPr>
          <p:cNvSpPr/>
          <p:nvPr/>
        </p:nvSpPr>
        <p:spPr>
          <a:xfrm>
            <a:off x="2438782" y="859883"/>
            <a:ext cx="2689332" cy="51369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3200" dirty="0">
              <a:latin typeface="Barlow Condensed" panose="00000506000000000000" pitchFamily="2" charset="0"/>
            </a:endParaRPr>
          </a:p>
        </p:txBody>
      </p:sp>
      <p:sp>
        <p:nvSpPr>
          <p:cNvPr id="5" name="Rechthoek 13">
            <a:extLst>
              <a:ext uri="{FF2B5EF4-FFF2-40B4-BE49-F238E27FC236}">
                <a16:creationId xmlns:a16="http://schemas.microsoft.com/office/drawing/2014/main" id="{486174C3-A048-78D7-11D0-98C72DE3D4C2}"/>
              </a:ext>
            </a:extLst>
          </p:cNvPr>
          <p:cNvSpPr/>
          <p:nvPr/>
        </p:nvSpPr>
        <p:spPr>
          <a:xfrm>
            <a:off x="2541169" y="935422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toepassingslaag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6" name="Rechthoek 15">
            <a:extLst>
              <a:ext uri="{FF2B5EF4-FFF2-40B4-BE49-F238E27FC236}">
                <a16:creationId xmlns:a16="http://schemas.microsoft.com/office/drawing/2014/main" id="{5E5AB220-FA03-B51D-D953-D41945DABC47}"/>
              </a:ext>
            </a:extLst>
          </p:cNvPr>
          <p:cNvSpPr/>
          <p:nvPr/>
        </p:nvSpPr>
        <p:spPr>
          <a:xfrm>
            <a:off x="2541169" y="1674392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presentatielaag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7" name="Rechthoek 16">
            <a:extLst>
              <a:ext uri="{FF2B5EF4-FFF2-40B4-BE49-F238E27FC236}">
                <a16:creationId xmlns:a16="http://schemas.microsoft.com/office/drawing/2014/main" id="{5DD12CBF-3E95-BE12-9624-EA7FBBE9FB51}"/>
              </a:ext>
            </a:extLst>
          </p:cNvPr>
          <p:cNvSpPr/>
          <p:nvPr/>
        </p:nvSpPr>
        <p:spPr>
          <a:xfrm>
            <a:off x="2541169" y="2421069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sessielaag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8" name="Rechthoek 17">
            <a:extLst>
              <a:ext uri="{FF2B5EF4-FFF2-40B4-BE49-F238E27FC236}">
                <a16:creationId xmlns:a16="http://schemas.microsoft.com/office/drawing/2014/main" id="{C8DFB077-A6AC-7163-3735-720F8EFFE152}"/>
              </a:ext>
            </a:extLst>
          </p:cNvPr>
          <p:cNvSpPr/>
          <p:nvPr/>
        </p:nvSpPr>
        <p:spPr>
          <a:xfrm>
            <a:off x="2541169" y="3154847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transportlaag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cxnSp>
        <p:nvCxnSpPr>
          <p:cNvPr id="9" name="Rechte verbindingslijn 18">
            <a:extLst>
              <a:ext uri="{FF2B5EF4-FFF2-40B4-BE49-F238E27FC236}">
                <a16:creationId xmlns:a16="http://schemas.microsoft.com/office/drawing/2014/main" id="{1AB855AF-F2F2-9BA0-6034-8FFFD569F80A}"/>
              </a:ext>
            </a:extLst>
          </p:cNvPr>
          <p:cNvCxnSpPr/>
          <p:nvPr/>
        </p:nvCxnSpPr>
        <p:spPr>
          <a:xfrm>
            <a:off x="3578389" y="5400222"/>
            <a:ext cx="0" cy="5069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hthoek 19">
            <a:extLst>
              <a:ext uri="{FF2B5EF4-FFF2-40B4-BE49-F238E27FC236}">
                <a16:creationId xmlns:a16="http://schemas.microsoft.com/office/drawing/2014/main" id="{07156D5F-2270-B536-D1B1-90CFC9233747}"/>
              </a:ext>
            </a:extLst>
          </p:cNvPr>
          <p:cNvSpPr/>
          <p:nvPr/>
        </p:nvSpPr>
        <p:spPr>
          <a:xfrm>
            <a:off x="2541169" y="3875395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netwerklaag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1" name="Rechthoek 20">
            <a:extLst>
              <a:ext uri="{FF2B5EF4-FFF2-40B4-BE49-F238E27FC236}">
                <a16:creationId xmlns:a16="http://schemas.microsoft.com/office/drawing/2014/main" id="{AF0EAA8C-E25F-73A8-3761-4FFBE45FC586}"/>
              </a:ext>
            </a:extLst>
          </p:cNvPr>
          <p:cNvSpPr/>
          <p:nvPr/>
        </p:nvSpPr>
        <p:spPr>
          <a:xfrm>
            <a:off x="2541169" y="4622072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verbindingslaag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2" name="Rechthoek 21">
            <a:extLst>
              <a:ext uri="{FF2B5EF4-FFF2-40B4-BE49-F238E27FC236}">
                <a16:creationId xmlns:a16="http://schemas.microsoft.com/office/drawing/2014/main" id="{3ECC50E9-A309-296C-80BE-22078EC39241}"/>
              </a:ext>
            </a:extLst>
          </p:cNvPr>
          <p:cNvSpPr/>
          <p:nvPr/>
        </p:nvSpPr>
        <p:spPr>
          <a:xfrm>
            <a:off x="2541169" y="5340520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fysieke laag</a:t>
            </a:r>
          </a:p>
        </p:txBody>
      </p:sp>
      <p:sp>
        <p:nvSpPr>
          <p:cNvPr id="13" name="Rechthoek 22">
            <a:extLst>
              <a:ext uri="{FF2B5EF4-FFF2-40B4-BE49-F238E27FC236}">
                <a16:creationId xmlns:a16="http://schemas.microsoft.com/office/drawing/2014/main" id="{B334A4AA-9BA7-14D0-755D-4AD977F0F8B6}"/>
              </a:ext>
            </a:extLst>
          </p:cNvPr>
          <p:cNvSpPr/>
          <p:nvPr/>
        </p:nvSpPr>
        <p:spPr>
          <a:xfrm>
            <a:off x="4629401" y="935422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7</a:t>
            </a:r>
          </a:p>
        </p:txBody>
      </p:sp>
      <p:sp>
        <p:nvSpPr>
          <p:cNvPr id="14" name="Rechthoek 23">
            <a:extLst>
              <a:ext uri="{FF2B5EF4-FFF2-40B4-BE49-F238E27FC236}">
                <a16:creationId xmlns:a16="http://schemas.microsoft.com/office/drawing/2014/main" id="{BFF548C2-1039-126E-5AC9-8BCC5992D2D2}"/>
              </a:ext>
            </a:extLst>
          </p:cNvPr>
          <p:cNvSpPr/>
          <p:nvPr/>
        </p:nvSpPr>
        <p:spPr>
          <a:xfrm>
            <a:off x="4629401" y="1671265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6</a:t>
            </a:r>
          </a:p>
        </p:txBody>
      </p:sp>
      <p:sp>
        <p:nvSpPr>
          <p:cNvPr id="15" name="Rechthoek 24">
            <a:extLst>
              <a:ext uri="{FF2B5EF4-FFF2-40B4-BE49-F238E27FC236}">
                <a16:creationId xmlns:a16="http://schemas.microsoft.com/office/drawing/2014/main" id="{6CEBBC6F-9E66-AE23-1B8F-869A4772BF81}"/>
              </a:ext>
            </a:extLst>
          </p:cNvPr>
          <p:cNvSpPr/>
          <p:nvPr/>
        </p:nvSpPr>
        <p:spPr>
          <a:xfrm>
            <a:off x="4629401" y="2421260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5</a:t>
            </a:r>
          </a:p>
        </p:txBody>
      </p:sp>
      <p:sp>
        <p:nvSpPr>
          <p:cNvPr id="16" name="Rechthoek 25">
            <a:extLst>
              <a:ext uri="{FF2B5EF4-FFF2-40B4-BE49-F238E27FC236}">
                <a16:creationId xmlns:a16="http://schemas.microsoft.com/office/drawing/2014/main" id="{7667CA26-F0C3-FD2E-1E54-7B821124080D}"/>
              </a:ext>
            </a:extLst>
          </p:cNvPr>
          <p:cNvSpPr/>
          <p:nvPr/>
        </p:nvSpPr>
        <p:spPr>
          <a:xfrm>
            <a:off x="4629401" y="3154656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4</a:t>
            </a:r>
          </a:p>
        </p:txBody>
      </p:sp>
      <p:sp>
        <p:nvSpPr>
          <p:cNvPr id="17" name="Rechthoek 26">
            <a:extLst>
              <a:ext uri="{FF2B5EF4-FFF2-40B4-BE49-F238E27FC236}">
                <a16:creationId xmlns:a16="http://schemas.microsoft.com/office/drawing/2014/main" id="{DD4DD9B8-7586-E3AE-5C09-2F92285B922B}"/>
              </a:ext>
            </a:extLst>
          </p:cNvPr>
          <p:cNvSpPr/>
          <p:nvPr/>
        </p:nvSpPr>
        <p:spPr>
          <a:xfrm>
            <a:off x="4628897" y="3876463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3</a:t>
            </a:r>
          </a:p>
        </p:txBody>
      </p:sp>
      <p:sp>
        <p:nvSpPr>
          <p:cNvPr id="18" name="Rechthoek 27">
            <a:extLst>
              <a:ext uri="{FF2B5EF4-FFF2-40B4-BE49-F238E27FC236}">
                <a16:creationId xmlns:a16="http://schemas.microsoft.com/office/drawing/2014/main" id="{031A463A-FAEF-3090-937A-1951B55F2643}"/>
              </a:ext>
            </a:extLst>
          </p:cNvPr>
          <p:cNvSpPr/>
          <p:nvPr/>
        </p:nvSpPr>
        <p:spPr>
          <a:xfrm>
            <a:off x="4628897" y="4625286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2</a:t>
            </a:r>
          </a:p>
        </p:txBody>
      </p:sp>
      <p:sp>
        <p:nvSpPr>
          <p:cNvPr id="19" name="Rechthoek 28">
            <a:extLst>
              <a:ext uri="{FF2B5EF4-FFF2-40B4-BE49-F238E27FC236}">
                <a16:creationId xmlns:a16="http://schemas.microsoft.com/office/drawing/2014/main" id="{CAD35985-58EB-A427-5F94-AB62EFF9169B}"/>
              </a:ext>
            </a:extLst>
          </p:cNvPr>
          <p:cNvSpPr/>
          <p:nvPr/>
        </p:nvSpPr>
        <p:spPr>
          <a:xfrm>
            <a:off x="4632437" y="5340520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1</a:t>
            </a:r>
          </a:p>
        </p:txBody>
      </p:sp>
      <p:sp>
        <p:nvSpPr>
          <p:cNvPr id="20" name="Rechthoek 35">
            <a:extLst>
              <a:ext uri="{FF2B5EF4-FFF2-40B4-BE49-F238E27FC236}">
                <a16:creationId xmlns:a16="http://schemas.microsoft.com/office/drawing/2014/main" id="{329CAB79-F5C6-B4FE-6E41-78AD59D08CFD}"/>
              </a:ext>
            </a:extLst>
          </p:cNvPr>
          <p:cNvSpPr/>
          <p:nvPr/>
        </p:nvSpPr>
        <p:spPr>
          <a:xfrm>
            <a:off x="7063886" y="861217"/>
            <a:ext cx="2689332" cy="51369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3200" dirty="0">
              <a:latin typeface="Barlow Condensed" panose="00000506000000000000" pitchFamily="2" charset="0"/>
            </a:endParaRPr>
          </a:p>
        </p:txBody>
      </p:sp>
      <p:sp>
        <p:nvSpPr>
          <p:cNvPr id="21" name="Rechthoek 36">
            <a:extLst>
              <a:ext uri="{FF2B5EF4-FFF2-40B4-BE49-F238E27FC236}">
                <a16:creationId xmlns:a16="http://schemas.microsoft.com/office/drawing/2014/main" id="{C5D085F0-49AD-40B9-587C-9FC673BE9E17}"/>
              </a:ext>
            </a:extLst>
          </p:cNvPr>
          <p:cNvSpPr/>
          <p:nvPr/>
        </p:nvSpPr>
        <p:spPr>
          <a:xfrm>
            <a:off x="7166273" y="936756"/>
            <a:ext cx="2088232" cy="2080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toepassingslaag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22" name="Rechthoek 39">
            <a:extLst>
              <a:ext uri="{FF2B5EF4-FFF2-40B4-BE49-F238E27FC236}">
                <a16:creationId xmlns:a16="http://schemas.microsoft.com/office/drawing/2014/main" id="{E7805026-6DD2-83DD-8C55-D8EBDCF1F5D5}"/>
              </a:ext>
            </a:extLst>
          </p:cNvPr>
          <p:cNvSpPr/>
          <p:nvPr/>
        </p:nvSpPr>
        <p:spPr>
          <a:xfrm>
            <a:off x="7166273" y="3156181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transportlaag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23" name="Rechthoek 41">
            <a:extLst>
              <a:ext uri="{FF2B5EF4-FFF2-40B4-BE49-F238E27FC236}">
                <a16:creationId xmlns:a16="http://schemas.microsoft.com/office/drawing/2014/main" id="{A24257AA-6BAD-95C0-A3C7-E5DA11603065}"/>
              </a:ext>
            </a:extLst>
          </p:cNvPr>
          <p:cNvSpPr/>
          <p:nvPr/>
        </p:nvSpPr>
        <p:spPr>
          <a:xfrm>
            <a:off x="7166273" y="3876729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netwerklaag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24" name="Rechthoek 42">
            <a:extLst>
              <a:ext uri="{FF2B5EF4-FFF2-40B4-BE49-F238E27FC236}">
                <a16:creationId xmlns:a16="http://schemas.microsoft.com/office/drawing/2014/main" id="{0E46DDAA-46FB-42EB-A740-96C2628E8282}"/>
              </a:ext>
            </a:extLst>
          </p:cNvPr>
          <p:cNvSpPr/>
          <p:nvPr/>
        </p:nvSpPr>
        <p:spPr>
          <a:xfrm>
            <a:off x="7166273" y="4623406"/>
            <a:ext cx="2088232" cy="1293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 err="1">
                <a:solidFill>
                  <a:schemeClr val="accent1"/>
                </a:solidFill>
                <a:latin typeface="Barlow Condensed" panose="00000506000000000000" pitchFamily="2" charset="0"/>
              </a:rPr>
              <a:t>verbindingslaag</a:t>
            </a:r>
            <a:endParaRPr lang="nl-BE" sz="2400" dirty="0">
              <a:solidFill>
                <a:schemeClr val="accent1"/>
              </a:solidFill>
              <a:latin typeface="Barlow Condensed" panose="00000506000000000000" pitchFamily="2" charset="0"/>
            </a:endParaRPr>
          </a:p>
        </p:txBody>
      </p:sp>
      <p:sp>
        <p:nvSpPr>
          <p:cNvPr id="25" name="Rechthoek 44">
            <a:extLst>
              <a:ext uri="{FF2B5EF4-FFF2-40B4-BE49-F238E27FC236}">
                <a16:creationId xmlns:a16="http://schemas.microsoft.com/office/drawing/2014/main" id="{9012B945-B167-FB3C-754B-41E7904BB2AD}"/>
              </a:ext>
            </a:extLst>
          </p:cNvPr>
          <p:cNvSpPr/>
          <p:nvPr/>
        </p:nvSpPr>
        <p:spPr>
          <a:xfrm>
            <a:off x="9254505" y="936756"/>
            <a:ext cx="414398" cy="2080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4</a:t>
            </a:r>
          </a:p>
        </p:txBody>
      </p:sp>
      <p:sp>
        <p:nvSpPr>
          <p:cNvPr id="26" name="Rechthoek 47">
            <a:extLst>
              <a:ext uri="{FF2B5EF4-FFF2-40B4-BE49-F238E27FC236}">
                <a16:creationId xmlns:a16="http://schemas.microsoft.com/office/drawing/2014/main" id="{5E43D29E-20D3-C734-6111-D8FA31CBAC06}"/>
              </a:ext>
            </a:extLst>
          </p:cNvPr>
          <p:cNvSpPr/>
          <p:nvPr/>
        </p:nvSpPr>
        <p:spPr>
          <a:xfrm>
            <a:off x="9254505" y="3155990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3</a:t>
            </a:r>
          </a:p>
        </p:txBody>
      </p:sp>
      <p:sp>
        <p:nvSpPr>
          <p:cNvPr id="27" name="Rechthoek 48">
            <a:extLst>
              <a:ext uri="{FF2B5EF4-FFF2-40B4-BE49-F238E27FC236}">
                <a16:creationId xmlns:a16="http://schemas.microsoft.com/office/drawing/2014/main" id="{A8C8B4DE-8223-30B1-E843-C0B35CBE6A71}"/>
              </a:ext>
            </a:extLst>
          </p:cNvPr>
          <p:cNvSpPr/>
          <p:nvPr/>
        </p:nvSpPr>
        <p:spPr>
          <a:xfrm>
            <a:off x="9254001" y="3877797"/>
            <a:ext cx="414398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2</a:t>
            </a:r>
          </a:p>
        </p:txBody>
      </p:sp>
      <p:sp>
        <p:nvSpPr>
          <p:cNvPr id="28" name="Rechthoek 50">
            <a:extLst>
              <a:ext uri="{FF2B5EF4-FFF2-40B4-BE49-F238E27FC236}">
                <a16:creationId xmlns:a16="http://schemas.microsoft.com/office/drawing/2014/main" id="{2704055A-A4AE-8358-C247-3E6CB4F278C8}"/>
              </a:ext>
            </a:extLst>
          </p:cNvPr>
          <p:cNvSpPr/>
          <p:nvPr/>
        </p:nvSpPr>
        <p:spPr>
          <a:xfrm>
            <a:off x="9257541" y="4622072"/>
            <a:ext cx="414398" cy="12958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dirty="0">
                <a:solidFill>
                  <a:schemeClr val="accent1"/>
                </a:solidFill>
                <a:latin typeface="Barlow Condensed" panose="00000506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0581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0219-DE5A-F334-F2FD-6591B519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Ringnetwerk</a:t>
            </a:r>
            <a:endParaRPr lang="LID4096" dirty="0"/>
          </a:p>
        </p:txBody>
      </p:sp>
      <p:pic>
        <p:nvPicPr>
          <p:cNvPr id="4" name="Afbeelding 6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26C40EEF-3C3F-927A-7C2E-9454D6058A0A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39" y="3059972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7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A5564CAC-781D-2977-B720-1D56CAB607B8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147" y="1169708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8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AB06DAC8-D6AE-EB32-4861-9E7A15ED573E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410" y="3065659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10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78670119-9313-8497-D128-4018469308D2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98" y="5319462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11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7545D6D1-CA52-875A-9547-A4EBC5E06A1B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051" y="5330330"/>
            <a:ext cx="1033705" cy="1041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Rechte verbindingslijn 12">
            <a:extLst>
              <a:ext uri="{FF2B5EF4-FFF2-40B4-BE49-F238E27FC236}">
                <a16:creationId xmlns:a16="http://schemas.microsoft.com/office/drawing/2014/main" id="{DB786036-BDE4-7083-0F25-57C302C94499}"/>
              </a:ext>
            </a:extLst>
          </p:cNvPr>
          <p:cNvCxnSpPr/>
          <p:nvPr/>
        </p:nvCxnSpPr>
        <p:spPr>
          <a:xfrm flipV="1">
            <a:off x="4473192" y="2114885"/>
            <a:ext cx="1004199" cy="914532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13">
            <a:extLst>
              <a:ext uri="{FF2B5EF4-FFF2-40B4-BE49-F238E27FC236}">
                <a16:creationId xmlns:a16="http://schemas.microsoft.com/office/drawing/2014/main" id="{FC112F2A-5A9F-AC68-91ED-8654E06CA7AB}"/>
              </a:ext>
            </a:extLst>
          </p:cNvPr>
          <p:cNvCxnSpPr/>
          <p:nvPr/>
        </p:nvCxnSpPr>
        <p:spPr>
          <a:xfrm>
            <a:off x="6591372" y="2195556"/>
            <a:ext cx="834882" cy="897803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4">
            <a:extLst>
              <a:ext uri="{FF2B5EF4-FFF2-40B4-BE49-F238E27FC236}">
                <a16:creationId xmlns:a16="http://schemas.microsoft.com/office/drawing/2014/main" id="{E11BFB7F-7E7D-1245-543D-873F0D2DDAF4}"/>
              </a:ext>
            </a:extLst>
          </p:cNvPr>
          <p:cNvCxnSpPr/>
          <p:nvPr/>
        </p:nvCxnSpPr>
        <p:spPr>
          <a:xfrm flipV="1">
            <a:off x="7413745" y="4169989"/>
            <a:ext cx="279201" cy="113561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6">
            <a:extLst>
              <a:ext uri="{FF2B5EF4-FFF2-40B4-BE49-F238E27FC236}">
                <a16:creationId xmlns:a16="http://schemas.microsoft.com/office/drawing/2014/main" id="{E30DC5DD-BB48-9469-12C5-560180694551}"/>
              </a:ext>
            </a:extLst>
          </p:cNvPr>
          <p:cNvCxnSpPr/>
          <p:nvPr/>
        </p:nvCxnSpPr>
        <p:spPr>
          <a:xfrm flipV="1">
            <a:off x="5477391" y="5823024"/>
            <a:ext cx="1265867" cy="17418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38">
            <a:extLst>
              <a:ext uri="{FF2B5EF4-FFF2-40B4-BE49-F238E27FC236}">
                <a16:creationId xmlns:a16="http://schemas.microsoft.com/office/drawing/2014/main" id="{6D58AB14-E10F-321C-C718-5FFADB07EC69}"/>
              </a:ext>
            </a:extLst>
          </p:cNvPr>
          <p:cNvCxnSpPr/>
          <p:nvPr/>
        </p:nvCxnSpPr>
        <p:spPr>
          <a:xfrm flipH="1" flipV="1">
            <a:off x="4255490" y="4101931"/>
            <a:ext cx="433543" cy="1228399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7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9811DC33-DE06-60A2-0555-C9361D504909}"/>
              </a:ext>
            </a:extLst>
          </p:cNvPr>
          <p:cNvSpPr/>
          <p:nvPr/>
        </p:nvSpPr>
        <p:spPr>
          <a:xfrm>
            <a:off x="1133475" y="1610648"/>
            <a:ext cx="4629151" cy="2251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8000" dirty="0">
                <a:solidFill>
                  <a:schemeClr val="tx1"/>
                </a:solidFill>
                <a:latin typeface="Barlow Condensed" panose="00000506000000000000" pitchFamily="2" charset="0"/>
              </a:rPr>
              <a:t>TCP</a:t>
            </a:r>
          </a:p>
        </p:txBody>
      </p:sp>
      <p:sp>
        <p:nvSpPr>
          <p:cNvPr id="5" name="Rechthoek 10">
            <a:extLst>
              <a:ext uri="{FF2B5EF4-FFF2-40B4-BE49-F238E27FC236}">
                <a16:creationId xmlns:a16="http://schemas.microsoft.com/office/drawing/2014/main" id="{E040C4A7-B136-5D83-4F1C-0F951FFB2FBB}"/>
              </a:ext>
            </a:extLst>
          </p:cNvPr>
          <p:cNvSpPr/>
          <p:nvPr/>
        </p:nvSpPr>
        <p:spPr>
          <a:xfrm>
            <a:off x="6429374" y="1610648"/>
            <a:ext cx="4629151" cy="2251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8000" dirty="0">
                <a:solidFill>
                  <a:schemeClr val="tx1"/>
                </a:solidFill>
                <a:latin typeface="Barlow Condensed" panose="00000506000000000000" pitchFamily="2" charset="0"/>
              </a:rPr>
              <a:t>IP</a:t>
            </a:r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id="{107A23A1-DAAC-DE78-BEFC-6BA04F24207A}"/>
              </a:ext>
            </a:extLst>
          </p:cNvPr>
          <p:cNvSpPr txBox="1"/>
          <p:nvPr/>
        </p:nvSpPr>
        <p:spPr>
          <a:xfrm>
            <a:off x="1786383" y="3862358"/>
            <a:ext cx="33233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4800" dirty="0">
                <a:latin typeface="Barlow Condensed" panose="00000506000000000000" pitchFamily="2" charset="0"/>
              </a:rPr>
              <a:t>segmentering</a:t>
            </a:r>
          </a:p>
          <a:p>
            <a:pPr algn="ctr"/>
            <a:r>
              <a:rPr lang="nl-BE" sz="3600" dirty="0">
                <a:latin typeface="Barlow Condensed" panose="00000506000000000000" pitchFamily="2" charset="0"/>
              </a:rPr>
              <a:t>(max 1500 bytes)</a:t>
            </a:r>
          </a:p>
        </p:txBody>
      </p:sp>
      <p:sp>
        <p:nvSpPr>
          <p:cNvPr id="7" name="Tekstvak 14">
            <a:extLst>
              <a:ext uri="{FF2B5EF4-FFF2-40B4-BE49-F238E27FC236}">
                <a16:creationId xmlns:a16="http://schemas.microsoft.com/office/drawing/2014/main" id="{A73E1659-3B03-9C9A-E60F-76DD89C3B51D}"/>
              </a:ext>
            </a:extLst>
          </p:cNvPr>
          <p:cNvSpPr txBox="1"/>
          <p:nvPr/>
        </p:nvSpPr>
        <p:spPr>
          <a:xfrm>
            <a:off x="7082282" y="3862357"/>
            <a:ext cx="3323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4800" dirty="0">
                <a:latin typeface="Barlow Condensed" panose="00000506000000000000" pitchFamily="2" charset="0"/>
              </a:rPr>
              <a:t>adressering</a:t>
            </a:r>
          </a:p>
        </p:txBody>
      </p:sp>
    </p:spTree>
    <p:extLst>
      <p:ext uri="{BB962C8B-B14F-4D97-AF65-F5344CB8AC3E}">
        <p14:creationId xmlns:p14="http://schemas.microsoft.com/office/powerpoint/2010/main" val="1661989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D0EB-0AA4-428E-9961-317AEB23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</a:t>
            </a:r>
            <a:endParaRPr lang="LID4096" dirty="0"/>
          </a:p>
        </p:txBody>
      </p:sp>
      <p:sp>
        <p:nvSpPr>
          <p:cNvPr id="5" name="Rechthoek 10">
            <a:extLst>
              <a:ext uri="{FF2B5EF4-FFF2-40B4-BE49-F238E27FC236}">
                <a16:creationId xmlns:a16="http://schemas.microsoft.com/office/drawing/2014/main" id="{9A7AC102-4E43-63F2-2B47-7398F9E9C37B}"/>
              </a:ext>
            </a:extLst>
          </p:cNvPr>
          <p:cNvSpPr/>
          <p:nvPr/>
        </p:nvSpPr>
        <p:spPr>
          <a:xfrm>
            <a:off x="3040917" y="3441296"/>
            <a:ext cx="1481280" cy="64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bg1"/>
                </a:solidFill>
                <a:latin typeface="Barlow Condensed" panose="00000506000000000000" pitchFamily="2" charset="0"/>
              </a:rPr>
              <a:t>Octet 1</a:t>
            </a:r>
          </a:p>
        </p:txBody>
      </p:sp>
      <p:sp>
        <p:nvSpPr>
          <p:cNvPr id="6" name="Tekstvak 11">
            <a:extLst>
              <a:ext uri="{FF2B5EF4-FFF2-40B4-BE49-F238E27FC236}">
                <a16:creationId xmlns:a16="http://schemas.microsoft.com/office/drawing/2014/main" id="{2BAE027E-4C76-F12E-4400-51F4F5B1B622}"/>
              </a:ext>
            </a:extLst>
          </p:cNvPr>
          <p:cNvSpPr txBox="1"/>
          <p:nvPr/>
        </p:nvSpPr>
        <p:spPr>
          <a:xfrm>
            <a:off x="3040916" y="2425633"/>
            <a:ext cx="6606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600" dirty="0">
                <a:latin typeface="Barlow Condensed" panose="00000506000000000000" pitchFamily="2" charset="0"/>
              </a:rPr>
              <a:t> </a:t>
            </a:r>
            <a:r>
              <a:rPr lang="nl-BE" sz="6000" dirty="0">
                <a:latin typeface="Barlow Condensed" panose="00000506000000000000" pitchFamily="2" charset="0"/>
              </a:rPr>
              <a:t>XXX  .  XXX  .  XXX  .  XXX</a:t>
            </a:r>
          </a:p>
        </p:txBody>
      </p:sp>
      <p:sp>
        <p:nvSpPr>
          <p:cNvPr id="7" name="Rechthoek 12">
            <a:extLst>
              <a:ext uri="{FF2B5EF4-FFF2-40B4-BE49-F238E27FC236}">
                <a16:creationId xmlns:a16="http://schemas.microsoft.com/office/drawing/2014/main" id="{4CF7EE6F-33D2-FD55-3EC5-055DAE37C7CE}"/>
              </a:ext>
            </a:extLst>
          </p:cNvPr>
          <p:cNvSpPr/>
          <p:nvPr/>
        </p:nvSpPr>
        <p:spPr>
          <a:xfrm>
            <a:off x="4772468" y="3441296"/>
            <a:ext cx="1447771" cy="64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bg1"/>
                </a:solidFill>
                <a:latin typeface="Barlow Condensed" panose="00000506000000000000" pitchFamily="2" charset="0"/>
              </a:rPr>
              <a:t>Octet 2</a:t>
            </a:r>
          </a:p>
        </p:txBody>
      </p:sp>
      <p:sp>
        <p:nvSpPr>
          <p:cNvPr id="8" name="Rechthoek 13">
            <a:extLst>
              <a:ext uri="{FF2B5EF4-FFF2-40B4-BE49-F238E27FC236}">
                <a16:creationId xmlns:a16="http://schemas.microsoft.com/office/drawing/2014/main" id="{9EE48953-B66D-4951-5A4D-E295761196D3}"/>
              </a:ext>
            </a:extLst>
          </p:cNvPr>
          <p:cNvSpPr/>
          <p:nvPr/>
        </p:nvSpPr>
        <p:spPr>
          <a:xfrm>
            <a:off x="6456878" y="3441296"/>
            <a:ext cx="1498519" cy="64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bg1"/>
                </a:solidFill>
                <a:latin typeface="Barlow Condensed" panose="00000506000000000000" pitchFamily="2" charset="0"/>
              </a:rPr>
              <a:t>Octet 3</a:t>
            </a:r>
          </a:p>
        </p:txBody>
      </p:sp>
      <p:sp>
        <p:nvSpPr>
          <p:cNvPr id="9" name="Rechthoek 14">
            <a:extLst>
              <a:ext uri="{FF2B5EF4-FFF2-40B4-BE49-F238E27FC236}">
                <a16:creationId xmlns:a16="http://schemas.microsoft.com/office/drawing/2014/main" id="{90D76DD1-3049-3DBF-BDB5-473F1F884554}"/>
              </a:ext>
            </a:extLst>
          </p:cNvPr>
          <p:cNvSpPr/>
          <p:nvPr/>
        </p:nvSpPr>
        <p:spPr>
          <a:xfrm>
            <a:off x="8219300" y="3441296"/>
            <a:ext cx="1427912" cy="64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bg1"/>
                </a:solidFill>
                <a:latin typeface="Barlow Condensed" panose="00000506000000000000" pitchFamily="2" charset="0"/>
              </a:rPr>
              <a:t>Octet 4</a:t>
            </a:r>
          </a:p>
        </p:txBody>
      </p:sp>
    </p:spTree>
    <p:extLst>
      <p:ext uri="{BB962C8B-B14F-4D97-AF65-F5344CB8AC3E}">
        <p14:creationId xmlns:p14="http://schemas.microsoft.com/office/powerpoint/2010/main" val="171980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ABAA-DC1A-EAF9-0378-22A0E47A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Klasse A-</a:t>
            </a:r>
            <a:r>
              <a:rPr lang="en-US" dirty="0" err="1"/>
              <a:t>netwerk</a:t>
            </a:r>
            <a:endParaRPr lang="LID4096" dirty="0"/>
          </a:p>
        </p:txBody>
      </p:sp>
      <p:sp>
        <p:nvSpPr>
          <p:cNvPr id="13" name="Ovaal 17">
            <a:extLst>
              <a:ext uri="{FF2B5EF4-FFF2-40B4-BE49-F238E27FC236}">
                <a16:creationId xmlns:a16="http://schemas.microsoft.com/office/drawing/2014/main" id="{DD2DD85F-BD0D-EA1A-6783-31C709BE2251}"/>
              </a:ext>
            </a:extLst>
          </p:cNvPr>
          <p:cNvSpPr/>
          <p:nvPr/>
        </p:nvSpPr>
        <p:spPr>
          <a:xfrm>
            <a:off x="2248184" y="1442254"/>
            <a:ext cx="2359849" cy="2268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sp>
        <p:nvSpPr>
          <p:cNvPr id="14" name="Rechthoek 10">
            <a:extLst>
              <a:ext uri="{FF2B5EF4-FFF2-40B4-BE49-F238E27FC236}">
                <a16:creationId xmlns:a16="http://schemas.microsoft.com/office/drawing/2014/main" id="{622E869E-961A-D419-7F21-AB8670EA239B}"/>
              </a:ext>
            </a:extLst>
          </p:cNvPr>
          <p:cNvSpPr/>
          <p:nvPr/>
        </p:nvSpPr>
        <p:spPr>
          <a:xfrm>
            <a:off x="2735703" y="2563775"/>
            <a:ext cx="1384812" cy="64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bg1"/>
                </a:solidFill>
                <a:latin typeface="Barlow Condensed" panose="00000506000000000000" pitchFamily="2" charset="0"/>
              </a:rPr>
              <a:t>Octet 1</a:t>
            </a:r>
          </a:p>
        </p:txBody>
      </p:sp>
      <p:sp>
        <p:nvSpPr>
          <p:cNvPr id="15" name="Tekstvak 11">
            <a:extLst>
              <a:ext uri="{FF2B5EF4-FFF2-40B4-BE49-F238E27FC236}">
                <a16:creationId xmlns:a16="http://schemas.microsoft.com/office/drawing/2014/main" id="{A85CDC2E-D687-3255-9074-13308600BC62}"/>
              </a:ext>
            </a:extLst>
          </p:cNvPr>
          <p:cNvSpPr txBox="1"/>
          <p:nvPr/>
        </p:nvSpPr>
        <p:spPr>
          <a:xfrm>
            <a:off x="2735702" y="1548112"/>
            <a:ext cx="6370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600" dirty="0">
                <a:latin typeface="Barlow Condensed" panose="00000506000000000000" pitchFamily="2" charset="0"/>
              </a:rPr>
              <a:t> </a:t>
            </a:r>
            <a:r>
              <a:rPr lang="nl-BE" sz="6000" dirty="0" err="1">
                <a:latin typeface="Barlow Condensed" panose="00000506000000000000" pitchFamily="2" charset="0"/>
              </a:rPr>
              <a:t>nnn</a:t>
            </a:r>
            <a:r>
              <a:rPr lang="nl-BE" sz="6000" dirty="0">
                <a:latin typeface="Barlow Condensed" panose="00000506000000000000" pitchFamily="2" charset="0"/>
              </a:rPr>
              <a:t>  .  ccc  .  ccc  .  ccc</a:t>
            </a:r>
          </a:p>
        </p:txBody>
      </p:sp>
      <p:sp>
        <p:nvSpPr>
          <p:cNvPr id="16" name="Rechthoek 12">
            <a:extLst>
              <a:ext uri="{FF2B5EF4-FFF2-40B4-BE49-F238E27FC236}">
                <a16:creationId xmlns:a16="http://schemas.microsoft.com/office/drawing/2014/main" id="{621A7EE4-9462-FA2C-8F4B-B4AD7EF32DB4}"/>
              </a:ext>
            </a:extLst>
          </p:cNvPr>
          <p:cNvSpPr/>
          <p:nvPr/>
        </p:nvSpPr>
        <p:spPr>
          <a:xfrm>
            <a:off x="4384418" y="2563775"/>
            <a:ext cx="1416307" cy="64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bg1"/>
                </a:solidFill>
                <a:latin typeface="Barlow Condensed" panose="00000506000000000000" pitchFamily="2" charset="0"/>
              </a:rPr>
              <a:t>Octet 2</a:t>
            </a:r>
          </a:p>
        </p:txBody>
      </p:sp>
      <p:sp>
        <p:nvSpPr>
          <p:cNvPr id="17" name="Rechthoek 13">
            <a:extLst>
              <a:ext uri="{FF2B5EF4-FFF2-40B4-BE49-F238E27FC236}">
                <a16:creationId xmlns:a16="http://schemas.microsoft.com/office/drawing/2014/main" id="{BF8CD739-FA5D-736A-D4E6-6E58985E0744}"/>
              </a:ext>
            </a:extLst>
          </p:cNvPr>
          <p:cNvSpPr/>
          <p:nvPr/>
        </p:nvSpPr>
        <p:spPr>
          <a:xfrm>
            <a:off x="6064628" y="2563775"/>
            <a:ext cx="1484887" cy="64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bg1"/>
                </a:solidFill>
                <a:latin typeface="Barlow Condensed" panose="00000506000000000000" pitchFamily="2" charset="0"/>
              </a:rPr>
              <a:t>Octet 3</a:t>
            </a:r>
          </a:p>
        </p:txBody>
      </p:sp>
      <p:sp>
        <p:nvSpPr>
          <p:cNvPr id="18" name="Rechthoek 14">
            <a:extLst>
              <a:ext uri="{FF2B5EF4-FFF2-40B4-BE49-F238E27FC236}">
                <a16:creationId xmlns:a16="http://schemas.microsoft.com/office/drawing/2014/main" id="{2D1BC829-429C-DB5F-F15F-3198E56F05F8}"/>
              </a:ext>
            </a:extLst>
          </p:cNvPr>
          <p:cNvSpPr/>
          <p:nvPr/>
        </p:nvSpPr>
        <p:spPr>
          <a:xfrm>
            <a:off x="7813418" y="2563775"/>
            <a:ext cx="1462027" cy="64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bg1"/>
                </a:solidFill>
                <a:latin typeface="Barlow Condensed" panose="00000506000000000000" pitchFamily="2" charset="0"/>
              </a:rPr>
              <a:t>Octet 4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2E2ECD9D-40B1-E24D-7C5D-E2673FC32E0D}"/>
              </a:ext>
            </a:extLst>
          </p:cNvPr>
          <p:cNvSpPr/>
          <p:nvPr/>
        </p:nvSpPr>
        <p:spPr>
          <a:xfrm>
            <a:off x="1133475" y="4577759"/>
            <a:ext cx="9925050" cy="1376976"/>
          </a:xfrm>
          <a:prstGeom prst="rect">
            <a:avLst/>
          </a:prstGeom>
          <a:solidFill>
            <a:srgbClr val="1B2F4D">
              <a:alpha val="7098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600" dirty="0">
                <a:latin typeface="Barlow Condensed" panose="00000506000000000000" pitchFamily="2" charset="0"/>
              </a:rPr>
              <a:t>1-126	openbaar IP-adres</a:t>
            </a:r>
          </a:p>
          <a:p>
            <a:r>
              <a:rPr lang="nl-BE" sz="3600" dirty="0">
                <a:latin typeface="Barlow Condensed" panose="00000506000000000000" pitchFamily="2" charset="0"/>
              </a:rPr>
              <a:t>10	privaat IP-adres</a:t>
            </a:r>
          </a:p>
        </p:txBody>
      </p:sp>
      <p:sp>
        <p:nvSpPr>
          <p:cNvPr id="21" name="Pijl-omhoog 20">
            <a:extLst>
              <a:ext uri="{FF2B5EF4-FFF2-40B4-BE49-F238E27FC236}">
                <a16:creationId xmlns:a16="http://schemas.microsoft.com/office/drawing/2014/main" id="{6BC06C61-8011-89F7-D815-1594C571F8A8}"/>
              </a:ext>
            </a:extLst>
          </p:cNvPr>
          <p:cNvSpPr/>
          <p:nvPr/>
        </p:nvSpPr>
        <p:spPr>
          <a:xfrm rot="10800000">
            <a:off x="3205223" y="3847950"/>
            <a:ext cx="445770" cy="5929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6583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C4B2-6813-C5AA-2508-5D78E7FF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9C8E-D9D5-AF3E-1FA2-4BD1D0DE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74.125.136.94 (</a:t>
            </a:r>
            <a:r>
              <a:rPr lang="en-US" dirty="0" err="1"/>
              <a:t>openbaar</a:t>
            </a:r>
            <a:r>
              <a:rPr lang="en-US" dirty="0"/>
              <a:t>)</a:t>
            </a:r>
          </a:p>
          <a:p>
            <a:r>
              <a:rPr lang="en-US" dirty="0"/>
              <a:t>12.120.147.234 (</a:t>
            </a:r>
            <a:r>
              <a:rPr lang="en-US" dirty="0" err="1"/>
              <a:t>openbaar</a:t>
            </a:r>
            <a:r>
              <a:rPr lang="en-US" dirty="0"/>
              <a:t>)</a:t>
            </a:r>
          </a:p>
          <a:p>
            <a:r>
              <a:rPr lang="en-US" dirty="0"/>
              <a:t>10.5.184.241 (</a:t>
            </a:r>
            <a:r>
              <a:rPr lang="en-US" dirty="0" err="1"/>
              <a:t>lokaal</a:t>
            </a:r>
            <a:r>
              <a:rPr lang="en-US" dirty="0"/>
              <a:t>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92827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17">
            <a:extLst>
              <a:ext uri="{FF2B5EF4-FFF2-40B4-BE49-F238E27FC236}">
                <a16:creationId xmlns:a16="http://schemas.microsoft.com/office/drawing/2014/main" id="{CB9B7F57-582A-9CFC-74B3-CA1B4A16E7C5}"/>
              </a:ext>
            </a:extLst>
          </p:cNvPr>
          <p:cNvSpPr/>
          <p:nvPr/>
        </p:nvSpPr>
        <p:spPr>
          <a:xfrm>
            <a:off x="5711474" y="2222755"/>
            <a:ext cx="3918301" cy="2268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sp>
        <p:nvSpPr>
          <p:cNvPr id="6" name="Rechthoek 10">
            <a:extLst>
              <a:ext uri="{FF2B5EF4-FFF2-40B4-BE49-F238E27FC236}">
                <a16:creationId xmlns:a16="http://schemas.microsoft.com/office/drawing/2014/main" id="{9EBE5E99-9523-32CF-1B0E-C333377D2BF3}"/>
              </a:ext>
            </a:extLst>
          </p:cNvPr>
          <p:cNvSpPr/>
          <p:nvPr/>
        </p:nvSpPr>
        <p:spPr>
          <a:xfrm>
            <a:off x="2735703" y="3238418"/>
            <a:ext cx="1384812" cy="64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bg1"/>
                </a:solidFill>
                <a:latin typeface="Barlow Condensed" panose="00000506000000000000" pitchFamily="2" charset="0"/>
              </a:rPr>
              <a:t>Octet 1</a:t>
            </a:r>
          </a:p>
        </p:txBody>
      </p:sp>
      <p:sp>
        <p:nvSpPr>
          <p:cNvPr id="7" name="Tekstvak 11">
            <a:extLst>
              <a:ext uri="{FF2B5EF4-FFF2-40B4-BE49-F238E27FC236}">
                <a16:creationId xmlns:a16="http://schemas.microsoft.com/office/drawing/2014/main" id="{A755679B-0390-18A1-2C32-AC0E5476F115}"/>
              </a:ext>
            </a:extLst>
          </p:cNvPr>
          <p:cNvSpPr txBox="1"/>
          <p:nvPr/>
        </p:nvSpPr>
        <p:spPr>
          <a:xfrm>
            <a:off x="2735702" y="2222755"/>
            <a:ext cx="6423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600" dirty="0">
                <a:latin typeface="Barlow Condensed" panose="00000506000000000000" pitchFamily="2" charset="0"/>
              </a:rPr>
              <a:t> </a:t>
            </a:r>
            <a:r>
              <a:rPr lang="nl-BE" sz="6000" dirty="0" err="1">
                <a:latin typeface="Barlow Condensed" panose="00000506000000000000" pitchFamily="2" charset="0"/>
              </a:rPr>
              <a:t>nnn</a:t>
            </a:r>
            <a:r>
              <a:rPr lang="nl-BE" sz="6000" dirty="0">
                <a:latin typeface="Barlow Condensed" panose="00000506000000000000" pitchFamily="2" charset="0"/>
              </a:rPr>
              <a:t>  .  </a:t>
            </a:r>
            <a:r>
              <a:rPr lang="nl-BE" sz="6000" dirty="0" err="1">
                <a:latin typeface="Barlow Condensed" panose="00000506000000000000" pitchFamily="2" charset="0"/>
              </a:rPr>
              <a:t>nnn</a:t>
            </a:r>
            <a:r>
              <a:rPr lang="nl-BE" sz="6000" dirty="0">
                <a:latin typeface="Barlow Condensed" panose="00000506000000000000" pitchFamily="2" charset="0"/>
              </a:rPr>
              <a:t>  .  ccc  .  ccc</a:t>
            </a:r>
          </a:p>
        </p:txBody>
      </p:sp>
      <p:sp>
        <p:nvSpPr>
          <p:cNvPr id="8" name="Rechthoek 12">
            <a:extLst>
              <a:ext uri="{FF2B5EF4-FFF2-40B4-BE49-F238E27FC236}">
                <a16:creationId xmlns:a16="http://schemas.microsoft.com/office/drawing/2014/main" id="{AE2DA36A-CEBA-678C-B8C0-D4929254D31C}"/>
              </a:ext>
            </a:extLst>
          </p:cNvPr>
          <p:cNvSpPr/>
          <p:nvPr/>
        </p:nvSpPr>
        <p:spPr>
          <a:xfrm>
            <a:off x="4384418" y="3238418"/>
            <a:ext cx="1416307" cy="64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bg1"/>
                </a:solidFill>
                <a:latin typeface="Barlow Condensed" panose="00000506000000000000" pitchFamily="2" charset="0"/>
              </a:rPr>
              <a:t>Octet 2</a:t>
            </a:r>
          </a:p>
        </p:txBody>
      </p:sp>
      <p:sp>
        <p:nvSpPr>
          <p:cNvPr id="9" name="Rechthoek 13">
            <a:extLst>
              <a:ext uri="{FF2B5EF4-FFF2-40B4-BE49-F238E27FC236}">
                <a16:creationId xmlns:a16="http://schemas.microsoft.com/office/drawing/2014/main" id="{7F37F5CD-BED3-D888-2D11-229A8DDA77E8}"/>
              </a:ext>
            </a:extLst>
          </p:cNvPr>
          <p:cNvSpPr/>
          <p:nvPr/>
        </p:nvSpPr>
        <p:spPr>
          <a:xfrm>
            <a:off x="6064628" y="3238418"/>
            <a:ext cx="1484887" cy="64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bg1"/>
                </a:solidFill>
                <a:latin typeface="Barlow Condensed" panose="00000506000000000000" pitchFamily="2" charset="0"/>
              </a:rPr>
              <a:t>Octet 3</a:t>
            </a:r>
          </a:p>
        </p:txBody>
      </p:sp>
      <p:sp>
        <p:nvSpPr>
          <p:cNvPr id="10" name="Rechthoek 14">
            <a:extLst>
              <a:ext uri="{FF2B5EF4-FFF2-40B4-BE49-F238E27FC236}">
                <a16:creationId xmlns:a16="http://schemas.microsoft.com/office/drawing/2014/main" id="{FF866E5B-782B-B63E-021B-492CD335ADC8}"/>
              </a:ext>
            </a:extLst>
          </p:cNvPr>
          <p:cNvSpPr/>
          <p:nvPr/>
        </p:nvSpPr>
        <p:spPr>
          <a:xfrm>
            <a:off x="7813418" y="3238418"/>
            <a:ext cx="1462027" cy="64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bg1"/>
                </a:solidFill>
                <a:latin typeface="Barlow Condensed" panose="00000506000000000000" pitchFamily="2" charset="0"/>
              </a:rPr>
              <a:t>Octet 4</a:t>
            </a:r>
          </a:p>
        </p:txBody>
      </p:sp>
      <p:sp>
        <p:nvSpPr>
          <p:cNvPr id="12" name="Pijl-omhoog 20">
            <a:extLst>
              <a:ext uri="{FF2B5EF4-FFF2-40B4-BE49-F238E27FC236}">
                <a16:creationId xmlns:a16="http://schemas.microsoft.com/office/drawing/2014/main" id="{AC33F32E-5791-4545-435D-FCEB8C0552D8}"/>
              </a:ext>
            </a:extLst>
          </p:cNvPr>
          <p:cNvSpPr/>
          <p:nvPr/>
        </p:nvSpPr>
        <p:spPr>
          <a:xfrm rot="10800000">
            <a:off x="7447739" y="4571498"/>
            <a:ext cx="445770" cy="5929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sp>
        <p:nvSpPr>
          <p:cNvPr id="13" name="Rechthoek 15">
            <a:extLst>
              <a:ext uri="{FF2B5EF4-FFF2-40B4-BE49-F238E27FC236}">
                <a16:creationId xmlns:a16="http://schemas.microsoft.com/office/drawing/2014/main" id="{27867C55-41E2-D919-C3A5-E97BD0738F89}"/>
              </a:ext>
            </a:extLst>
          </p:cNvPr>
          <p:cNvSpPr/>
          <p:nvPr/>
        </p:nvSpPr>
        <p:spPr>
          <a:xfrm>
            <a:off x="1133475" y="5252402"/>
            <a:ext cx="9925050" cy="1376976"/>
          </a:xfrm>
          <a:prstGeom prst="rect">
            <a:avLst/>
          </a:prstGeom>
          <a:solidFill>
            <a:srgbClr val="1B2F4D">
              <a:alpha val="7098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6000" dirty="0">
                <a:latin typeface="Barlow Condensed" panose="00000506000000000000" pitchFamily="2" charset="0"/>
              </a:rPr>
              <a:t>2 bytes = 256</a:t>
            </a:r>
            <a:r>
              <a:rPr lang="nl-BE" sz="6000" baseline="30000" dirty="0">
                <a:latin typeface="Barlow Condensed" panose="00000506000000000000" pitchFamily="2" charset="0"/>
              </a:rPr>
              <a:t>2</a:t>
            </a:r>
            <a:r>
              <a:rPr lang="nl-BE" sz="6000" dirty="0">
                <a:latin typeface="Barlow Condensed" panose="00000506000000000000" pitchFamily="2" charset="0"/>
              </a:rPr>
              <a:t> = 65 536 adressen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D6103EC-DFA3-FCA5-1863-1E13DD13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Klasse B-</a:t>
            </a:r>
            <a:r>
              <a:rPr lang="en-US" dirty="0" err="1"/>
              <a:t>netwerk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B67D8-EF8E-698B-012F-A832AF5D1AE1}"/>
              </a:ext>
            </a:extLst>
          </p:cNvPr>
          <p:cNvSpPr txBox="1"/>
          <p:nvPr/>
        </p:nvSpPr>
        <p:spPr>
          <a:xfrm>
            <a:off x="2799924" y="2086467"/>
            <a:ext cx="1256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128-191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729646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05F4E-7EEC-68B0-F1E5-CC8E50764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E3EB-2AFD-4022-C2E1-170BF429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7672-3045-1467-05CB-F041A5F30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180.200.45.6 (</a:t>
            </a:r>
            <a:r>
              <a:rPr lang="en-US" dirty="0" err="1"/>
              <a:t>openbaar</a:t>
            </a:r>
            <a:r>
              <a:rPr lang="en-US" dirty="0"/>
              <a:t>)</a:t>
            </a:r>
          </a:p>
          <a:p>
            <a:r>
              <a:rPr lang="en-US" dirty="0"/>
              <a:t>131.20.128.44 (</a:t>
            </a:r>
            <a:r>
              <a:rPr lang="en-US" dirty="0" err="1"/>
              <a:t>openbaar</a:t>
            </a:r>
            <a:r>
              <a:rPr lang="en-US" dirty="0"/>
              <a:t>)</a:t>
            </a:r>
          </a:p>
          <a:p>
            <a:r>
              <a:rPr lang="en-US" dirty="0"/>
              <a:t>127.16.0.51 (</a:t>
            </a:r>
            <a:r>
              <a:rPr lang="en-US" dirty="0" err="1"/>
              <a:t>lokaal</a:t>
            </a:r>
            <a:r>
              <a:rPr lang="en-US" dirty="0"/>
              <a:t>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11316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3E8E8-45BF-8074-6137-843BAD201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5D8964D-5F9C-DF5C-EA45-1A1AE1FE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Klasse C-</a:t>
            </a:r>
            <a:r>
              <a:rPr lang="en-US" dirty="0" err="1"/>
              <a:t>netwerk</a:t>
            </a:r>
            <a:endParaRPr lang="LID4096" dirty="0"/>
          </a:p>
        </p:txBody>
      </p:sp>
      <p:sp>
        <p:nvSpPr>
          <p:cNvPr id="2" name="Ovaal 17">
            <a:extLst>
              <a:ext uri="{FF2B5EF4-FFF2-40B4-BE49-F238E27FC236}">
                <a16:creationId xmlns:a16="http://schemas.microsoft.com/office/drawing/2014/main" id="{4D9A9250-7C0E-B447-3B9F-1D45B43F6C94}"/>
              </a:ext>
            </a:extLst>
          </p:cNvPr>
          <p:cNvSpPr/>
          <p:nvPr/>
        </p:nvSpPr>
        <p:spPr>
          <a:xfrm>
            <a:off x="2248184" y="1442254"/>
            <a:ext cx="2359849" cy="2268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sp>
        <p:nvSpPr>
          <p:cNvPr id="3" name="Rechthoek 10">
            <a:extLst>
              <a:ext uri="{FF2B5EF4-FFF2-40B4-BE49-F238E27FC236}">
                <a16:creationId xmlns:a16="http://schemas.microsoft.com/office/drawing/2014/main" id="{6FBEE605-A0D6-6AE1-718E-CAF8FC985CD9}"/>
              </a:ext>
            </a:extLst>
          </p:cNvPr>
          <p:cNvSpPr/>
          <p:nvPr/>
        </p:nvSpPr>
        <p:spPr>
          <a:xfrm>
            <a:off x="2735703" y="2563775"/>
            <a:ext cx="1384812" cy="64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bg1"/>
                </a:solidFill>
                <a:latin typeface="Barlow Condensed" panose="00000506000000000000" pitchFamily="2" charset="0"/>
              </a:rPr>
              <a:t>Octet 1</a:t>
            </a:r>
          </a:p>
        </p:txBody>
      </p:sp>
      <p:sp>
        <p:nvSpPr>
          <p:cNvPr id="5" name="Tekstvak 11">
            <a:extLst>
              <a:ext uri="{FF2B5EF4-FFF2-40B4-BE49-F238E27FC236}">
                <a16:creationId xmlns:a16="http://schemas.microsoft.com/office/drawing/2014/main" id="{2B3861B6-CE3C-E2BF-B23A-82BDDD9F8856}"/>
              </a:ext>
            </a:extLst>
          </p:cNvPr>
          <p:cNvSpPr txBox="1"/>
          <p:nvPr/>
        </p:nvSpPr>
        <p:spPr>
          <a:xfrm>
            <a:off x="2735702" y="1548112"/>
            <a:ext cx="6476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600" dirty="0">
                <a:latin typeface="Barlow Condensed" panose="00000506000000000000" pitchFamily="2" charset="0"/>
              </a:rPr>
              <a:t> </a:t>
            </a:r>
            <a:r>
              <a:rPr lang="nl-BE" sz="6000" dirty="0" err="1">
                <a:latin typeface="Barlow Condensed" panose="00000506000000000000" pitchFamily="2" charset="0"/>
              </a:rPr>
              <a:t>nnn</a:t>
            </a:r>
            <a:r>
              <a:rPr lang="nl-BE" sz="6000" dirty="0">
                <a:latin typeface="Barlow Condensed" panose="00000506000000000000" pitchFamily="2" charset="0"/>
              </a:rPr>
              <a:t>  .  </a:t>
            </a:r>
            <a:r>
              <a:rPr lang="nl-BE" sz="6000" dirty="0" err="1">
                <a:latin typeface="Barlow Condensed" panose="00000506000000000000" pitchFamily="2" charset="0"/>
              </a:rPr>
              <a:t>nnn</a:t>
            </a:r>
            <a:r>
              <a:rPr lang="nl-BE" sz="6000" dirty="0">
                <a:latin typeface="Barlow Condensed" panose="00000506000000000000" pitchFamily="2" charset="0"/>
              </a:rPr>
              <a:t>  .  </a:t>
            </a:r>
            <a:r>
              <a:rPr lang="nl-BE" sz="6000" dirty="0" err="1">
                <a:latin typeface="Barlow Condensed" panose="00000506000000000000" pitchFamily="2" charset="0"/>
              </a:rPr>
              <a:t>nnn</a:t>
            </a:r>
            <a:r>
              <a:rPr lang="nl-BE" sz="6000" dirty="0">
                <a:latin typeface="Barlow Condensed" panose="00000506000000000000" pitchFamily="2" charset="0"/>
              </a:rPr>
              <a:t>  .  ccc</a:t>
            </a:r>
          </a:p>
        </p:txBody>
      </p:sp>
      <p:sp>
        <p:nvSpPr>
          <p:cNvPr id="11" name="Rechthoek 12">
            <a:extLst>
              <a:ext uri="{FF2B5EF4-FFF2-40B4-BE49-F238E27FC236}">
                <a16:creationId xmlns:a16="http://schemas.microsoft.com/office/drawing/2014/main" id="{44B9AE88-2686-8818-1511-50822D41B1E8}"/>
              </a:ext>
            </a:extLst>
          </p:cNvPr>
          <p:cNvSpPr/>
          <p:nvPr/>
        </p:nvSpPr>
        <p:spPr>
          <a:xfrm>
            <a:off x="4384418" y="2563775"/>
            <a:ext cx="1416307" cy="64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bg1"/>
                </a:solidFill>
                <a:latin typeface="Barlow Condensed" panose="00000506000000000000" pitchFamily="2" charset="0"/>
              </a:rPr>
              <a:t>Octet 2</a:t>
            </a:r>
          </a:p>
        </p:txBody>
      </p:sp>
      <p:sp>
        <p:nvSpPr>
          <p:cNvPr id="16" name="Rechthoek 13">
            <a:extLst>
              <a:ext uri="{FF2B5EF4-FFF2-40B4-BE49-F238E27FC236}">
                <a16:creationId xmlns:a16="http://schemas.microsoft.com/office/drawing/2014/main" id="{49B48E0B-7687-123F-8A4E-3C916C2A5D47}"/>
              </a:ext>
            </a:extLst>
          </p:cNvPr>
          <p:cNvSpPr/>
          <p:nvPr/>
        </p:nvSpPr>
        <p:spPr>
          <a:xfrm>
            <a:off x="6064628" y="2563775"/>
            <a:ext cx="1484887" cy="64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bg1"/>
                </a:solidFill>
                <a:latin typeface="Barlow Condensed" panose="00000506000000000000" pitchFamily="2" charset="0"/>
              </a:rPr>
              <a:t>Octet 3</a:t>
            </a:r>
          </a:p>
        </p:txBody>
      </p:sp>
      <p:sp>
        <p:nvSpPr>
          <p:cNvPr id="17" name="Rechthoek 14">
            <a:extLst>
              <a:ext uri="{FF2B5EF4-FFF2-40B4-BE49-F238E27FC236}">
                <a16:creationId xmlns:a16="http://schemas.microsoft.com/office/drawing/2014/main" id="{432E4930-75D2-8DEB-76E6-8A720BE0A736}"/>
              </a:ext>
            </a:extLst>
          </p:cNvPr>
          <p:cNvSpPr/>
          <p:nvPr/>
        </p:nvSpPr>
        <p:spPr>
          <a:xfrm>
            <a:off x="7813418" y="2563775"/>
            <a:ext cx="1462027" cy="64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bg1"/>
                </a:solidFill>
                <a:latin typeface="Barlow Condensed" panose="00000506000000000000" pitchFamily="2" charset="0"/>
              </a:rPr>
              <a:t>Octet 4</a:t>
            </a:r>
          </a:p>
        </p:txBody>
      </p:sp>
      <p:sp>
        <p:nvSpPr>
          <p:cNvPr id="19" name="Rechthoek 19">
            <a:extLst>
              <a:ext uri="{FF2B5EF4-FFF2-40B4-BE49-F238E27FC236}">
                <a16:creationId xmlns:a16="http://schemas.microsoft.com/office/drawing/2014/main" id="{E830BDB2-75CE-B5AD-7E1C-AD7F9C769A68}"/>
              </a:ext>
            </a:extLst>
          </p:cNvPr>
          <p:cNvSpPr/>
          <p:nvPr/>
        </p:nvSpPr>
        <p:spPr>
          <a:xfrm>
            <a:off x="1133475" y="4577759"/>
            <a:ext cx="9925050" cy="1376976"/>
          </a:xfrm>
          <a:prstGeom prst="rect">
            <a:avLst/>
          </a:prstGeom>
          <a:solidFill>
            <a:srgbClr val="1B2F4D">
              <a:alpha val="7098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600" dirty="0">
                <a:latin typeface="Barlow Condensed" panose="00000506000000000000" pitchFamily="2" charset="0"/>
              </a:rPr>
              <a:t>193-223		openbaar IP-adres</a:t>
            </a:r>
          </a:p>
          <a:p>
            <a:r>
              <a:rPr lang="nl-BE" sz="3600" dirty="0">
                <a:latin typeface="Barlow Condensed" panose="00000506000000000000" pitchFamily="2" charset="0"/>
              </a:rPr>
              <a:t>192.168.x.x		privaat IP-adres</a:t>
            </a:r>
          </a:p>
        </p:txBody>
      </p:sp>
      <p:sp>
        <p:nvSpPr>
          <p:cNvPr id="20" name="Pijl-omhoog 20">
            <a:extLst>
              <a:ext uri="{FF2B5EF4-FFF2-40B4-BE49-F238E27FC236}">
                <a16:creationId xmlns:a16="http://schemas.microsoft.com/office/drawing/2014/main" id="{8EDB5BFE-5D90-3099-6AE0-59359F221223}"/>
              </a:ext>
            </a:extLst>
          </p:cNvPr>
          <p:cNvSpPr/>
          <p:nvPr/>
        </p:nvSpPr>
        <p:spPr>
          <a:xfrm rot="10800000">
            <a:off x="3205223" y="3847950"/>
            <a:ext cx="445770" cy="5929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9428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ADE4E-91BA-4736-B763-505A976C2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1D6D-A44B-C356-5138-E4AD1944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52DFE-E5A4-4B6B-4C42-E93F01C6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202.106.192.12 (</a:t>
            </a:r>
            <a:r>
              <a:rPr lang="en-US" dirty="0" err="1"/>
              <a:t>openbaar</a:t>
            </a:r>
            <a:r>
              <a:rPr lang="en-US" dirty="0"/>
              <a:t>)</a:t>
            </a:r>
          </a:p>
          <a:p>
            <a:r>
              <a:rPr lang="en-US" dirty="0"/>
              <a:t>218.60.175.1 (</a:t>
            </a:r>
            <a:r>
              <a:rPr lang="en-US" dirty="0" err="1"/>
              <a:t>openbaar</a:t>
            </a:r>
            <a:r>
              <a:rPr lang="en-US" dirty="0"/>
              <a:t>)</a:t>
            </a:r>
          </a:p>
          <a:p>
            <a:r>
              <a:rPr lang="en-US" dirty="0"/>
              <a:t>192.168.200.54 (</a:t>
            </a:r>
            <a:r>
              <a:rPr lang="en-US" dirty="0" err="1"/>
              <a:t>lokaal</a:t>
            </a:r>
            <a:r>
              <a:rPr lang="en-US" dirty="0"/>
              <a:t>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07362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96D3-1C4B-1264-35E6-E09BCFCE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Standaard</a:t>
            </a:r>
            <a:r>
              <a:rPr lang="en-US" dirty="0"/>
              <a:t> </a:t>
            </a:r>
            <a:r>
              <a:rPr lang="en-US" dirty="0" err="1"/>
              <a:t>ip-adres</a:t>
            </a:r>
            <a:r>
              <a:rPr lang="en-US" dirty="0"/>
              <a:t> in </a:t>
            </a:r>
            <a:r>
              <a:rPr lang="en-US" dirty="0" err="1"/>
              <a:t>gebruik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9743-15BF-BCF5-4622-64320529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10.0.0.0 ( </a:t>
            </a:r>
            <a:r>
              <a:rPr lang="en-US" dirty="0" err="1"/>
              <a:t>gebruikt</a:t>
            </a:r>
            <a:r>
              <a:rPr lang="en-US" dirty="0"/>
              <a:t> door routers )</a:t>
            </a:r>
          </a:p>
          <a:p>
            <a:r>
              <a:rPr lang="en-US" dirty="0"/>
              <a:t>10.255.255.255 (</a:t>
            </a:r>
            <a:r>
              <a:rPr lang="en-US" dirty="0" err="1"/>
              <a:t>broadcastadres</a:t>
            </a:r>
            <a:r>
              <a:rPr lang="en-US" dirty="0"/>
              <a:t>)</a:t>
            </a:r>
          </a:p>
          <a:p>
            <a:r>
              <a:rPr lang="en-US" dirty="0"/>
              <a:t>127.0.0.1 (</a:t>
            </a:r>
            <a:r>
              <a:rPr lang="en-US" dirty="0" err="1"/>
              <a:t>loobpackadres</a:t>
            </a:r>
            <a:r>
              <a:rPr lang="en-US" dirty="0"/>
              <a:t> = </a:t>
            </a:r>
            <a:r>
              <a:rPr lang="en-US" dirty="0" err="1"/>
              <a:t>lokaal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78975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1A6F-3011-2A43-AA21-CF32B14A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Subnetting</a:t>
            </a:r>
            <a:endParaRPr lang="LID4096" dirty="0"/>
          </a:p>
        </p:txBody>
      </p:sp>
      <p:pic>
        <p:nvPicPr>
          <p:cNvPr id="7" name="Afbeelding 18">
            <a:extLst>
              <a:ext uri="{FF2B5EF4-FFF2-40B4-BE49-F238E27FC236}">
                <a16:creationId xmlns:a16="http://schemas.microsoft.com/office/drawing/2014/main" id="{5EB04DE0-38CB-8795-6B90-B12075F21B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162" y="701591"/>
            <a:ext cx="4537276" cy="5454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hthoek 8">
            <a:extLst>
              <a:ext uri="{FF2B5EF4-FFF2-40B4-BE49-F238E27FC236}">
                <a16:creationId xmlns:a16="http://schemas.microsoft.com/office/drawing/2014/main" id="{4988B605-AC3A-27BE-8F9B-31DABD8FCF3E}"/>
              </a:ext>
            </a:extLst>
          </p:cNvPr>
          <p:cNvSpPr/>
          <p:nvPr/>
        </p:nvSpPr>
        <p:spPr>
          <a:xfrm>
            <a:off x="6671762" y="2731438"/>
            <a:ext cx="2879056" cy="397042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cxnSp>
        <p:nvCxnSpPr>
          <p:cNvPr id="9" name="Rechte verbindingslijn met pijl 19">
            <a:extLst>
              <a:ext uri="{FF2B5EF4-FFF2-40B4-BE49-F238E27FC236}">
                <a16:creationId xmlns:a16="http://schemas.microsoft.com/office/drawing/2014/main" id="{2A3E7A2B-E46E-0D69-FC16-F94282723D40}"/>
              </a:ext>
            </a:extLst>
          </p:cNvPr>
          <p:cNvCxnSpPr>
            <a:stCxn id="8" idx="1"/>
          </p:cNvCxnSpPr>
          <p:nvPr/>
        </p:nvCxnSpPr>
        <p:spPr>
          <a:xfrm flipH="1">
            <a:off x="5556810" y="2929959"/>
            <a:ext cx="1114952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21">
            <a:extLst>
              <a:ext uri="{FF2B5EF4-FFF2-40B4-BE49-F238E27FC236}">
                <a16:creationId xmlns:a16="http://schemas.microsoft.com/office/drawing/2014/main" id="{CE6CCF22-4D80-9F80-DF3A-60A4BA81B422}"/>
              </a:ext>
            </a:extLst>
          </p:cNvPr>
          <p:cNvSpPr txBox="1"/>
          <p:nvPr/>
        </p:nvSpPr>
        <p:spPr>
          <a:xfrm>
            <a:off x="1071563" y="2177440"/>
            <a:ext cx="43973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4000" dirty="0">
                <a:latin typeface="Barlow Condensed" panose="00000506000000000000" pitchFamily="2" charset="0"/>
              </a:rPr>
              <a:t> </a:t>
            </a:r>
            <a:r>
              <a:rPr lang="nl-BE" sz="6600" dirty="0" err="1">
                <a:latin typeface="Barlow Condensed" panose="00000506000000000000" pitchFamily="2" charset="0"/>
              </a:rPr>
              <a:t>subnetmasker</a:t>
            </a:r>
            <a:endParaRPr lang="nl-BE" sz="6600" dirty="0">
              <a:latin typeface="Barlow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8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D494-3E2A-F887-F859-CA871366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Busnetwerk</a:t>
            </a:r>
            <a:endParaRPr lang="LID4096" dirty="0"/>
          </a:p>
        </p:txBody>
      </p:sp>
      <p:pic>
        <p:nvPicPr>
          <p:cNvPr id="4" name="Afbeelding 6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B180798F-72C7-AF49-EA02-232E8FE80FA0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583" y="3243079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8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48716CD2-F272-D91A-0B05-B78168D0587C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792" y="2069866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10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407DCFE3-9151-F326-DC3A-9DE29916F901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951" y="5257889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11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60896EE2-5ECE-B338-FD2B-F7D1619D7C42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633" y="4266897"/>
            <a:ext cx="1033705" cy="1041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Rechte verbindingslijn 13">
            <a:extLst>
              <a:ext uri="{FF2B5EF4-FFF2-40B4-BE49-F238E27FC236}">
                <a16:creationId xmlns:a16="http://schemas.microsoft.com/office/drawing/2014/main" id="{58A52B81-C7CC-15D8-C631-6B9C217F414F}"/>
              </a:ext>
            </a:extLst>
          </p:cNvPr>
          <p:cNvCxnSpPr/>
          <p:nvPr/>
        </p:nvCxnSpPr>
        <p:spPr>
          <a:xfrm>
            <a:off x="6333134" y="1187446"/>
            <a:ext cx="1348" cy="4918086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38">
            <a:extLst>
              <a:ext uri="{FF2B5EF4-FFF2-40B4-BE49-F238E27FC236}">
                <a16:creationId xmlns:a16="http://schemas.microsoft.com/office/drawing/2014/main" id="{7D39B784-49FC-4E6C-ADB5-204866A66F14}"/>
              </a:ext>
            </a:extLst>
          </p:cNvPr>
          <p:cNvCxnSpPr/>
          <p:nvPr/>
        </p:nvCxnSpPr>
        <p:spPr>
          <a:xfrm flipH="1">
            <a:off x="5471882" y="3757137"/>
            <a:ext cx="861252" cy="6922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28">
            <a:extLst>
              <a:ext uri="{FF2B5EF4-FFF2-40B4-BE49-F238E27FC236}">
                <a16:creationId xmlns:a16="http://schemas.microsoft.com/office/drawing/2014/main" id="{F0DC909D-3B28-DCE9-B630-E47AC3E765C1}"/>
              </a:ext>
            </a:extLst>
          </p:cNvPr>
          <p:cNvCxnSpPr/>
          <p:nvPr/>
        </p:nvCxnSpPr>
        <p:spPr>
          <a:xfrm flipH="1">
            <a:off x="5480702" y="1556012"/>
            <a:ext cx="861252" cy="6922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29">
            <a:extLst>
              <a:ext uri="{FF2B5EF4-FFF2-40B4-BE49-F238E27FC236}">
                <a16:creationId xmlns:a16="http://schemas.microsoft.com/office/drawing/2014/main" id="{E2CCC99D-78B8-F7BE-B2C4-A52E5AA5441E}"/>
              </a:ext>
            </a:extLst>
          </p:cNvPr>
          <p:cNvCxnSpPr/>
          <p:nvPr/>
        </p:nvCxnSpPr>
        <p:spPr>
          <a:xfrm flipH="1">
            <a:off x="5471882" y="5778869"/>
            <a:ext cx="861252" cy="6922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30">
            <a:extLst>
              <a:ext uri="{FF2B5EF4-FFF2-40B4-BE49-F238E27FC236}">
                <a16:creationId xmlns:a16="http://schemas.microsoft.com/office/drawing/2014/main" id="{BB1C8326-26C6-FFF6-FBA6-B72153D854F8}"/>
              </a:ext>
            </a:extLst>
          </p:cNvPr>
          <p:cNvCxnSpPr/>
          <p:nvPr/>
        </p:nvCxnSpPr>
        <p:spPr>
          <a:xfrm flipH="1">
            <a:off x="6333134" y="4768003"/>
            <a:ext cx="861252" cy="6922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31">
            <a:extLst>
              <a:ext uri="{FF2B5EF4-FFF2-40B4-BE49-F238E27FC236}">
                <a16:creationId xmlns:a16="http://schemas.microsoft.com/office/drawing/2014/main" id="{D268A566-E5EB-4CD1-4D97-3A0BDDED22EB}"/>
              </a:ext>
            </a:extLst>
          </p:cNvPr>
          <p:cNvCxnSpPr/>
          <p:nvPr/>
        </p:nvCxnSpPr>
        <p:spPr>
          <a:xfrm flipH="1">
            <a:off x="6333134" y="2587385"/>
            <a:ext cx="861252" cy="6922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elijkbenige driehoek 32">
            <a:extLst>
              <a:ext uri="{FF2B5EF4-FFF2-40B4-BE49-F238E27FC236}">
                <a16:creationId xmlns:a16="http://schemas.microsoft.com/office/drawing/2014/main" id="{7A902292-6664-5CF2-67BD-861A1CF811D8}"/>
              </a:ext>
            </a:extLst>
          </p:cNvPr>
          <p:cNvSpPr/>
          <p:nvPr/>
        </p:nvSpPr>
        <p:spPr>
          <a:xfrm rot="10800000">
            <a:off x="6189118" y="1083697"/>
            <a:ext cx="288032" cy="28803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Gelijkbenige driehoek 33">
            <a:extLst>
              <a:ext uri="{FF2B5EF4-FFF2-40B4-BE49-F238E27FC236}">
                <a16:creationId xmlns:a16="http://schemas.microsoft.com/office/drawing/2014/main" id="{89015ADE-C432-AECA-9E85-22D78133AB6D}"/>
              </a:ext>
            </a:extLst>
          </p:cNvPr>
          <p:cNvSpPr/>
          <p:nvPr/>
        </p:nvSpPr>
        <p:spPr>
          <a:xfrm>
            <a:off x="6189118" y="6011817"/>
            <a:ext cx="288032" cy="28803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6" name="Afbeelding 8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AEDB291F-F04A-71CF-D843-DF4E57BF7CA6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951" y="1027906"/>
            <a:ext cx="1033705" cy="1041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AAE806-817B-6522-0F65-F8DDA134C8A1}"/>
              </a:ext>
            </a:extLst>
          </p:cNvPr>
          <p:cNvSpPr txBox="1"/>
          <p:nvPr/>
        </p:nvSpPr>
        <p:spPr>
          <a:xfrm>
            <a:off x="6477150" y="962890"/>
            <a:ext cx="224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Terminator</a:t>
            </a:r>
            <a:endParaRPr lang="LID4096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FD8B8B-0289-F069-2387-4AF6C437E749}"/>
              </a:ext>
            </a:extLst>
          </p:cNvPr>
          <p:cNvSpPr txBox="1"/>
          <p:nvPr/>
        </p:nvSpPr>
        <p:spPr>
          <a:xfrm>
            <a:off x="6477150" y="5990540"/>
            <a:ext cx="224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Terminator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218794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21">
            <a:extLst>
              <a:ext uri="{FF2B5EF4-FFF2-40B4-BE49-F238E27FC236}">
                <a16:creationId xmlns:a16="http://schemas.microsoft.com/office/drawing/2014/main" id="{06291DD7-C6F7-AB94-9D94-0B3ECAC166AA}"/>
              </a:ext>
            </a:extLst>
          </p:cNvPr>
          <p:cNvSpPr txBox="1"/>
          <p:nvPr/>
        </p:nvSpPr>
        <p:spPr>
          <a:xfrm>
            <a:off x="1150576" y="3687050"/>
            <a:ext cx="9890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11111111.11111111.00000000.00000000</a:t>
            </a:r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id="{18433558-577E-F8EE-C90C-625CE5C98B9A}"/>
              </a:ext>
            </a:extLst>
          </p:cNvPr>
          <p:cNvSpPr txBox="1"/>
          <p:nvPr/>
        </p:nvSpPr>
        <p:spPr>
          <a:xfrm>
            <a:off x="1184777" y="2524619"/>
            <a:ext cx="822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255.     255.    .0       .0</a:t>
            </a:r>
          </a:p>
        </p:txBody>
      </p:sp>
    </p:spTree>
    <p:extLst>
      <p:ext uri="{BB962C8B-B14F-4D97-AF65-F5344CB8AC3E}">
        <p14:creationId xmlns:p14="http://schemas.microsoft.com/office/powerpoint/2010/main" val="3315038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21">
            <a:extLst>
              <a:ext uri="{FF2B5EF4-FFF2-40B4-BE49-F238E27FC236}">
                <a16:creationId xmlns:a16="http://schemas.microsoft.com/office/drawing/2014/main" id="{56EE8844-76AF-F841-B1C9-FFD2A14E613F}"/>
              </a:ext>
            </a:extLst>
          </p:cNvPr>
          <p:cNvSpPr txBox="1"/>
          <p:nvPr/>
        </p:nvSpPr>
        <p:spPr>
          <a:xfrm>
            <a:off x="1150576" y="3580227"/>
            <a:ext cx="9890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11111111.11111111.11100000.00000000</a:t>
            </a:r>
          </a:p>
        </p:txBody>
      </p:sp>
      <p:sp>
        <p:nvSpPr>
          <p:cNvPr id="8" name="Tekstvak 11">
            <a:extLst>
              <a:ext uri="{FF2B5EF4-FFF2-40B4-BE49-F238E27FC236}">
                <a16:creationId xmlns:a16="http://schemas.microsoft.com/office/drawing/2014/main" id="{FB238639-C62C-D173-6D86-14E7EABD7AF7}"/>
              </a:ext>
            </a:extLst>
          </p:cNvPr>
          <p:cNvSpPr txBox="1"/>
          <p:nvPr/>
        </p:nvSpPr>
        <p:spPr>
          <a:xfrm>
            <a:off x="1258896" y="2631442"/>
            <a:ext cx="7672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255     .255    .224     .0</a:t>
            </a:r>
          </a:p>
        </p:txBody>
      </p:sp>
    </p:spTree>
    <p:extLst>
      <p:ext uri="{BB962C8B-B14F-4D97-AF65-F5344CB8AC3E}">
        <p14:creationId xmlns:p14="http://schemas.microsoft.com/office/powerpoint/2010/main" val="1881326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21">
            <a:extLst>
              <a:ext uri="{FF2B5EF4-FFF2-40B4-BE49-F238E27FC236}">
                <a16:creationId xmlns:a16="http://schemas.microsoft.com/office/drawing/2014/main" id="{CF9E307A-1B62-18A5-EC7A-7BA8D06AA6D2}"/>
              </a:ext>
            </a:extLst>
          </p:cNvPr>
          <p:cNvSpPr txBox="1"/>
          <p:nvPr/>
        </p:nvSpPr>
        <p:spPr>
          <a:xfrm>
            <a:off x="1094471" y="726144"/>
            <a:ext cx="985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11111111.11111111.00000000.00000000 </a:t>
            </a:r>
            <a:r>
              <a:rPr lang="nl-BE" sz="3200" dirty="0">
                <a:latin typeface="Barlow Condensed" panose="00000506000000000000" pitchFamily="2" charset="0"/>
                <a:cs typeface="Courier New" panose="02070309020205020404" pitchFamily="49" charset="0"/>
              </a:rPr>
              <a:t>(0.0)</a:t>
            </a:r>
          </a:p>
        </p:txBody>
      </p:sp>
      <p:sp>
        <p:nvSpPr>
          <p:cNvPr id="5" name="Rechthoek 13">
            <a:extLst>
              <a:ext uri="{FF2B5EF4-FFF2-40B4-BE49-F238E27FC236}">
                <a16:creationId xmlns:a16="http://schemas.microsoft.com/office/drawing/2014/main" id="{0EE1379A-0580-1A77-8C0B-8CB0B742CCE6}"/>
              </a:ext>
            </a:extLst>
          </p:cNvPr>
          <p:cNvSpPr/>
          <p:nvPr/>
        </p:nvSpPr>
        <p:spPr>
          <a:xfrm>
            <a:off x="1142636" y="5258107"/>
            <a:ext cx="9925050" cy="873750"/>
          </a:xfrm>
          <a:prstGeom prst="rect">
            <a:avLst/>
          </a:prstGeom>
          <a:solidFill>
            <a:srgbClr val="1B2F4D">
              <a:alpha val="7098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5400" dirty="0">
                <a:solidFill>
                  <a:schemeClr val="tx1"/>
                </a:solidFill>
                <a:latin typeface="Barlow Condensed" panose="00000506000000000000" pitchFamily="2" charset="0"/>
              </a:rPr>
              <a:t>3-bits </a:t>
            </a:r>
            <a:r>
              <a:rPr lang="nl-BE" sz="54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subnetmasker</a:t>
            </a:r>
            <a:r>
              <a:rPr lang="nl-BE" sz="5400" dirty="0">
                <a:solidFill>
                  <a:schemeClr val="tx1"/>
                </a:solidFill>
                <a:latin typeface="Barlow Condensed" panose="00000506000000000000" pitchFamily="2" charset="0"/>
              </a:rPr>
              <a:t> = 2</a:t>
            </a:r>
            <a:r>
              <a:rPr lang="nl-BE" sz="5400" baseline="30000" dirty="0">
                <a:solidFill>
                  <a:schemeClr val="tx1"/>
                </a:solidFill>
                <a:latin typeface="Barlow Condensed" panose="00000506000000000000" pitchFamily="2" charset="0"/>
              </a:rPr>
              <a:t>3</a:t>
            </a:r>
            <a:r>
              <a:rPr lang="nl-BE" sz="5400" dirty="0">
                <a:solidFill>
                  <a:schemeClr val="tx1"/>
                </a:solidFill>
                <a:latin typeface="Barlow Condensed" panose="00000506000000000000" pitchFamily="2" charset="0"/>
              </a:rPr>
              <a:t> = 8 </a:t>
            </a:r>
            <a:r>
              <a:rPr lang="nl-BE" sz="54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subnetten</a:t>
            </a:r>
            <a:endParaRPr lang="nl-BE" sz="54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6" name="Tekstvak 15">
            <a:extLst>
              <a:ext uri="{FF2B5EF4-FFF2-40B4-BE49-F238E27FC236}">
                <a16:creationId xmlns:a16="http://schemas.microsoft.com/office/drawing/2014/main" id="{7CF9B8D7-36D9-EA7E-F8CE-926EA344AE82}"/>
              </a:ext>
            </a:extLst>
          </p:cNvPr>
          <p:cNvSpPr txBox="1"/>
          <p:nvPr/>
        </p:nvSpPr>
        <p:spPr>
          <a:xfrm>
            <a:off x="1094471" y="1258763"/>
            <a:ext cx="985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11111111.11111111.00100000.00000000 </a:t>
            </a:r>
            <a:r>
              <a:rPr lang="nl-BE" sz="3200" dirty="0">
                <a:latin typeface="Barlow Condensed" panose="00000506000000000000" pitchFamily="2" charset="0"/>
                <a:cs typeface="Courier New" panose="02070309020205020404" pitchFamily="49" charset="0"/>
              </a:rPr>
              <a:t>(32.0)</a:t>
            </a:r>
          </a:p>
        </p:txBody>
      </p:sp>
      <p:sp>
        <p:nvSpPr>
          <p:cNvPr id="7" name="Tekstvak 16">
            <a:extLst>
              <a:ext uri="{FF2B5EF4-FFF2-40B4-BE49-F238E27FC236}">
                <a16:creationId xmlns:a16="http://schemas.microsoft.com/office/drawing/2014/main" id="{D790ED7E-C38F-C896-10D0-DF571F6A5CFA}"/>
              </a:ext>
            </a:extLst>
          </p:cNvPr>
          <p:cNvSpPr txBox="1"/>
          <p:nvPr/>
        </p:nvSpPr>
        <p:spPr>
          <a:xfrm>
            <a:off x="1094471" y="1812363"/>
            <a:ext cx="9841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11111111.11111111.01000000.00000000 </a:t>
            </a:r>
            <a:r>
              <a:rPr lang="nl-BE" sz="3200" dirty="0">
                <a:latin typeface="Barlow Condensed" panose="00000506000000000000" pitchFamily="2" charset="0"/>
                <a:cs typeface="Courier New" panose="02070309020205020404" pitchFamily="49" charset="0"/>
              </a:rPr>
              <a:t>(64.0)</a:t>
            </a:r>
          </a:p>
        </p:txBody>
      </p:sp>
      <p:sp>
        <p:nvSpPr>
          <p:cNvPr id="8" name="Tekstvak 17">
            <a:extLst>
              <a:ext uri="{FF2B5EF4-FFF2-40B4-BE49-F238E27FC236}">
                <a16:creationId xmlns:a16="http://schemas.microsoft.com/office/drawing/2014/main" id="{EAA0ECF5-AE45-CCE4-29AA-BCBA242D91A6}"/>
              </a:ext>
            </a:extLst>
          </p:cNvPr>
          <p:cNvSpPr txBox="1"/>
          <p:nvPr/>
        </p:nvSpPr>
        <p:spPr>
          <a:xfrm>
            <a:off x="1094471" y="2391389"/>
            <a:ext cx="994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11111111.11111111.01100000.00000000 </a:t>
            </a:r>
            <a:r>
              <a:rPr lang="nl-BE" sz="3200" dirty="0">
                <a:latin typeface="Barlow Condensed" panose="00000506000000000000" pitchFamily="2" charset="0"/>
                <a:cs typeface="Courier New" panose="02070309020205020404" pitchFamily="49" charset="0"/>
              </a:rPr>
              <a:t>(96.0)</a:t>
            </a:r>
          </a:p>
        </p:txBody>
      </p:sp>
      <p:sp>
        <p:nvSpPr>
          <p:cNvPr id="9" name="Tekstvak 18">
            <a:extLst>
              <a:ext uri="{FF2B5EF4-FFF2-40B4-BE49-F238E27FC236}">
                <a16:creationId xmlns:a16="http://schemas.microsoft.com/office/drawing/2014/main" id="{1646557A-62D4-679A-E7E9-630691652EA4}"/>
              </a:ext>
            </a:extLst>
          </p:cNvPr>
          <p:cNvSpPr txBox="1"/>
          <p:nvPr/>
        </p:nvSpPr>
        <p:spPr>
          <a:xfrm>
            <a:off x="1094471" y="2950077"/>
            <a:ext cx="994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11111111.11111111.10000000.00000000 </a:t>
            </a:r>
            <a:r>
              <a:rPr lang="nl-BE" sz="3200" dirty="0">
                <a:latin typeface="Barlow Condensed" panose="00000506000000000000" pitchFamily="2" charset="0"/>
                <a:cs typeface="Courier New" panose="02070309020205020404" pitchFamily="49" charset="0"/>
              </a:rPr>
              <a:t>(128.0)</a:t>
            </a:r>
          </a:p>
        </p:txBody>
      </p:sp>
      <p:sp>
        <p:nvSpPr>
          <p:cNvPr id="10" name="Tekstvak 19">
            <a:extLst>
              <a:ext uri="{FF2B5EF4-FFF2-40B4-BE49-F238E27FC236}">
                <a16:creationId xmlns:a16="http://schemas.microsoft.com/office/drawing/2014/main" id="{EF757EB2-82C8-0F81-21D3-5887ED0D3073}"/>
              </a:ext>
            </a:extLst>
          </p:cNvPr>
          <p:cNvSpPr txBox="1"/>
          <p:nvPr/>
        </p:nvSpPr>
        <p:spPr>
          <a:xfrm>
            <a:off x="1094471" y="3503016"/>
            <a:ext cx="994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11111111.11111111.10100000.00000000 </a:t>
            </a:r>
            <a:r>
              <a:rPr lang="nl-BE" sz="3200" dirty="0">
                <a:latin typeface="Barlow Condensed" panose="00000506000000000000" pitchFamily="2" charset="0"/>
                <a:cs typeface="Courier New" panose="02070309020205020404" pitchFamily="49" charset="0"/>
              </a:rPr>
              <a:t>(160.0)</a:t>
            </a:r>
          </a:p>
        </p:txBody>
      </p:sp>
      <p:sp>
        <p:nvSpPr>
          <p:cNvPr id="11" name="Tekstvak 20">
            <a:extLst>
              <a:ext uri="{FF2B5EF4-FFF2-40B4-BE49-F238E27FC236}">
                <a16:creationId xmlns:a16="http://schemas.microsoft.com/office/drawing/2014/main" id="{E6880915-E5C7-198A-BA69-63148A931DAB}"/>
              </a:ext>
            </a:extLst>
          </p:cNvPr>
          <p:cNvSpPr txBox="1"/>
          <p:nvPr/>
        </p:nvSpPr>
        <p:spPr>
          <a:xfrm>
            <a:off x="1094471" y="4069632"/>
            <a:ext cx="994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11111111.11111111.11000000.00000000 </a:t>
            </a:r>
            <a:r>
              <a:rPr lang="nl-BE" sz="3200" dirty="0">
                <a:latin typeface="Barlow Condensed" panose="00000506000000000000" pitchFamily="2" charset="0"/>
                <a:cs typeface="Courier New" panose="02070309020205020404" pitchFamily="49" charset="0"/>
              </a:rPr>
              <a:t>(192.0)</a:t>
            </a:r>
          </a:p>
        </p:txBody>
      </p:sp>
      <p:sp>
        <p:nvSpPr>
          <p:cNvPr id="12" name="Tekstvak 22">
            <a:extLst>
              <a:ext uri="{FF2B5EF4-FFF2-40B4-BE49-F238E27FC236}">
                <a16:creationId xmlns:a16="http://schemas.microsoft.com/office/drawing/2014/main" id="{2554897E-A180-5646-9CDE-33BD38297A3B}"/>
              </a:ext>
            </a:extLst>
          </p:cNvPr>
          <p:cNvSpPr txBox="1"/>
          <p:nvPr/>
        </p:nvSpPr>
        <p:spPr>
          <a:xfrm>
            <a:off x="1094471" y="4625206"/>
            <a:ext cx="10003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11111111.11111111.11100000.00000000 </a:t>
            </a:r>
            <a:r>
              <a:rPr lang="nl-BE" sz="3200" dirty="0">
                <a:latin typeface="Barlow Condensed" panose="00000506000000000000" pitchFamily="2" charset="0"/>
                <a:cs typeface="Courier New" panose="02070309020205020404" pitchFamily="49" charset="0"/>
              </a:rPr>
              <a:t>(224.0)</a:t>
            </a:r>
          </a:p>
        </p:txBody>
      </p:sp>
      <p:cxnSp>
        <p:nvCxnSpPr>
          <p:cNvPr id="13" name="Rechte verbindingslijn 6">
            <a:extLst>
              <a:ext uri="{FF2B5EF4-FFF2-40B4-BE49-F238E27FC236}">
                <a16:creationId xmlns:a16="http://schemas.microsoft.com/office/drawing/2014/main" id="{59423A9F-5ABB-74B3-6286-38BA6E0C2B68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1094471" y="1018531"/>
            <a:ext cx="9735591" cy="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23">
            <a:extLst>
              <a:ext uri="{FF2B5EF4-FFF2-40B4-BE49-F238E27FC236}">
                <a16:creationId xmlns:a16="http://schemas.microsoft.com/office/drawing/2014/main" id="{1FD4765B-D1DB-9DE3-5452-5B6C1A2CCC5F}"/>
              </a:ext>
            </a:extLst>
          </p:cNvPr>
          <p:cNvCxnSpPr/>
          <p:nvPr/>
        </p:nvCxnSpPr>
        <p:spPr>
          <a:xfrm flipV="1">
            <a:off x="1142636" y="4932193"/>
            <a:ext cx="9735591" cy="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24">
            <a:extLst>
              <a:ext uri="{FF2B5EF4-FFF2-40B4-BE49-F238E27FC236}">
                <a16:creationId xmlns:a16="http://schemas.microsoft.com/office/drawing/2014/main" id="{15A3EF78-A436-61AA-9E64-BD6010DBD721}"/>
              </a:ext>
            </a:extLst>
          </p:cNvPr>
          <p:cNvCxnSpPr/>
          <p:nvPr/>
        </p:nvCxnSpPr>
        <p:spPr>
          <a:xfrm flipV="1">
            <a:off x="6715262" y="5354359"/>
            <a:ext cx="1696453" cy="72797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26">
            <a:extLst>
              <a:ext uri="{FF2B5EF4-FFF2-40B4-BE49-F238E27FC236}">
                <a16:creationId xmlns:a16="http://schemas.microsoft.com/office/drawing/2014/main" id="{885EC19D-8756-C22C-1EE0-7EA15E392392}"/>
              </a:ext>
            </a:extLst>
          </p:cNvPr>
          <p:cNvSpPr txBox="1"/>
          <p:nvPr/>
        </p:nvSpPr>
        <p:spPr>
          <a:xfrm>
            <a:off x="7289260" y="4798402"/>
            <a:ext cx="1840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6000" dirty="0">
                <a:latin typeface="Barlow Condensed" panose="00000506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94118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44D3-5109-0F49-743B-2F349DC4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</a:t>
            </a:r>
            <a:r>
              <a:rPr lang="en-US" dirty="0" err="1"/>
              <a:t>adres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8BA0B-D058-A345-C773-C8F18596F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Vastgeleged</a:t>
            </a:r>
            <a:r>
              <a:rPr lang="en-US" dirty="0"/>
              <a:t> door </a:t>
            </a:r>
            <a:r>
              <a:rPr lang="en-US" dirty="0" err="1"/>
              <a:t>fabrikant</a:t>
            </a:r>
            <a:endParaRPr lang="en-US" dirty="0"/>
          </a:p>
          <a:p>
            <a:endParaRPr lang="LID4096" dirty="0"/>
          </a:p>
        </p:txBody>
      </p:sp>
      <p:sp>
        <p:nvSpPr>
          <p:cNvPr id="4" name="Tekstvak 12">
            <a:extLst>
              <a:ext uri="{FF2B5EF4-FFF2-40B4-BE49-F238E27FC236}">
                <a16:creationId xmlns:a16="http://schemas.microsoft.com/office/drawing/2014/main" id="{C1902F60-0B4B-F723-0229-B510DAA610C7}"/>
              </a:ext>
            </a:extLst>
          </p:cNvPr>
          <p:cNvSpPr txBox="1"/>
          <p:nvPr/>
        </p:nvSpPr>
        <p:spPr>
          <a:xfrm>
            <a:off x="2729121" y="2880806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00:64:22:15:D7:8A</a:t>
            </a:r>
          </a:p>
        </p:txBody>
      </p:sp>
      <p:sp>
        <p:nvSpPr>
          <p:cNvPr id="5" name="Tekstvak 14">
            <a:extLst>
              <a:ext uri="{FF2B5EF4-FFF2-40B4-BE49-F238E27FC236}">
                <a16:creationId xmlns:a16="http://schemas.microsoft.com/office/drawing/2014/main" id="{D82032FB-4D43-15C9-0249-7C8A1B10E24D}"/>
              </a:ext>
            </a:extLst>
          </p:cNvPr>
          <p:cNvSpPr txBox="1"/>
          <p:nvPr/>
        </p:nvSpPr>
        <p:spPr>
          <a:xfrm>
            <a:off x="1623048" y="4646750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0E:24:2A:77:9B:12:3C:F4</a:t>
            </a:r>
          </a:p>
        </p:txBody>
      </p:sp>
    </p:spTree>
    <p:extLst>
      <p:ext uri="{BB962C8B-B14F-4D97-AF65-F5344CB8AC3E}">
        <p14:creationId xmlns:p14="http://schemas.microsoft.com/office/powerpoint/2010/main" val="727049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0">
            <a:extLst>
              <a:ext uri="{FF2B5EF4-FFF2-40B4-BE49-F238E27FC236}">
                <a16:creationId xmlns:a16="http://schemas.microsoft.com/office/drawing/2014/main" id="{31583096-ED11-B8B6-EA89-510193F01EBB}"/>
              </a:ext>
            </a:extLst>
          </p:cNvPr>
          <p:cNvSpPr/>
          <p:nvPr/>
        </p:nvSpPr>
        <p:spPr>
          <a:xfrm>
            <a:off x="992798" y="1465616"/>
            <a:ext cx="4629151" cy="2251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8000" dirty="0">
                <a:solidFill>
                  <a:schemeClr val="tx1"/>
                </a:solidFill>
                <a:latin typeface="Barlow Condensed" panose="00000506000000000000" pitchFamily="2" charset="0"/>
              </a:rPr>
              <a:t>IP</a:t>
            </a:r>
          </a:p>
        </p:txBody>
      </p:sp>
      <p:sp>
        <p:nvSpPr>
          <p:cNvPr id="5" name="Rechthoek 11">
            <a:extLst>
              <a:ext uri="{FF2B5EF4-FFF2-40B4-BE49-F238E27FC236}">
                <a16:creationId xmlns:a16="http://schemas.microsoft.com/office/drawing/2014/main" id="{0DBA59D7-40B2-4CF9-2618-4CC1BF1E0F81}"/>
              </a:ext>
            </a:extLst>
          </p:cNvPr>
          <p:cNvSpPr/>
          <p:nvPr/>
        </p:nvSpPr>
        <p:spPr>
          <a:xfrm>
            <a:off x="6288697" y="1465616"/>
            <a:ext cx="4629151" cy="2251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8000" dirty="0">
                <a:solidFill>
                  <a:schemeClr val="tx1"/>
                </a:solidFill>
                <a:latin typeface="Barlow Condensed" panose="00000506000000000000" pitchFamily="2" charset="0"/>
              </a:rPr>
              <a:t>MAC</a:t>
            </a:r>
          </a:p>
        </p:txBody>
      </p:sp>
      <p:sp>
        <p:nvSpPr>
          <p:cNvPr id="6" name="Tekstvak 15">
            <a:extLst>
              <a:ext uri="{FF2B5EF4-FFF2-40B4-BE49-F238E27FC236}">
                <a16:creationId xmlns:a16="http://schemas.microsoft.com/office/drawing/2014/main" id="{03940068-3526-DC15-1939-7EE548EB1E5F}"/>
              </a:ext>
            </a:extLst>
          </p:cNvPr>
          <p:cNvSpPr txBox="1"/>
          <p:nvPr/>
        </p:nvSpPr>
        <p:spPr>
          <a:xfrm>
            <a:off x="1645706" y="3717326"/>
            <a:ext cx="3323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4800" dirty="0">
                <a:latin typeface="Barlow Condensed" panose="00000506000000000000" pitchFamily="2" charset="0"/>
              </a:rPr>
              <a:t>logisch adres</a:t>
            </a:r>
            <a:endParaRPr lang="nl-BE" sz="3600" dirty="0">
              <a:latin typeface="Barlow Condensed" panose="00000506000000000000" pitchFamily="2" charset="0"/>
            </a:endParaRPr>
          </a:p>
        </p:txBody>
      </p:sp>
      <p:sp>
        <p:nvSpPr>
          <p:cNvPr id="7" name="Tekstvak 16">
            <a:extLst>
              <a:ext uri="{FF2B5EF4-FFF2-40B4-BE49-F238E27FC236}">
                <a16:creationId xmlns:a16="http://schemas.microsoft.com/office/drawing/2014/main" id="{BBA8A93B-C07F-E43A-F350-1D7E13B90A12}"/>
              </a:ext>
            </a:extLst>
          </p:cNvPr>
          <p:cNvSpPr txBox="1"/>
          <p:nvPr/>
        </p:nvSpPr>
        <p:spPr>
          <a:xfrm>
            <a:off x="6941605" y="3717325"/>
            <a:ext cx="3323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4800" dirty="0">
                <a:latin typeface="Barlow Condensed" panose="00000506000000000000" pitchFamily="2" charset="0"/>
              </a:rPr>
              <a:t>fysiek adres</a:t>
            </a:r>
          </a:p>
        </p:txBody>
      </p:sp>
      <p:pic>
        <p:nvPicPr>
          <p:cNvPr id="8" name="Picture 7" descr="Free pijl 1187093 PNG with Transparent Background">
            <a:extLst>
              <a:ext uri="{FF2B5EF4-FFF2-40B4-BE49-F238E27FC236}">
                <a16:creationId xmlns:a16="http://schemas.microsoft.com/office/drawing/2014/main" id="{9BA1780A-AD84-BB1E-D703-A6FA58FE4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93" y="1583510"/>
            <a:ext cx="2236025" cy="21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17">
            <a:extLst>
              <a:ext uri="{FF2B5EF4-FFF2-40B4-BE49-F238E27FC236}">
                <a16:creationId xmlns:a16="http://schemas.microsoft.com/office/drawing/2014/main" id="{1774E337-03AC-C4B5-2C03-9591238A728B}"/>
              </a:ext>
            </a:extLst>
          </p:cNvPr>
          <p:cNvSpPr txBox="1"/>
          <p:nvPr/>
        </p:nvSpPr>
        <p:spPr>
          <a:xfrm>
            <a:off x="857751" y="5180540"/>
            <a:ext cx="104764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6600" dirty="0">
                <a:latin typeface="Barlow Condensed" panose="00000506000000000000" pitchFamily="2" charset="0"/>
              </a:rPr>
              <a:t>ARP – </a:t>
            </a:r>
            <a:r>
              <a:rPr lang="nl-BE" sz="6600" dirty="0" err="1">
                <a:latin typeface="Barlow Condensed" panose="00000506000000000000" pitchFamily="2" charset="0"/>
              </a:rPr>
              <a:t>address</a:t>
            </a:r>
            <a:r>
              <a:rPr lang="nl-BE" sz="6600" dirty="0">
                <a:latin typeface="Barlow Condensed" panose="00000506000000000000" pitchFamily="2" charset="0"/>
              </a:rPr>
              <a:t> </a:t>
            </a:r>
            <a:r>
              <a:rPr lang="nl-BE" sz="6600" dirty="0" err="1">
                <a:latin typeface="Barlow Condensed" panose="00000506000000000000" pitchFamily="2" charset="0"/>
              </a:rPr>
              <a:t>resolution</a:t>
            </a:r>
            <a:r>
              <a:rPr lang="nl-BE" sz="6600" dirty="0">
                <a:latin typeface="Barlow Condensed" panose="00000506000000000000" pitchFamily="2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342337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A641-1C82-8FF9-04FE-D22625BC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ARP-request</a:t>
            </a:r>
            <a:endParaRPr lang="LID4096" dirty="0"/>
          </a:p>
        </p:txBody>
      </p:sp>
      <p:sp>
        <p:nvSpPr>
          <p:cNvPr id="4" name="Ovaal 13">
            <a:extLst>
              <a:ext uri="{FF2B5EF4-FFF2-40B4-BE49-F238E27FC236}">
                <a16:creationId xmlns:a16="http://schemas.microsoft.com/office/drawing/2014/main" id="{87E1A0FC-4443-2605-70FD-03217A9DB222}"/>
              </a:ext>
            </a:extLst>
          </p:cNvPr>
          <p:cNvSpPr/>
          <p:nvPr/>
        </p:nvSpPr>
        <p:spPr>
          <a:xfrm>
            <a:off x="8886112" y="2973835"/>
            <a:ext cx="715422" cy="70985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600" dirty="0">
                <a:latin typeface="Barlow Condensed" panose="00000506000000000000" pitchFamily="2" charset="0"/>
              </a:rPr>
              <a:t>A</a:t>
            </a:r>
          </a:p>
        </p:txBody>
      </p:sp>
      <p:sp>
        <p:nvSpPr>
          <p:cNvPr id="5" name="Ovaal 14">
            <a:extLst>
              <a:ext uri="{FF2B5EF4-FFF2-40B4-BE49-F238E27FC236}">
                <a16:creationId xmlns:a16="http://schemas.microsoft.com/office/drawing/2014/main" id="{F89280D4-FE10-53AC-8758-3DAECD154643}"/>
              </a:ext>
            </a:extLst>
          </p:cNvPr>
          <p:cNvSpPr/>
          <p:nvPr/>
        </p:nvSpPr>
        <p:spPr>
          <a:xfrm>
            <a:off x="1464382" y="2945431"/>
            <a:ext cx="715422" cy="70985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600" dirty="0">
                <a:latin typeface="Barlow Condensed" panose="00000506000000000000" pitchFamily="2" charset="0"/>
              </a:rPr>
              <a:t>B</a:t>
            </a:r>
          </a:p>
        </p:txBody>
      </p:sp>
      <p:pic>
        <p:nvPicPr>
          <p:cNvPr id="6" name="Afbeelding 18">
            <a:extLst>
              <a:ext uri="{FF2B5EF4-FFF2-40B4-BE49-F238E27FC236}">
                <a16:creationId xmlns:a16="http://schemas.microsoft.com/office/drawing/2014/main" id="{1CCD570C-705B-DA49-299B-5A6E34091A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278" y="3029143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19">
            <a:extLst>
              <a:ext uri="{FF2B5EF4-FFF2-40B4-BE49-F238E27FC236}">
                <a16:creationId xmlns:a16="http://schemas.microsoft.com/office/drawing/2014/main" id="{9C026620-CD21-2D5E-CA70-99910F1BBE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95" y="1495798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20">
            <a:extLst>
              <a:ext uri="{FF2B5EF4-FFF2-40B4-BE49-F238E27FC236}">
                <a16:creationId xmlns:a16="http://schemas.microsoft.com/office/drawing/2014/main" id="{BDF3CF4D-CDB6-7580-0EE4-5418E77B22D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933" y="3134309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Afbeelding 21">
            <a:extLst>
              <a:ext uri="{FF2B5EF4-FFF2-40B4-BE49-F238E27FC236}">
                <a16:creationId xmlns:a16="http://schemas.microsoft.com/office/drawing/2014/main" id="{C303F37C-BCA1-202B-66CF-3195B1BFF4D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649" y="5015570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22">
            <a:extLst>
              <a:ext uri="{FF2B5EF4-FFF2-40B4-BE49-F238E27FC236}">
                <a16:creationId xmlns:a16="http://schemas.microsoft.com/office/drawing/2014/main" id="{367212D6-E68F-4932-CBF4-0F896D55B9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57" y="5015570"/>
            <a:ext cx="1033705" cy="1041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Rechte verbindingslijn 23">
            <a:extLst>
              <a:ext uri="{FF2B5EF4-FFF2-40B4-BE49-F238E27FC236}">
                <a16:creationId xmlns:a16="http://schemas.microsoft.com/office/drawing/2014/main" id="{873A9C31-AB5C-66C9-DE30-217F610BBAEB}"/>
              </a:ext>
            </a:extLst>
          </p:cNvPr>
          <p:cNvCxnSpPr/>
          <p:nvPr/>
        </p:nvCxnSpPr>
        <p:spPr>
          <a:xfrm flipV="1">
            <a:off x="5645752" y="2535249"/>
            <a:ext cx="0" cy="877478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24">
            <a:extLst>
              <a:ext uri="{FF2B5EF4-FFF2-40B4-BE49-F238E27FC236}">
                <a16:creationId xmlns:a16="http://schemas.microsoft.com/office/drawing/2014/main" id="{E32FC3DF-9F1A-E4C2-F4D9-3766CCEC7DB4}"/>
              </a:ext>
            </a:extLst>
          </p:cNvPr>
          <p:cNvCxnSpPr/>
          <p:nvPr/>
        </p:nvCxnSpPr>
        <p:spPr>
          <a:xfrm flipV="1">
            <a:off x="6149990" y="3702691"/>
            <a:ext cx="1753611" cy="35154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25">
            <a:extLst>
              <a:ext uri="{FF2B5EF4-FFF2-40B4-BE49-F238E27FC236}">
                <a16:creationId xmlns:a16="http://schemas.microsoft.com/office/drawing/2014/main" id="{50E25775-9BE1-F86E-82E0-F4EC5BF8EB55}"/>
              </a:ext>
            </a:extLst>
          </p:cNvPr>
          <p:cNvCxnSpPr/>
          <p:nvPr/>
        </p:nvCxnSpPr>
        <p:spPr>
          <a:xfrm flipH="1">
            <a:off x="4532433" y="4021555"/>
            <a:ext cx="529862" cy="994015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26">
            <a:extLst>
              <a:ext uri="{FF2B5EF4-FFF2-40B4-BE49-F238E27FC236}">
                <a16:creationId xmlns:a16="http://schemas.microsoft.com/office/drawing/2014/main" id="{775D9828-BC7B-5E8D-734F-7EAB33C3F424}"/>
              </a:ext>
            </a:extLst>
          </p:cNvPr>
          <p:cNvCxnSpPr/>
          <p:nvPr/>
        </p:nvCxnSpPr>
        <p:spPr>
          <a:xfrm>
            <a:off x="6096000" y="4001560"/>
            <a:ext cx="978404" cy="1122002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Afbeelding 27">
            <a:extLst>
              <a:ext uri="{FF2B5EF4-FFF2-40B4-BE49-F238E27FC236}">
                <a16:creationId xmlns:a16="http://schemas.microsoft.com/office/drawing/2014/main" id="{345CDB5E-A3BF-4674-D3CB-DA1A1C05381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74" y="3505633"/>
            <a:ext cx="925726" cy="488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Rechte verbindingslijn 28">
            <a:extLst>
              <a:ext uri="{FF2B5EF4-FFF2-40B4-BE49-F238E27FC236}">
                <a16:creationId xmlns:a16="http://schemas.microsoft.com/office/drawing/2014/main" id="{1A76BB2D-938D-52C7-CD12-57B5E6DBD44F}"/>
              </a:ext>
            </a:extLst>
          </p:cNvPr>
          <p:cNvCxnSpPr/>
          <p:nvPr/>
        </p:nvCxnSpPr>
        <p:spPr>
          <a:xfrm>
            <a:off x="3256323" y="3737845"/>
            <a:ext cx="1809585" cy="19726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ige toelichting 5">
            <a:extLst>
              <a:ext uri="{FF2B5EF4-FFF2-40B4-BE49-F238E27FC236}">
                <a16:creationId xmlns:a16="http://schemas.microsoft.com/office/drawing/2014/main" id="{EA648526-415D-6219-DD90-A7DB2D157136}"/>
              </a:ext>
            </a:extLst>
          </p:cNvPr>
          <p:cNvSpPr/>
          <p:nvPr/>
        </p:nvSpPr>
        <p:spPr>
          <a:xfrm>
            <a:off x="7969933" y="4901434"/>
            <a:ext cx="2775471" cy="1367354"/>
          </a:xfrm>
          <a:prstGeom prst="wedgeRectCallout">
            <a:avLst>
              <a:gd name="adj1" fmla="val -21761"/>
              <a:gd name="adj2" fmla="val -994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mappinglijst</a:t>
            </a:r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 in ARP-cache</a:t>
            </a:r>
          </a:p>
        </p:txBody>
      </p:sp>
    </p:spTree>
    <p:extLst>
      <p:ext uri="{BB962C8B-B14F-4D97-AF65-F5344CB8AC3E}">
        <p14:creationId xmlns:p14="http://schemas.microsoft.com/office/powerpoint/2010/main" val="1419733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6F066-81C6-B2EF-9C39-F40563DD4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CE31-7471-1F4B-3666-F1CE77D9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ARP-request</a:t>
            </a:r>
            <a:endParaRPr lang="LID4096" dirty="0"/>
          </a:p>
        </p:txBody>
      </p:sp>
      <p:sp>
        <p:nvSpPr>
          <p:cNvPr id="3" name="Ovaal 13">
            <a:extLst>
              <a:ext uri="{FF2B5EF4-FFF2-40B4-BE49-F238E27FC236}">
                <a16:creationId xmlns:a16="http://schemas.microsoft.com/office/drawing/2014/main" id="{E87FD0C4-D083-E76A-3408-0CD75494C87B}"/>
              </a:ext>
            </a:extLst>
          </p:cNvPr>
          <p:cNvSpPr/>
          <p:nvPr/>
        </p:nvSpPr>
        <p:spPr>
          <a:xfrm>
            <a:off x="8886112" y="2950388"/>
            <a:ext cx="715422" cy="70985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600" dirty="0">
                <a:latin typeface="Barlow Condensed" panose="00000506000000000000" pitchFamily="2" charset="0"/>
              </a:rPr>
              <a:t>A</a:t>
            </a:r>
          </a:p>
        </p:txBody>
      </p:sp>
      <p:sp>
        <p:nvSpPr>
          <p:cNvPr id="18" name="Ovaal 14">
            <a:extLst>
              <a:ext uri="{FF2B5EF4-FFF2-40B4-BE49-F238E27FC236}">
                <a16:creationId xmlns:a16="http://schemas.microsoft.com/office/drawing/2014/main" id="{0BE21B3E-45B2-1A01-FEBA-24BE7985D7B2}"/>
              </a:ext>
            </a:extLst>
          </p:cNvPr>
          <p:cNvSpPr/>
          <p:nvPr/>
        </p:nvSpPr>
        <p:spPr>
          <a:xfrm>
            <a:off x="1464382" y="2921984"/>
            <a:ext cx="715422" cy="70985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600" dirty="0">
                <a:latin typeface="Barlow Condensed" panose="00000506000000000000" pitchFamily="2" charset="0"/>
              </a:rPr>
              <a:t>B</a:t>
            </a:r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71330396-A286-2042-7241-9375B2DEA6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278" y="3005696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082DF1FF-E5FD-891C-7F08-85ECF683D4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95" y="1472351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80218261-3CE9-F5AF-A6FD-6E73286949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933" y="3110862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DAD944D1-AF48-B8D3-557C-DC1CD279DD5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649" y="4992123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403A9BFD-12FA-0150-3203-28723372354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57" y="4992123"/>
            <a:ext cx="1033705" cy="1041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14BCA798-FEB0-FA6B-B12F-2FA567AD63D3}"/>
              </a:ext>
            </a:extLst>
          </p:cNvPr>
          <p:cNvCxnSpPr/>
          <p:nvPr/>
        </p:nvCxnSpPr>
        <p:spPr>
          <a:xfrm flipV="1">
            <a:off x="5645752" y="2511802"/>
            <a:ext cx="0" cy="877478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CF41831E-5750-1145-63AB-5335CD8EBFC4}"/>
              </a:ext>
            </a:extLst>
          </p:cNvPr>
          <p:cNvCxnSpPr/>
          <p:nvPr/>
        </p:nvCxnSpPr>
        <p:spPr>
          <a:xfrm flipV="1">
            <a:off x="6149990" y="3679244"/>
            <a:ext cx="1753611" cy="35154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7A0F9125-4D3A-4824-8A6A-827C435DB445}"/>
              </a:ext>
            </a:extLst>
          </p:cNvPr>
          <p:cNvCxnSpPr/>
          <p:nvPr/>
        </p:nvCxnSpPr>
        <p:spPr>
          <a:xfrm flipH="1">
            <a:off x="4532433" y="3998108"/>
            <a:ext cx="529862" cy="994015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A8F6D987-BC40-CF3A-7EC3-4A3585FAFD70}"/>
              </a:ext>
            </a:extLst>
          </p:cNvPr>
          <p:cNvCxnSpPr/>
          <p:nvPr/>
        </p:nvCxnSpPr>
        <p:spPr>
          <a:xfrm>
            <a:off x="6096000" y="3978113"/>
            <a:ext cx="978404" cy="1122002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Afbeelding 27">
            <a:extLst>
              <a:ext uri="{FF2B5EF4-FFF2-40B4-BE49-F238E27FC236}">
                <a16:creationId xmlns:a16="http://schemas.microsoft.com/office/drawing/2014/main" id="{045CE077-060B-A64F-08F2-5810B098994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74" y="3482186"/>
            <a:ext cx="925726" cy="488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71FBBE4B-DACE-475D-AB2E-14077F7958E7}"/>
              </a:ext>
            </a:extLst>
          </p:cNvPr>
          <p:cNvCxnSpPr/>
          <p:nvPr/>
        </p:nvCxnSpPr>
        <p:spPr>
          <a:xfrm>
            <a:off x="3256323" y="3714398"/>
            <a:ext cx="1809585" cy="19726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hoekige toelichting 5">
            <a:extLst>
              <a:ext uri="{FF2B5EF4-FFF2-40B4-BE49-F238E27FC236}">
                <a16:creationId xmlns:a16="http://schemas.microsoft.com/office/drawing/2014/main" id="{796DC80D-263E-9BC7-D043-DB512A786031}"/>
              </a:ext>
            </a:extLst>
          </p:cNvPr>
          <p:cNvSpPr/>
          <p:nvPr/>
        </p:nvSpPr>
        <p:spPr>
          <a:xfrm>
            <a:off x="7969933" y="4877987"/>
            <a:ext cx="2775471" cy="1367354"/>
          </a:xfrm>
          <a:prstGeom prst="wedgeRectCallout">
            <a:avLst>
              <a:gd name="adj1" fmla="val -21761"/>
              <a:gd name="adj2" fmla="val -99427"/>
            </a:avLst>
          </a:prstGeom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MAC staat in de </a:t>
            </a:r>
            <a:r>
              <a:rPr lang="nl-BE" sz="32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mappinglijst</a:t>
            </a:r>
            <a:endParaRPr lang="nl-BE" sz="32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31" name="PIJL-OMLAAG 19">
            <a:extLst>
              <a:ext uri="{FF2B5EF4-FFF2-40B4-BE49-F238E27FC236}">
                <a16:creationId xmlns:a16="http://schemas.microsoft.com/office/drawing/2014/main" id="{9BFC05E9-03DA-7D0E-8240-6A268C746FAC}"/>
              </a:ext>
            </a:extLst>
          </p:cNvPr>
          <p:cNvSpPr/>
          <p:nvPr/>
        </p:nvSpPr>
        <p:spPr>
          <a:xfrm rot="5400000">
            <a:off x="6945742" y="3320220"/>
            <a:ext cx="216024" cy="36004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>
              <a:latin typeface="Trebuchet MS" panose="020B0603020202020204" pitchFamily="34" charset="0"/>
            </a:endParaRPr>
          </a:p>
        </p:txBody>
      </p:sp>
      <p:sp>
        <p:nvSpPr>
          <p:cNvPr id="32" name="PIJL-OMLAAG 19">
            <a:extLst>
              <a:ext uri="{FF2B5EF4-FFF2-40B4-BE49-F238E27FC236}">
                <a16:creationId xmlns:a16="http://schemas.microsoft.com/office/drawing/2014/main" id="{B88A1BC8-D263-95CB-4D14-6B342D3F60EB}"/>
              </a:ext>
            </a:extLst>
          </p:cNvPr>
          <p:cNvSpPr/>
          <p:nvPr/>
        </p:nvSpPr>
        <p:spPr>
          <a:xfrm rot="5400000">
            <a:off x="4123734" y="3312586"/>
            <a:ext cx="216024" cy="36004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>
              <a:latin typeface="Trebuchet MS" panose="020B0603020202020204" pitchFamily="34" charset="0"/>
            </a:endParaRPr>
          </a:p>
        </p:txBody>
      </p:sp>
      <p:sp>
        <p:nvSpPr>
          <p:cNvPr id="33" name="Rechthoekige toelichting 5">
            <a:extLst>
              <a:ext uri="{FF2B5EF4-FFF2-40B4-BE49-F238E27FC236}">
                <a16:creationId xmlns:a16="http://schemas.microsoft.com/office/drawing/2014/main" id="{F04D8C1F-BA75-E2FD-9800-861272152D4A}"/>
              </a:ext>
            </a:extLst>
          </p:cNvPr>
          <p:cNvSpPr/>
          <p:nvPr/>
        </p:nvSpPr>
        <p:spPr>
          <a:xfrm>
            <a:off x="7961040" y="4718861"/>
            <a:ext cx="2775471" cy="1367354"/>
          </a:xfrm>
          <a:prstGeom prst="wedgeRectCallout">
            <a:avLst>
              <a:gd name="adj1" fmla="val -21761"/>
              <a:gd name="adj2" fmla="val -994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MAC staat in de mappinglijst</a:t>
            </a:r>
          </a:p>
        </p:txBody>
      </p:sp>
    </p:spTree>
    <p:extLst>
      <p:ext uri="{BB962C8B-B14F-4D97-AF65-F5344CB8AC3E}">
        <p14:creationId xmlns:p14="http://schemas.microsoft.com/office/powerpoint/2010/main" val="710549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9D5E6-4C0B-AE54-8D41-9D36A935C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CCE9-87EA-93A0-D7B2-A0AEF905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ARP-request</a:t>
            </a:r>
            <a:endParaRPr lang="LID4096" dirty="0"/>
          </a:p>
        </p:txBody>
      </p:sp>
      <p:sp>
        <p:nvSpPr>
          <p:cNvPr id="4" name="Ovaal 13">
            <a:extLst>
              <a:ext uri="{FF2B5EF4-FFF2-40B4-BE49-F238E27FC236}">
                <a16:creationId xmlns:a16="http://schemas.microsoft.com/office/drawing/2014/main" id="{709F7DBD-9C41-7C2F-9E36-93FB9571F091}"/>
              </a:ext>
            </a:extLst>
          </p:cNvPr>
          <p:cNvSpPr/>
          <p:nvPr/>
        </p:nvSpPr>
        <p:spPr>
          <a:xfrm>
            <a:off x="8877219" y="2791262"/>
            <a:ext cx="715422" cy="70985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600" dirty="0">
                <a:latin typeface="Barlow Condensed" panose="00000506000000000000" pitchFamily="2" charset="0"/>
              </a:rPr>
              <a:t>A</a:t>
            </a:r>
          </a:p>
        </p:txBody>
      </p:sp>
      <p:sp>
        <p:nvSpPr>
          <p:cNvPr id="5" name="Ovaal 14">
            <a:extLst>
              <a:ext uri="{FF2B5EF4-FFF2-40B4-BE49-F238E27FC236}">
                <a16:creationId xmlns:a16="http://schemas.microsoft.com/office/drawing/2014/main" id="{07BFAD01-B370-5DA2-BA86-1A1B2F238C28}"/>
              </a:ext>
            </a:extLst>
          </p:cNvPr>
          <p:cNvSpPr/>
          <p:nvPr/>
        </p:nvSpPr>
        <p:spPr>
          <a:xfrm>
            <a:off x="1455489" y="2762858"/>
            <a:ext cx="715422" cy="70985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600" dirty="0">
                <a:latin typeface="Barlow Condensed" panose="00000506000000000000" pitchFamily="2" charset="0"/>
              </a:rPr>
              <a:t>B</a:t>
            </a:r>
          </a:p>
        </p:txBody>
      </p:sp>
      <p:pic>
        <p:nvPicPr>
          <p:cNvPr id="6" name="Afbeelding 18">
            <a:extLst>
              <a:ext uri="{FF2B5EF4-FFF2-40B4-BE49-F238E27FC236}">
                <a16:creationId xmlns:a16="http://schemas.microsoft.com/office/drawing/2014/main" id="{EF35B7E4-24D0-1CBD-D9EC-501F0B7F8C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85" y="2846570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19">
            <a:extLst>
              <a:ext uri="{FF2B5EF4-FFF2-40B4-BE49-F238E27FC236}">
                <a16:creationId xmlns:a16="http://schemas.microsoft.com/office/drawing/2014/main" id="{26FBE1D1-CAC7-AABF-0DF9-1FBBB70A96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02" y="1313225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20">
            <a:extLst>
              <a:ext uri="{FF2B5EF4-FFF2-40B4-BE49-F238E27FC236}">
                <a16:creationId xmlns:a16="http://schemas.microsoft.com/office/drawing/2014/main" id="{098DF676-D9A2-8AC2-9869-552D0AD516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040" y="2951736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Afbeelding 21">
            <a:extLst>
              <a:ext uri="{FF2B5EF4-FFF2-40B4-BE49-F238E27FC236}">
                <a16:creationId xmlns:a16="http://schemas.microsoft.com/office/drawing/2014/main" id="{435F6F46-F27E-0A8A-C1C5-3AB5D035594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756" y="4832997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22">
            <a:extLst>
              <a:ext uri="{FF2B5EF4-FFF2-40B4-BE49-F238E27FC236}">
                <a16:creationId xmlns:a16="http://schemas.microsoft.com/office/drawing/2014/main" id="{0543CC5D-F4DC-D60A-F104-E15C4A00355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564" y="4832997"/>
            <a:ext cx="1033705" cy="1041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Rechte verbindingslijn 23">
            <a:extLst>
              <a:ext uri="{FF2B5EF4-FFF2-40B4-BE49-F238E27FC236}">
                <a16:creationId xmlns:a16="http://schemas.microsoft.com/office/drawing/2014/main" id="{8D2A1180-FC9A-7D41-B253-8DB83D04AD0E}"/>
              </a:ext>
            </a:extLst>
          </p:cNvPr>
          <p:cNvCxnSpPr/>
          <p:nvPr/>
        </p:nvCxnSpPr>
        <p:spPr>
          <a:xfrm flipV="1">
            <a:off x="5636859" y="2352676"/>
            <a:ext cx="0" cy="877478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24">
            <a:extLst>
              <a:ext uri="{FF2B5EF4-FFF2-40B4-BE49-F238E27FC236}">
                <a16:creationId xmlns:a16="http://schemas.microsoft.com/office/drawing/2014/main" id="{2DAF72EC-56D1-557B-0FD8-8CD7B24F36F6}"/>
              </a:ext>
            </a:extLst>
          </p:cNvPr>
          <p:cNvCxnSpPr/>
          <p:nvPr/>
        </p:nvCxnSpPr>
        <p:spPr>
          <a:xfrm flipV="1">
            <a:off x="6141097" y="3520118"/>
            <a:ext cx="1753611" cy="35154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25">
            <a:extLst>
              <a:ext uri="{FF2B5EF4-FFF2-40B4-BE49-F238E27FC236}">
                <a16:creationId xmlns:a16="http://schemas.microsoft.com/office/drawing/2014/main" id="{998B034E-BA83-7D92-3DCD-51CD21599D43}"/>
              </a:ext>
            </a:extLst>
          </p:cNvPr>
          <p:cNvCxnSpPr/>
          <p:nvPr/>
        </p:nvCxnSpPr>
        <p:spPr>
          <a:xfrm flipH="1">
            <a:off x="4523540" y="3838982"/>
            <a:ext cx="529862" cy="994015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26">
            <a:extLst>
              <a:ext uri="{FF2B5EF4-FFF2-40B4-BE49-F238E27FC236}">
                <a16:creationId xmlns:a16="http://schemas.microsoft.com/office/drawing/2014/main" id="{1D8992C1-B539-9BD6-E351-2F9F5D28B575}"/>
              </a:ext>
            </a:extLst>
          </p:cNvPr>
          <p:cNvCxnSpPr/>
          <p:nvPr/>
        </p:nvCxnSpPr>
        <p:spPr>
          <a:xfrm>
            <a:off x="6087107" y="3818987"/>
            <a:ext cx="978404" cy="1122002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Afbeelding 27">
            <a:extLst>
              <a:ext uri="{FF2B5EF4-FFF2-40B4-BE49-F238E27FC236}">
                <a16:creationId xmlns:a16="http://schemas.microsoft.com/office/drawing/2014/main" id="{2A90818A-3E20-8035-8DC8-B882E3AF8B2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381" y="3323060"/>
            <a:ext cx="925726" cy="488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Rechte verbindingslijn 28">
            <a:extLst>
              <a:ext uri="{FF2B5EF4-FFF2-40B4-BE49-F238E27FC236}">
                <a16:creationId xmlns:a16="http://schemas.microsoft.com/office/drawing/2014/main" id="{BFD8A737-9C7F-5E04-4799-524B4119D0D6}"/>
              </a:ext>
            </a:extLst>
          </p:cNvPr>
          <p:cNvCxnSpPr/>
          <p:nvPr/>
        </p:nvCxnSpPr>
        <p:spPr>
          <a:xfrm>
            <a:off x="3247430" y="3555272"/>
            <a:ext cx="1809585" cy="19726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ige toelichting 5">
            <a:extLst>
              <a:ext uri="{FF2B5EF4-FFF2-40B4-BE49-F238E27FC236}">
                <a16:creationId xmlns:a16="http://schemas.microsoft.com/office/drawing/2014/main" id="{371E490B-66B5-E2DD-7488-872691CE0FDE}"/>
              </a:ext>
            </a:extLst>
          </p:cNvPr>
          <p:cNvSpPr/>
          <p:nvPr/>
        </p:nvSpPr>
        <p:spPr>
          <a:xfrm>
            <a:off x="7961040" y="4718861"/>
            <a:ext cx="2775471" cy="1367354"/>
          </a:xfrm>
          <a:prstGeom prst="wedgeRectCallout">
            <a:avLst>
              <a:gd name="adj1" fmla="val -21761"/>
              <a:gd name="adj2" fmla="val -994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MAC staat niet in de </a:t>
            </a:r>
            <a:r>
              <a:rPr lang="nl-BE" sz="32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mappinglijst</a:t>
            </a:r>
            <a:endParaRPr lang="nl-BE" sz="32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33" name="PIJL-OMLAAG 5">
            <a:extLst>
              <a:ext uri="{FF2B5EF4-FFF2-40B4-BE49-F238E27FC236}">
                <a16:creationId xmlns:a16="http://schemas.microsoft.com/office/drawing/2014/main" id="{0869777B-1904-D156-6F13-5D4E9586A3AB}"/>
              </a:ext>
            </a:extLst>
          </p:cNvPr>
          <p:cNvSpPr/>
          <p:nvPr/>
        </p:nvSpPr>
        <p:spPr>
          <a:xfrm rot="5400000">
            <a:off x="7002956" y="3140228"/>
            <a:ext cx="216024" cy="36004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>
              <a:latin typeface="Trebuchet MS" panose="020B0603020202020204" pitchFamily="34" charset="0"/>
            </a:endParaRPr>
          </a:p>
        </p:txBody>
      </p:sp>
      <p:sp>
        <p:nvSpPr>
          <p:cNvPr id="34" name="PIJL-OMLAAG 19">
            <a:extLst>
              <a:ext uri="{FF2B5EF4-FFF2-40B4-BE49-F238E27FC236}">
                <a16:creationId xmlns:a16="http://schemas.microsoft.com/office/drawing/2014/main" id="{CB93A5D0-B95E-863D-9239-075E86D96BEC}"/>
              </a:ext>
            </a:extLst>
          </p:cNvPr>
          <p:cNvSpPr/>
          <p:nvPr/>
        </p:nvSpPr>
        <p:spPr>
          <a:xfrm rot="5400000">
            <a:off x="4043948" y="3174400"/>
            <a:ext cx="216024" cy="36004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>
              <a:latin typeface="Trebuchet MS" panose="020B0603020202020204" pitchFamily="34" charset="0"/>
            </a:endParaRPr>
          </a:p>
        </p:txBody>
      </p:sp>
      <p:sp>
        <p:nvSpPr>
          <p:cNvPr id="35" name="PIJL-OMLAAG 21">
            <a:extLst>
              <a:ext uri="{FF2B5EF4-FFF2-40B4-BE49-F238E27FC236}">
                <a16:creationId xmlns:a16="http://schemas.microsoft.com/office/drawing/2014/main" id="{7554789C-DCAB-3631-DA39-78A2BA992DA0}"/>
              </a:ext>
            </a:extLst>
          </p:cNvPr>
          <p:cNvSpPr/>
          <p:nvPr/>
        </p:nvSpPr>
        <p:spPr>
          <a:xfrm rot="10800000">
            <a:off x="5729333" y="2648633"/>
            <a:ext cx="216024" cy="36004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>
              <a:latin typeface="Trebuchet MS" panose="020B0603020202020204" pitchFamily="34" charset="0"/>
            </a:endParaRPr>
          </a:p>
        </p:txBody>
      </p:sp>
      <p:sp>
        <p:nvSpPr>
          <p:cNvPr id="36" name="PIJL-OMLAAG 23">
            <a:extLst>
              <a:ext uri="{FF2B5EF4-FFF2-40B4-BE49-F238E27FC236}">
                <a16:creationId xmlns:a16="http://schemas.microsoft.com/office/drawing/2014/main" id="{018ABF69-2A5D-A949-B2A1-E40C852DDDFC}"/>
              </a:ext>
            </a:extLst>
          </p:cNvPr>
          <p:cNvSpPr/>
          <p:nvPr/>
        </p:nvSpPr>
        <p:spPr>
          <a:xfrm rot="18991510">
            <a:off x="6536631" y="3979566"/>
            <a:ext cx="216024" cy="36004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>
              <a:latin typeface="Trebuchet MS" panose="020B0603020202020204" pitchFamily="34" charset="0"/>
            </a:endParaRPr>
          </a:p>
        </p:txBody>
      </p:sp>
      <p:sp>
        <p:nvSpPr>
          <p:cNvPr id="37" name="PIJL-OMLAAG 25">
            <a:extLst>
              <a:ext uri="{FF2B5EF4-FFF2-40B4-BE49-F238E27FC236}">
                <a16:creationId xmlns:a16="http://schemas.microsoft.com/office/drawing/2014/main" id="{7AB56C88-6238-0D36-FB58-9A7842CCE462}"/>
              </a:ext>
            </a:extLst>
          </p:cNvPr>
          <p:cNvSpPr/>
          <p:nvPr/>
        </p:nvSpPr>
        <p:spPr>
          <a:xfrm rot="1750425">
            <a:off x="4841680" y="4270267"/>
            <a:ext cx="216024" cy="36004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>
              <a:latin typeface="Trebuchet MS" panose="020B0603020202020204" pitchFamily="34" charset="0"/>
            </a:endParaRPr>
          </a:p>
        </p:txBody>
      </p:sp>
      <p:sp>
        <p:nvSpPr>
          <p:cNvPr id="38" name="Ovaal bijschrift 3">
            <a:extLst>
              <a:ext uri="{FF2B5EF4-FFF2-40B4-BE49-F238E27FC236}">
                <a16:creationId xmlns:a16="http://schemas.microsoft.com/office/drawing/2014/main" id="{6F027DD8-C3A0-6796-696F-EF0E5F131A0C}"/>
              </a:ext>
            </a:extLst>
          </p:cNvPr>
          <p:cNvSpPr/>
          <p:nvPr/>
        </p:nvSpPr>
        <p:spPr>
          <a:xfrm>
            <a:off x="6807872" y="771786"/>
            <a:ext cx="2757513" cy="1801587"/>
          </a:xfrm>
          <a:prstGeom prst="wedgeEllipseCallout">
            <a:avLst>
              <a:gd name="adj1" fmla="val 4450"/>
              <a:gd name="adj2" fmla="val 705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latin typeface="Barlow Condensed" panose="00000506000000000000" pitchFamily="2" charset="0"/>
              </a:rPr>
              <a:t>Wie heeft dit IP-adres?</a:t>
            </a:r>
          </a:p>
        </p:txBody>
      </p:sp>
    </p:spTree>
    <p:extLst>
      <p:ext uri="{BB962C8B-B14F-4D97-AF65-F5344CB8AC3E}">
        <p14:creationId xmlns:p14="http://schemas.microsoft.com/office/powerpoint/2010/main" val="3755481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1B26-F8C3-C12F-1482-EA900C2A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ARP-request</a:t>
            </a:r>
            <a:endParaRPr lang="LID4096" dirty="0"/>
          </a:p>
        </p:txBody>
      </p:sp>
      <p:sp>
        <p:nvSpPr>
          <p:cNvPr id="4" name="Ovaal 13">
            <a:extLst>
              <a:ext uri="{FF2B5EF4-FFF2-40B4-BE49-F238E27FC236}">
                <a16:creationId xmlns:a16="http://schemas.microsoft.com/office/drawing/2014/main" id="{0203E6B8-E3C1-261D-F4FF-EC5A1C1F42B2}"/>
              </a:ext>
            </a:extLst>
          </p:cNvPr>
          <p:cNvSpPr/>
          <p:nvPr/>
        </p:nvSpPr>
        <p:spPr>
          <a:xfrm>
            <a:off x="8886112" y="3416372"/>
            <a:ext cx="715422" cy="70985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600" dirty="0">
                <a:latin typeface="Barlow Condensed" panose="00000506000000000000" pitchFamily="2" charset="0"/>
              </a:rPr>
              <a:t>A</a:t>
            </a:r>
          </a:p>
        </p:txBody>
      </p:sp>
      <p:sp>
        <p:nvSpPr>
          <p:cNvPr id="5" name="Ovaal 14">
            <a:extLst>
              <a:ext uri="{FF2B5EF4-FFF2-40B4-BE49-F238E27FC236}">
                <a16:creationId xmlns:a16="http://schemas.microsoft.com/office/drawing/2014/main" id="{598495D7-6754-79E6-003A-E0C9E3610ABD}"/>
              </a:ext>
            </a:extLst>
          </p:cNvPr>
          <p:cNvSpPr/>
          <p:nvPr/>
        </p:nvSpPr>
        <p:spPr>
          <a:xfrm>
            <a:off x="1464382" y="3387968"/>
            <a:ext cx="715422" cy="70985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600" dirty="0">
                <a:latin typeface="Barlow Condensed" panose="00000506000000000000" pitchFamily="2" charset="0"/>
              </a:rPr>
              <a:t>B</a:t>
            </a:r>
          </a:p>
        </p:txBody>
      </p:sp>
      <p:pic>
        <p:nvPicPr>
          <p:cNvPr id="6" name="Afbeelding 18">
            <a:extLst>
              <a:ext uri="{FF2B5EF4-FFF2-40B4-BE49-F238E27FC236}">
                <a16:creationId xmlns:a16="http://schemas.microsoft.com/office/drawing/2014/main" id="{0A881C5F-0E43-D9F1-663F-1C4FF71F7C4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278" y="3471680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19">
            <a:extLst>
              <a:ext uri="{FF2B5EF4-FFF2-40B4-BE49-F238E27FC236}">
                <a16:creationId xmlns:a16="http://schemas.microsoft.com/office/drawing/2014/main" id="{32B8FB4B-36E7-A3AC-BD07-AD008618DC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95" y="1938335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20">
            <a:extLst>
              <a:ext uri="{FF2B5EF4-FFF2-40B4-BE49-F238E27FC236}">
                <a16:creationId xmlns:a16="http://schemas.microsoft.com/office/drawing/2014/main" id="{1CB2CA76-1B00-3929-76D5-A42D733F9F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933" y="3576846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Afbeelding 21">
            <a:extLst>
              <a:ext uri="{FF2B5EF4-FFF2-40B4-BE49-F238E27FC236}">
                <a16:creationId xmlns:a16="http://schemas.microsoft.com/office/drawing/2014/main" id="{C9E1CC0B-F243-FC57-8BF0-08EF3EB117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649" y="5458107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22">
            <a:extLst>
              <a:ext uri="{FF2B5EF4-FFF2-40B4-BE49-F238E27FC236}">
                <a16:creationId xmlns:a16="http://schemas.microsoft.com/office/drawing/2014/main" id="{D2491160-5D98-DF73-2B77-07E3C20DF9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57" y="5458107"/>
            <a:ext cx="1033705" cy="1041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Rechte verbindingslijn 23">
            <a:extLst>
              <a:ext uri="{FF2B5EF4-FFF2-40B4-BE49-F238E27FC236}">
                <a16:creationId xmlns:a16="http://schemas.microsoft.com/office/drawing/2014/main" id="{36F30812-EE99-BB3F-3788-3ACE3818FD4B}"/>
              </a:ext>
            </a:extLst>
          </p:cNvPr>
          <p:cNvCxnSpPr/>
          <p:nvPr/>
        </p:nvCxnSpPr>
        <p:spPr>
          <a:xfrm flipV="1">
            <a:off x="5645752" y="2977786"/>
            <a:ext cx="0" cy="877478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24">
            <a:extLst>
              <a:ext uri="{FF2B5EF4-FFF2-40B4-BE49-F238E27FC236}">
                <a16:creationId xmlns:a16="http://schemas.microsoft.com/office/drawing/2014/main" id="{B7D9B7BD-82C2-EED5-4A1C-4E0C1DBA4938}"/>
              </a:ext>
            </a:extLst>
          </p:cNvPr>
          <p:cNvCxnSpPr/>
          <p:nvPr/>
        </p:nvCxnSpPr>
        <p:spPr>
          <a:xfrm flipV="1">
            <a:off x="6149990" y="4145228"/>
            <a:ext cx="1753611" cy="35154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25">
            <a:extLst>
              <a:ext uri="{FF2B5EF4-FFF2-40B4-BE49-F238E27FC236}">
                <a16:creationId xmlns:a16="http://schemas.microsoft.com/office/drawing/2014/main" id="{E9069BB2-930F-73D1-116F-618C7D24A52D}"/>
              </a:ext>
            </a:extLst>
          </p:cNvPr>
          <p:cNvCxnSpPr/>
          <p:nvPr/>
        </p:nvCxnSpPr>
        <p:spPr>
          <a:xfrm flipH="1">
            <a:off x="4532433" y="4464092"/>
            <a:ext cx="529862" cy="994015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26">
            <a:extLst>
              <a:ext uri="{FF2B5EF4-FFF2-40B4-BE49-F238E27FC236}">
                <a16:creationId xmlns:a16="http://schemas.microsoft.com/office/drawing/2014/main" id="{21AB7639-3BDC-25AC-A0D7-33E3AC804B91}"/>
              </a:ext>
            </a:extLst>
          </p:cNvPr>
          <p:cNvCxnSpPr/>
          <p:nvPr/>
        </p:nvCxnSpPr>
        <p:spPr>
          <a:xfrm>
            <a:off x="6096000" y="4444097"/>
            <a:ext cx="978404" cy="1122002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Afbeelding 27">
            <a:extLst>
              <a:ext uri="{FF2B5EF4-FFF2-40B4-BE49-F238E27FC236}">
                <a16:creationId xmlns:a16="http://schemas.microsoft.com/office/drawing/2014/main" id="{15748577-9324-1A49-9936-D7805D5986D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74" y="3948170"/>
            <a:ext cx="925726" cy="488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Rechte verbindingslijn 28">
            <a:extLst>
              <a:ext uri="{FF2B5EF4-FFF2-40B4-BE49-F238E27FC236}">
                <a16:creationId xmlns:a16="http://schemas.microsoft.com/office/drawing/2014/main" id="{0E420605-EB75-B42F-DBAA-5FB0E9175EF8}"/>
              </a:ext>
            </a:extLst>
          </p:cNvPr>
          <p:cNvCxnSpPr/>
          <p:nvPr/>
        </p:nvCxnSpPr>
        <p:spPr>
          <a:xfrm>
            <a:off x="3256323" y="4180382"/>
            <a:ext cx="1809585" cy="19726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ige toelichting 5">
            <a:extLst>
              <a:ext uri="{FF2B5EF4-FFF2-40B4-BE49-F238E27FC236}">
                <a16:creationId xmlns:a16="http://schemas.microsoft.com/office/drawing/2014/main" id="{B454F9DE-54D6-76BD-93FA-EE90AFF450A2}"/>
              </a:ext>
            </a:extLst>
          </p:cNvPr>
          <p:cNvSpPr/>
          <p:nvPr/>
        </p:nvSpPr>
        <p:spPr>
          <a:xfrm>
            <a:off x="7969933" y="5343971"/>
            <a:ext cx="2775471" cy="1367354"/>
          </a:xfrm>
          <a:prstGeom prst="wedgeRectCallout">
            <a:avLst>
              <a:gd name="adj1" fmla="val -21761"/>
              <a:gd name="adj2" fmla="val -99427"/>
            </a:avLst>
          </a:prstGeom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MAC staat niet in de </a:t>
            </a:r>
            <a:r>
              <a:rPr lang="nl-BE" sz="32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mappinglijst</a:t>
            </a:r>
            <a:endParaRPr lang="nl-BE" sz="32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8" name="PIJL-OMLAAG 5">
            <a:extLst>
              <a:ext uri="{FF2B5EF4-FFF2-40B4-BE49-F238E27FC236}">
                <a16:creationId xmlns:a16="http://schemas.microsoft.com/office/drawing/2014/main" id="{99DCA62B-5822-6190-B9C7-A1A1B0DBA078}"/>
              </a:ext>
            </a:extLst>
          </p:cNvPr>
          <p:cNvSpPr/>
          <p:nvPr/>
        </p:nvSpPr>
        <p:spPr>
          <a:xfrm rot="16200000">
            <a:off x="4125745" y="3799948"/>
            <a:ext cx="216024" cy="36004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>
              <a:latin typeface="Trebuchet MS" panose="020B0603020202020204" pitchFamily="34" charset="0"/>
            </a:endParaRPr>
          </a:p>
        </p:txBody>
      </p:sp>
      <p:sp>
        <p:nvSpPr>
          <p:cNvPr id="19" name="PIJL-OMLAAG 21">
            <a:extLst>
              <a:ext uri="{FF2B5EF4-FFF2-40B4-BE49-F238E27FC236}">
                <a16:creationId xmlns:a16="http://schemas.microsoft.com/office/drawing/2014/main" id="{3B5D3A09-31ED-3AB7-1F16-87672279AFBF}"/>
              </a:ext>
            </a:extLst>
          </p:cNvPr>
          <p:cNvSpPr/>
          <p:nvPr/>
        </p:nvSpPr>
        <p:spPr>
          <a:xfrm rot="16200000">
            <a:off x="6952039" y="3779204"/>
            <a:ext cx="216024" cy="36004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>
              <a:latin typeface="Trebuchet MS" panose="020B0603020202020204" pitchFamily="34" charset="0"/>
            </a:endParaRPr>
          </a:p>
        </p:txBody>
      </p:sp>
      <p:sp>
        <p:nvSpPr>
          <p:cNvPr id="20" name="Ovaal bijschrift 37">
            <a:extLst>
              <a:ext uri="{FF2B5EF4-FFF2-40B4-BE49-F238E27FC236}">
                <a16:creationId xmlns:a16="http://schemas.microsoft.com/office/drawing/2014/main" id="{04BA7D8E-9B12-8F76-549C-70AB593585EC}"/>
              </a:ext>
            </a:extLst>
          </p:cNvPr>
          <p:cNvSpPr/>
          <p:nvPr/>
        </p:nvSpPr>
        <p:spPr>
          <a:xfrm>
            <a:off x="1170315" y="1350246"/>
            <a:ext cx="2470155" cy="1801587"/>
          </a:xfrm>
          <a:prstGeom prst="wedgeEllipseCallout">
            <a:avLst>
              <a:gd name="adj1" fmla="val 3297"/>
              <a:gd name="adj2" fmla="val 7185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latin typeface="Barlow Condensed" panose="00000506000000000000" pitchFamily="2" charset="0"/>
              </a:rPr>
              <a:t>Ik! Hier is mijn MAC-adres!</a:t>
            </a:r>
          </a:p>
        </p:txBody>
      </p:sp>
      <p:sp>
        <p:nvSpPr>
          <p:cNvPr id="22" name="Rechthoekige toelichting 5">
            <a:extLst>
              <a:ext uri="{FF2B5EF4-FFF2-40B4-BE49-F238E27FC236}">
                <a16:creationId xmlns:a16="http://schemas.microsoft.com/office/drawing/2014/main" id="{B36D7C2B-8352-36DE-CFCF-1D1502B6B7C7}"/>
              </a:ext>
            </a:extLst>
          </p:cNvPr>
          <p:cNvSpPr/>
          <p:nvPr/>
        </p:nvSpPr>
        <p:spPr>
          <a:xfrm>
            <a:off x="7856087" y="5213416"/>
            <a:ext cx="2775471" cy="1367354"/>
          </a:xfrm>
          <a:prstGeom prst="wedgeRectCallout">
            <a:avLst>
              <a:gd name="adj1" fmla="val -21761"/>
              <a:gd name="adj2" fmla="val -994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MAC staat niet in de </a:t>
            </a:r>
            <a:r>
              <a:rPr lang="nl-BE" sz="32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mappinglijst</a:t>
            </a:r>
            <a:endParaRPr lang="nl-BE" sz="32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65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8D74-CFCA-7075-4FB1-F43DE457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ARP-request</a:t>
            </a:r>
            <a:endParaRPr lang="LID4096" dirty="0"/>
          </a:p>
        </p:txBody>
      </p:sp>
      <p:sp>
        <p:nvSpPr>
          <p:cNvPr id="4" name="Ovaal 13">
            <a:extLst>
              <a:ext uri="{FF2B5EF4-FFF2-40B4-BE49-F238E27FC236}">
                <a16:creationId xmlns:a16="http://schemas.microsoft.com/office/drawing/2014/main" id="{2DDF427D-0AAF-A394-ADFA-B091111CFFCC}"/>
              </a:ext>
            </a:extLst>
          </p:cNvPr>
          <p:cNvSpPr/>
          <p:nvPr/>
        </p:nvSpPr>
        <p:spPr>
          <a:xfrm>
            <a:off x="8886112" y="2997281"/>
            <a:ext cx="715422" cy="70985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600" dirty="0">
                <a:latin typeface="Barlow Condensed" panose="00000506000000000000" pitchFamily="2" charset="0"/>
              </a:rPr>
              <a:t>A</a:t>
            </a:r>
          </a:p>
        </p:txBody>
      </p:sp>
      <p:sp>
        <p:nvSpPr>
          <p:cNvPr id="5" name="Ovaal 14">
            <a:extLst>
              <a:ext uri="{FF2B5EF4-FFF2-40B4-BE49-F238E27FC236}">
                <a16:creationId xmlns:a16="http://schemas.microsoft.com/office/drawing/2014/main" id="{C42AD39B-7C74-5CAF-25BC-27F77D8499EF}"/>
              </a:ext>
            </a:extLst>
          </p:cNvPr>
          <p:cNvSpPr/>
          <p:nvPr/>
        </p:nvSpPr>
        <p:spPr>
          <a:xfrm>
            <a:off x="1464382" y="2968877"/>
            <a:ext cx="715422" cy="70985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600" dirty="0">
                <a:latin typeface="Barlow Condensed" panose="00000506000000000000" pitchFamily="2" charset="0"/>
              </a:rPr>
              <a:t>B</a:t>
            </a:r>
          </a:p>
        </p:txBody>
      </p:sp>
      <p:pic>
        <p:nvPicPr>
          <p:cNvPr id="6" name="Afbeelding 18">
            <a:extLst>
              <a:ext uri="{FF2B5EF4-FFF2-40B4-BE49-F238E27FC236}">
                <a16:creationId xmlns:a16="http://schemas.microsoft.com/office/drawing/2014/main" id="{1E31B840-AEFC-CEF7-6FB4-320CD85EE3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278" y="3052589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19">
            <a:extLst>
              <a:ext uri="{FF2B5EF4-FFF2-40B4-BE49-F238E27FC236}">
                <a16:creationId xmlns:a16="http://schemas.microsoft.com/office/drawing/2014/main" id="{C5FBA18E-3E24-F6A4-935B-A4C2E60140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95" y="151924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20">
            <a:extLst>
              <a:ext uri="{FF2B5EF4-FFF2-40B4-BE49-F238E27FC236}">
                <a16:creationId xmlns:a16="http://schemas.microsoft.com/office/drawing/2014/main" id="{FD983A82-69E0-05E6-0A45-EBD953413E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933" y="3157755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Afbeelding 21">
            <a:extLst>
              <a:ext uri="{FF2B5EF4-FFF2-40B4-BE49-F238E27FC236}">
                <a16:creationId xmlns:a16="http://schemas.microsoft.com/office/drawing/2014/main" id="{DB662632-ED81-EEBB-E665-A64177FCDD6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649" y="5039016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22">
            <a:extLst>
              <a:ext uri="{FF2B5EF4-FFF2-40B4-BE49-F238E27FC236}">
                <a16:creationId xmlns:a16="http://schemas.microsoft.com/office/drawing/2014/main" id="{61B28742-6FC9-9CCD-01D4-3E6CDC8D7DA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57" y="5039016"/>
            <a:ext cx="1033705" cy="1041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Rechte verbindingslijn 23">
            <a:extLst>
              <a:ext uri="{FF2B5EF4-FFF2-40B4-BE49-F238E27FC236}">
                <a16:creationId xmlns:a16="http://schemas.microsoft.com/office/drawing/2014/main" id="{D299E86E-81B2-2242-4664-D765EC7A5723}"/>
              </a:ext>
            </a:extLst>
          </p:cNvPr>
          <p:cNvCxnSpPr/>
          <p:nvPr/>
        </p:nvCxnSpPr>
        <p:spPr>
          <a:xfrm flipV="1">
            <a:off x="5645752" y="2558695"/>
            <a:ext cx="0" cy="877478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24">
            <a:extLst>
              <a:ext uri="{FF2B5EF4-FFF2-40B4-BE49-F238E27FC236}">
                <a16:creationId xmlns:a16="http://schemas.microsoft.com/office/drawing/2014/main" id="{CD152904-A7F4-2076-AFEF-D7762ED4C002}"/>
              </a:ext>
            </a:extLst>
          </p:cNvPr>
          <p:cNvCxnSpPr/>
          <p:nvPr/>
        </p:nvCxnSpPr>
        <p:spPr>
          <a:xfrm flipV="1">
            <a:off x="6149990" y="3726137"/>
            <a:ext cx="1753611" cy="35154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25">
            <a:extLst>
              <a:ext uri="{FF2B5EF4-FFF2-40B4-BE49-F238E27FC236}">
                <a16:creationId xmlns:a16="http://schemas.microsoft.com/office/drawing/2014/main" id="{6CF6840D-B899-95DD-0B6E-AE113F683328}"/>
              </a:ext>
            </a:extLst>
          </p:cNvPr>
          <p:cNvCxnSpPr/>
          <p:nvPr/>
        </p:nvCxnSpPr>
        <p:spPr>
          <a:xfrm flipH="1">
            <a:off x="4532433" y="4045001"/>
            <a:ext cx="529862" cy="994015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26">
            <a:extLst>
              <a:ext uri="{FF2B5EF4-FFF2-40B4-BE49-F238E27FC236}">
                <a16:creationId xmlns:a16="http://schemas.microsoft.com/office/drawing/2014/main" id="{B9D46822-8C3C-40CF-3655-AD0C7D7D0A9B}"/>
              </a:ext>
            </a:extLst>
          </p:cNvPr>
          <p:cNvCxnSpPr/>
          <p:nvPr/>
        </p:nvCxnSpPr>
        <p:spPr>
          <a:xfrm>
            <a:off x="6096000" y="4025006"/>
            <a:ext cx="978404" cy="1122002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Afbeelding 27">
            <a:extLst>
              <a:ext uri="{FF2B5EF4-FFF2-40B4-BE49-F238E27FC236}">
                <a16:creationId xmlns:a16="http://schemas.microsoft.com/office/drawing/2014/main" id="{1FE73850-E382-E635-50D8-6F7E87DB837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74" y="3529079"/>
            <a:ext cx="925726" cy="488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Rechte verbindingslijn 28">
            <a:extLst>
              <a:ext uri="{FF2B5EF4-FFF2-40B4-BE49-F238E27FC236}">
                <a16:creationId xmlns:a16="http://schemas.microsoft.com/office/drawing/2014/main" id="{D5EE4E0F-5167-C197-FD9C-98CBF7C8354B}"/>
              </a:ext>
            </a:extLst>
          </p:cNvPr>
          <p:cNvCxnSpPr/>
          <p:nvPr/>
        </p:nvCxnSpPr>
        <p:spPr>
          <a:xfrm>
            <a:off x="3256323" y="3761291"/>
            <a:ext cx="1809585" cy="19726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ige toelichting 5">
            <a:extLst>
              <a:ext uri="{FF2B5EF4-FFF2-40B4-BE49-F238E27FC236}">
                <a16:creationId xmlns:a16="http://schemas.microsoft.com/office/drawing/2014/main" id="{6F8D3B61-D77D-1C2F-F223-F16AB63E5275}"/>
              </a:ext>
            </a:extLst>
          </p:cNvPr>
          <p:cNvSpPr/>
          <p:nvPr/>
        </p:nvSpPr>
        <p:spPr>
          <a:xfrm>
            <a:off x="7969933" y="4924880"/>
            <a:ext cx="2775471" cy="1367354"/>
          </a:xfrm>
          <a:prstGeom prst="wedgeRectCallout">
            <a:avLst>
              <a:gd name="adj1" fmla="val -21761"/>
              <a:gd name="adj2" fmla="val -99427"/>
            </a:avLst>
          </a:prstGeom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MAC opgeslagen in de </a:t>
            </a:r>
            <a:r>
              <a:rPr lang="nl-BE" sz="32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mappinglijst</a:t>
            </a:r>
            <a:endParaRPr lang="nl-BE" sz="32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8" name="Rechthoekige toelichting 5">
            <a:extLst>
              <a:ext uri="{FF2B5EF4-FFF2-40B4-BE49-F238E27FC236}">
                <a16:creationId xmlns:a16="http://schemas.microsoft.com/office/drawing/2014/main" id="{2E81E77F-7AF9-3F17-1A1B-2DCEF905BBD9}"/>
              </a:ext>
            </a:extLst>
          </p:cNvPr>
          <p:cNvSpPr/>
          <p:nvPr/>
        </p:nvSpPr>
        <p:spPr>
          <a:xfrm>
            <a:off x="7969932" y="4876319"/>
            <a:ext cx="2775471" cy="1367354"/>
          </a:xfrm>
          <a:prstGeom prst="wedgeRectCallout">
            <a:avLst>
              <a:gd name="adj1" fmla="val -21761"/>
              <a:gd name="adj2" fmla="val -9942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MAC opgeslagen in de mappinglijst</a:t>
            </a:r>
          </a:p>
        </p:txBody>
      </p:sp>
    </p:spTree>
    <p:extLst>
      <p:ext uri="{BB962C8B-B14F-4D97-AF65-F5344CB8AC3E}">
        <p14:creationId xmlns:p14="http://schemas.microsoft.com/office/powerpoint/2010/main" val="329497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A8D6-D2CC-A5FD-83EC-FAB9AC3A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Sternetwerk</a:t>
            </a:r>
            <a:endParaRPr lang="LID4096" dirty="0"/>
          </a:p>
        </p:txBody>
      </p:sp>
      <p:pic>
        <p:nvPicPr>
          <p:cNvPr id="4" name="Afbeelding 6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FDA5C861-F2B2-41EF-5FD2-D81317D33353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761" y="3180557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7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124AC8FB-1D08-9EB1-220B-9CD5CF904BBF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969" y="1290293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8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161B5F8C-C614-0F10-B28A-9531F72A1725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232" y="318624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10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5502342D-1657-ED2A-104B-F9BF48C07BCF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20" y="5440047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11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37A9D851-628F-4133-6B44-FF6C754037F8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873" y="5450915"/>
            <a:ext cx="1033705" cy="1041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Rechte verbindingslijn 12">
            <a:extLst>
              <a:ext uri="{FF2B5EF4-FFF2-40B4-BE49-F238E27FC236}">
                <a16:creationId xmlns:a16="http://schemas.microsoft.com/office/drawing/2014/main" id="{CCC0F542-E40A-B9C6-A698-BC274432D57E}"/>
              </a:ext>
            </a:extLst>
          </p:cNvPr>
          <p:cNvCxnSpPr/>
          <p:nvPr/>
        </p:nvCxnSpPr>
        <p:spPr>
          <a:xfrm flipH="1" flipV="1">
            <a:off x="5836821" y="2415642"/>
            <a:ext cx="14325" cy="1134141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13">
            <a:extLst>
              <a:ext uri="{FF2B5EF4-FFF2-40B4-BE49-F238E27FC236}">
                <a16:creationId xmlns:a16="http://schemas.microsoft.com/office/drawing/2014/main" id="{3DBA4A74-B72A-9914-A8FF-5B0FE182FF13}"/>
              </a:ext>
            </a:extLst>
          </p:cNvPr>
          <p:cNvCxnSpPr/>
          <p:nvPr/>
        </p:nvCxnSpPr>
        <p:spPr>
          <a:xfrm>
            <a:off x="5999163" y="4242487"/>
            <a:ext cx="736773" cy="1150595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4">
            <a:extLst>
              <a:ext uri="{FF2B5EF4-FFF2-40B4-BE49-F238E27FC236}">
                <a16:creationId xmlns:a16="http://schemas.microsoft.com/office/drawing/2014/main" id="{F0F8E611-A17D-5922-E8D7-E19C7AAF96B3}"/>
              </a:ext>
            </a:extLst>
          </p:cNvPr>
          <p:cNvCxnSpPr/>
          <p:nvPr/>
        </p:nvCxnSpPr>
        <p:spPr>
          <a:xfrm flipV="1">
            <a:off x="6367549" y="3796713"/>
            <a:ext cx="683176" cy="31102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6">
            <a:extLst>
              <a:ext uri="{FF2B5EF4-FFF2-40B4-BE49-F238E27FC236}">
                <a16:creationId xmlns:a16="http://schemas.microsoft.com/office/drawing/2014/main" id="{E4A67503-65A1-53DD-FBE1-D988E3BD20AD}"/>
              </a:ext>
            </a:extLst>
          </p:cNvPr>
          <p:cNvCxnSpPr/>
          <p:nvPr/>
        </p:nvCxnSpPr>
        <p:spPr>
          <a:xfrm flipV="1">
            <a:off x="4786820" y="4350542"/>
            <a:ext cx="683730" cy="957285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38">
            <a:extLst>
              <a:ext uri="{FF2B5EF4-FFF2-40B4-BE49-F238E27FC236}">
                <a16:creationId xmlns:a16="http://schemas.microsoft.com/office/drawing/2014/main" id="{99B5F6F4-F3CF-1F45-B2FE-27EA88ED584B}"/>
              </a:ext>
            </a:extLst>
          </p:cNvPr>
          <p:cNvCxnSpPr/>
          <p:nvPr/>
        </p:nvCxnSpPr>
        <p:spPr>
          <a:xfrm flipH="1" flipV="1">
            <a:off x="4591124" y="3812265"/>
            <a:ext cx="728845" cy="1555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Afbeelding 25" descr="http://www.clker.com/cliparts/b/X/g/A/u/c/switch-blue-hi.png">
            <a:extLst>
              <a:ext uri="{FF2B5EF4-FFF2-40B4-BE49-F238E27FC236}">
                <a16:creationId xmlns:a16="http://schemas.microsoft.com/office/drawing/2014/main" id="{26ACDA1B-5339-323B-711E-C190009D6E6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50" y="3729954"/>
            <a:ext cx="703955" cy="440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94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0">
            <a:extLst>
              <a:ext uri="{FF2B5EF4-FFF2-40B4-BE49-F238E27FC236}">
                <a16:creationId xmlns:a16="http://schemas.microsoft.com/office/drawing/2014/main" id="{189363E1-EE30-7C21-096D-C2E86A78A090}"/>
              </a:ext>
            </a:extLst>
          </p:cNvPr>
          <p:cNvSpPr/>
          <p:nvPr/>
        </p:nvSpPr>
        <p:spPr>
          <a:xfrm>
            <a:off x="1133475" y="1249413"/>
            <a:ext cx="4629151" cy="2770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5400" dirty="0">
                <a:solidFill>
                  <a:schemeClr val="tx1"/>
                </a:solidFill>
                <a:latin typeface="Barlow Condensed" panose="00000506000000000000" pitchFamily="2" charset="0"/>
              </a:rPr>
              <a:t>statische </a:t>
            </a:r>
            <a:br>
              <a:rPr lang="nl-BE" sz="5400" dirty="0">
                <a:solidFill>
                  <a:schemeClr val="tx1"/>
                </a:solidFill>
                <a:latin typeface="Barlow Condensed" panose="00000506000000000000" pitchFamily="2" charset="0"/>
              </a:rPr>
            </a:br>
            <a:r>
              <a:rPr lang="nl-BE" sz="5400" dirty="0">
                <a:solidFill>
                  <a:schemeClr val="tx1"/>
                </a:solidFill>
                <a:latin typeface="Barlow Condensed" panose="00000506000000000000" pitchFamily="2" charset="0"/>
              </a:rPr>
              <a:t>entries</a:t>
            </a:r>
          </a:p>
        </p:txBody>
      </p:sp>
      <p:sp>
        <p:nvSpPr>
          <p:cNvPr id="5" name="Rechthoek 11">
            <a:extLst>
              <a:ext uri="{FF2B5EF4-FFF2-40B4-BE49-F238E27FC236}">
                <a16:creationId xmlns:a16="http://schemas.microsoft.com/office/drawing/2014/main" id="{AA45231F-A1EE-25C1-01E2-014681E79984}"/>
              </a:ext>
            </a:extLst>
          </p:cNvPr>
          <p:cNvSpPr/>
          <p:nvPr/>
        </p:nvSpPr>
        <p:spPr>
          <a:xfrm>
            <a:off x="6429374" y="1249413"/>
            <a:ext cx="4629151" cy="2770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5400" dirty="0">
                <a:solidFill>
                  <a:schemeClr val="tx1"/>
                </a:solidFill>
                <a:latin typeface="Barlow Condensed" panose="00000506000000000000" pitchFamily="2" charset="0"/>
              </a:rPr>
              <a:t>dynamische entries</a:t>
            </a:r>
          </a:p>
        </p:txBody>
      </p:sp>
      <p:sp>
        <p:nvSpPr>
          <p:cNvPr id="6" name="Tekstvak 15">
            <a:extLst>
              <a:ext uri="{FF2B5EF4-FFF2-40B4-BE49-F238E27FC236}">
                <a16:creationId xmlns:a16="http://schemas.microsoft.com/office/drawing/2014/main" id="{AF5174DA-88E5-2B28-2632-817ED7931D6E}"/>
              </a:ext>
            </a:extLst>
          </p:cNvPr>
          <p:cNvSpPr txBox="1"/>
          <p:nvPr/>
        </p:nvSpPr>
        <p:spPr>
          <a:xfrm>
            <a:off x="1786383" y="4019869"/>
            <a:ext cx="332333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4800" dirty="0">
                <a:latin typeface="Barlow Condensed" panose="00000506000000000000" pitchFamily="2" charset="0"/>
              </a:rPr>
              <a:t>permanent bewaard</a:t>
            </a:r>
            <a:endParaRPr lang="nl-BE" sz="3600" dirty="0">
              <a:latin typeface="Barlow Condensed" panose="00000506000000000000" pitchFamily="2" charset="0"/>
            </a:endParaRPr>
          </a:p>
        </p:txBody>
      </p:sp>
      <p:sp>
        <p:nvSpPr>
          <p:cNvPr id="7" name="Tekstvak 16">
            <a:extLst>
              <a:ext uri="{FF2B5EF4-FFF2-40B4-BE49-F238E27FC236}">
                <a16:creationId xmlns:a16="http://schemas.microsoft.com/office/drawing/2014/main" id="{936310F0-340D-4F54-CAC4-784D03E46E19}"/>
              </a:ext>
            </a:extLst>
          </p:cNvPr>
          <p:cNvSpPr txBox="1"/>
          <p:nvPr/>
        </p:nvSpPr>
        <p:spPr>
          <a:xfrm>
            <a:off x="6772371" y="4038927"/>
            <a:ext cx="3943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4800" dirty="0">
                <a:latin typeface="Barlow Condensed" panose="00000506000000000000" pitchFamily="2" charset="0"/>
              </a:rPr>
              <a:t>tijdelijk bewaard na ARP-</a:t>
            </a:r>
            <a:r>
              <a:rPr lang="nl-BE" sz="4800" dirty="0" err="1">
                <a:latin typeface="Barlow Condensed" panose="00000506000000000000" pitchFamily="2" charset="0"/>
              </a:rPr>
              <a:t>request</a:t>
            </a:r>
            <a:endParaRPr lang="nl-BE" sz="4800" dirty="0">
              <a:latin typeface="Barlow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297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7">
            <a:extLst>
              <a:ext uri="{FF2B5EF4-FFF2-40B4-BE49-F238E27FC236}">
                <a16:creationId xmlns:a16="http://schemas.microsoft.com/office/drawing/2014/main" id="{1B5334AA-F40B-F79A-2A56-D499010EDFCC}"/>
              </a:ext>
            </a:extLst>
          </p:cNvPr>
          <p:cNvSpPr/>
          <p:nvPr/>
        </p:nvSpPr>
        <p:spPr>
          <a:xfrm>
            <a:off x="1133475" y="1295262"/>
            <a:ext cx="4629151" cy="2401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11500" dirty="0">
                <a:solidFill>
                  <a:schemeClr val="tx1"/>
                </a:solidFill>
                <a:latin typeface="Barlow Condensed" panose="00000506000000000000" pitchFamily="2" charset="0"/>
              </a:rPr>
              <a:t>IPv4</a:t>
            </a:r>
          </a:p>
        </p:txBody>
      </p:sp>
      <p:sp>
        <p:nvSpPr>
          <p:cNvPr id="5" name="Rechthoek 8">
            <a:extLst>
              <a:ext uri="{FF2B5EF4-FFF2-40B4-BE49-F238E27FC236}">
                <a16:creationId xmlns:a16="http://schemas.microsoft.com/office/drawing/2014/main" id="{3FEED2A1-52B9-E199-2D9B-DE86373F0D0F}"/>
              </a:ext>
            </a:extLst>
          </p:cNvPr>
          <p:cNvSpPr/>
          <p:nvPr/>
        </p:nvSpPr>
        <p:spPr>
          <a:xfrm>
            <a:off x="6429374" y="1295262"/>
            <a:ext cx="4629151" cy="2401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11500" dirty="0">
                <a:solidFill>
                  <a:schemeClr val="tx1"/>
                </a:solidFill>
                <a:latin typeface="Barlow Condensed" panose="00000506000000000000" pitchFamily="2" charset="0"/>
              </a:rPr>
              <a:t>IPv6</a:t>
            </a:r>
          </a:p>
        </p:txBody>
      </p:sp>
      <p:sp>
        <p:nvSpPr>
          <p:cNvPr id="6" name="Tekstvak 10">
            <a:extLst>
              <a:ext uri="{FF2B5EF4-FFF2-40B4-BE49-F238E27FC236}">
                <a16:creationId xmlns:a16="http://schemas.microsoft.com/office/drawing/2014/main" id="{98E4F44B-6B75-9C8D-56D6-179E645C04E7}"/>
              </a:ext>
            </a:extLst>
          </p:cNvPr>
          <p:cNvSpPr txBox="1"/>
          <p:nvPr/>
        </p:nvSpPr>
        <p:spPr>
          <a:xfrm>
            <a:off x="1942794" y="3788992"/>
            <a:ext cx="332333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4800" dirty="0">
                <a:latin typeface="Barlow Condensed" panose="00000506000000000000" pitchFamily="2" charset="0"/>
              </a:rPr>
              <a:t>32 bits</a:t>
            </a:r>
            <a:endParaRPr lang="nl-BE" sz="3600" dirty="0">
              <a:latin typeface="Barlow Condensed" panose="00000506000000000000" pitchFamily="2" charset="0"/>
            </a:endParaRPr>
          </a:p>
        </p:txBody>
      </p:sp>
      <p:sp>
        <p:nvSpPr>
          <p:cNvPr id="7" name="Tekstvak 11">
            <a:extLst>
              <a:ext uri="{FF2B5EF4-FFF2-40B4-BE49-F238E27FC236}">
                <a16:creationId xmlns:a16="http://schemas.microsoft.com/office/drawing/2014/main" id="{2A74DB79-3D5F-0D2A-529C-90B0CF5FBAA8}"/>
              </a:ext>
            </a:extLst>
          </p:cNvPr>
          <p:cNvSpPr txBox="1"/>
          <p:nvPr/>
        </p:nvSpPr>
        <p:spPr>
          <a:xfrm>
            <a:off x="6928782" y="3808050"/>
            <a:ext cx="394315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4800" dirty="0">
                <a:latin typeface="Barlow Condensed" panose="00000506000000000000" pitchFamily="2" charset="0"/>
              </a:rPr>
              <a:t>128 bits</a:t>
            </a:r>
          </a:p>
        </p:txBody>
      </p:sp>
      <p:sp>
        <p:nvSpPr>
          <p:cNvPr id="8" name="Tekstvak 12">
            <a:extLst>
              <a:ext uri="{FF2B5EF4-FFF2-40B4-BE49-F238E27FC236}">
                <a16:creationId xmlns:a16="http://schemas.microsoft.com/office/drawing/2014/main" id="{3D94986C-882E-488E-1794-FAF7BBC24B87}"/>
              </a:ext>
            </a:extLst>
          </p:cNvPr>
          <p:cNvSpPr txBox="1"/>
          <p:nvPr/>
        </p:nvSpPr>
        <p:spPr>
          <a:xfrm>
            <a:off x="1942794" y="4712683"/>
            <a:ext cx="332333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4800" dirty="0">
                <a:latin typeface="Barlow Condensed" panose="00000506000000000000" pitchFamily="2" charset="0"/>
              </a:rPr>
              <a:t>2</a:t>
            </a:r>
            <a:r>
              <a:rPr lang="nl-BE" sz="4800" baseline="30000" dirty="0">
                <a:latin typeface="Barlow Condensed" panose="00000506000000000000" pitchFamily="2" charset="0"/>
              </a:rPr>
              <a:t>32</a:t>
            </a:r>
            <a:r>
              <a:rPr lang="nl-BE" sz="4800" dirty="0">
                <a:latin typeface="Barlow Condensed" panose="00000506000000000000" pitchFamily="2" charset="0"/>
              </a:rPr>
              <a:t> adressen</a:t>
            </a:r>
            <a:endParaRPr lang="nl-BE" sz="3600" dirty="0">
              <a:latin typeface="Barlow Condensed" panose="00000506000000000000" pitchFamily="2" charset="0"/>
            </a:endParaRPr>
          </a:p>
        </p:txBody>
      </p:sp>
      <p:sp>
        <p:nvSpPr>
          <p:cNvPr id="9" name="Tekstvak 13">
            <a:extLst>
              <a:ext uri="{FF2B5EF4-FFF2-40B4-BE49-F238E27FC236}">
                <a16:creationId xmlns:a16="http://schemas.microsoft.com/office/drawing/2014/main" id="{CEBAE495-3F52-A325-2575-A35597B11CCD}"/>
              </a:ext>
            </a:extLst>
          </p:cNvPr>
          <p:cNvSpPr txBox="1"/>
          <p:nvPr/>
        </p:nvSpPr>
        <p:spPr>
          <a:xfrm>
            <a:off x="6928782" y="4731741"/>
            <a:ext cx="394315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4800" dirty="0">
                <a:latin typeface="Barlow Condensed" panose="00000506000000000000" pitchFamily="2" charset="0"/>
              </a:rPr>
              <a:t>2</a:t>
            </a:r>
            <a:r>
              <a:rPr lang="nl-BE" sz="4800" baseline="30000" dirty="0">
                <a:latin typeface="Barlow Condensed" panose="00000506000000000000" pitchFamily="2" charset="0"/>
              </a:rPr>
              <a:t>128</a:t>
            </a:r>
            <a:r>
              <a:rPr lang="nl-BE" sz="4800" dirty="0">
                <a:latin typeface="Barlow Condensed" panose="00000506000000000000" pitchFamily="2" charset="0"/>
              </a:rPr>
              <a:t> adressen</a:t>
            </a:r>
          </a:p>
        </p:txBody>
      </p:sp>
    </p:spTree>
    <p:extLst>
      <p:ext uri="{BB962C8B-B14F-4D97-AF65-F5344CB8AC3E}">
        <p14:creationId xmlns:p14="http://schemas.microsoft.com/office/powerpoint/2010/main" val="4381529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00B0E02-F76B-1901-49FE-1ED3B391DDC5}"/>
              </a:ext>
            </a:extLst>
          </p:cNvPr>
          <p:cNvSpPr/>
          <p:nvPr/>
        </p:nvSpPr>
        <p:spPr>
          <a:xfrm>
            <a:off x="987871" y="1143692"/>
            <a:ext cx="10216259" cy="92333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5400" dirty="0">
                <a:latin typeface="Barlow Condensed" panose="00000506000000000000" pitchFamily="2" charset="0"/>
              </a:rPr>
              <a:t>fe80:bdb2:0000:d165:0001:3090:a55c:9c47</a:t>
            </a:r>
          </a:p>
        </p:txBody>
      </p:sp>
      <p:cxnSp>
        <p:nvCxnSpPr>
          <p:cNvPr id="5" name="Rechte verbindingslijn 14">
            <a:extLst>
              <a:ext uri="{FF2B5EF4-FFF2-40B4-BE49-F238E27FC236}">
                <a16:creationId xmlns:a16="http://schemas.microsoft.com/office/drawing/2014/main" id="{874D9E30-E0B7-61CD-7B0F-0FDEB54B7FB2}"/>
              </a:ext>
            </a:extLst>
          </p:cNvPr>
          <p:cNvCxnSpPr/>
          <p:nvPr/>
        </p:nvCxnSpPr>
        <p:spPr>
          <a:xfrm>
            <a:off x="1165266" y="2067022"/>
            <a:ext cx="1145005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hoek 15">
            <a:extLst>
              <a:ext uri="{FF2B5EF4-FFF2-40B4-BE49-F238E27FC236}">
                <a16:creationId xmlns:a16="http://schemas.microsoft.com/office/drawing/2014/main" id="{A0020188-F34A-6C6B-11C6-4921589654E3}"/>
              </a:ext>
            </a:extLst>
          </p:cNvPr>
          <p:cNvSpPr/>
          <p:nvPr/>
        </p:nvSpPr>
        <p:spPr>
          <a:xfrm>
            <a:off x="1600551" y="2072430"/>
            <a:ext cx="274434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800" dirty="0">
                <a:latin typeface="Barlow Condensed" panose="00000506000000000000" pitchFamily="2" charset="0"/>
              </a:rPr>
              <a:t>1</a:t>
            </a:r>
          </a:p>
        </p:txBody>
      </p:sp>
      <p:cxnSp>
        <p:nvCxnSpPr>
          <p:cNvPr id="7" name="Rechte verbindingslijn 16">
            <a:extLst>
              <a:ext uri="{FF2B5EF4-FFF2-40B4-BE49-F238E27FC236}">
                <a16:creationId xmlns:a16="http://schemas.microsoft.com/office/drawing/2014/main" id="{808454ED-CB72-A0A9-A66C-58AD1ECBAC94}"/>
              </a:ext>
            </a:extLst>
          </p:cNvPr>
          <p:cNvCxnSpPr/>
          <p:nvPr/>
        </p:nvCxnSpPr>
        <p:spPr>
          <a:xfrm>
            <a:off x="2446041" y="2067022"/>
            <a:ext cx="1145005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17">
            <a:extLst>
              <a:ext uri="{FF2B5EF4-FFF2-40B4-BE49-F238E27FC236}">
                <a16:creationId xmlns:a16="http://schemas.microsoft.com/office/drawing/2014/main" id="{49F6CEFC-B13A-C2F8-2E98-69FF82550B11}"/>
              </a:ext>
            </a:extLst>
          </p:cNvPr>
          <p:cNvSpPr/>
          <p:nvPr/>
        </p:nvSpPr>
        <p:spPr>
          <a:xfrm>
            <a:off x="2854075" y="2072430"/>
            <a:ext cx="328936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800" dirty="0">
                <a:latin typeface="Barlow Condensed" panose="00000506000000000000" pitchFamily="2" charset="0"/>
              </a:rPr>
              <a:t>2</a:t>
            </a:r>
          </a:p>
        </p:txBody>
      </p:sp>
      <p:cxnSp>
        <p:nvCxnSpPr>
          <p:cNvPr id="9" name="Rechte verbindingslijn 18">
            <a:extLst>
              <a:ext uri="{FF2B5EF4-FFF2-40B4-BE49-F238E27FC236}">
                <a16:creationId xmlns:a16="http://schemas.microsoft.com/office/drawing/2014/main" id="{BFDDF600-9404-8D6D-E875-0699DA04CEA8}"/>
              </a:ext>
            </a:extLst>
          </p:cNvPr>
          <p:cNvCxnSpPr/>
          <p:nvPr/>
        </p:nvCxnSpPr>
        <p:spPr>
          <a:xfrm>
            <a:off x="3726816" y="2067022"/>
            <a:ext cx="1145005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19">
            <a:extLst>
              <a:ext uri="{FF2B5EF4-FFF2-40B4-BE49-F238E27FC236}">
                <a16:creationId xmlns:a16="http://schemas.microsoft.com/office/drawing/2014/main" id="{ED67AB48-7431-08E5-4CBE-7B3B7980D976}"/>
              </a:ext>
            </a:extLst>
          </p:cNvPr>
          <p:cNvSpPr/>
          <p:nvPr/>
        </p:nvSpPr>
        <p:spPr>
          <a:xfrm>
            <a:off x="4129239" y="2072430"/>
            <a:ext cx="340158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800" dirty="0">
                <a:latin typeface="Barlow Condensed" panose="00000506000000000000" pitchFamily="2" charset="0"/>
              </a:rPr>
              <a:t>3</a:t>
            </a:r>
          </a:p>
        </p:txBody>
      </p:sp>
      <p:cxnSp>
        <p:nvCxnSpPr>
          <p:cNvPr id="11" name="Rechte verbindingslijn 20">
            <a:extLst>
              <a:ext uri="{FF2B5EF4-FFF2-40B4-BE49-F238E27FC236}">
                <a16:creationId xmlns:a16="http://schemas.microsoft.com/office/drawing/2014/main" id="{69283F2F-798F-34A3-07C9-EEF9D42472B2}"/>
              </a:ext>
            </a:extLst>
          </p:cNvPr>
          <p:cNvCxnSpPr/>
          <p:nvPr/>
        </p:nvCxnSpPr>
        <p:spPr>
          <a:xfrm flipV="1">
            <a:off x="4995327" y="2061614"/>
            <a:ext cx="960513" cy="5408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21">
            <a:extLst>
              <a:ext uri="{FF2B5EF4-FFF2-40B4-BE49-F238E27FC236}">
                <a16:creationId xmlns:a16="http://schemas.microsoft.com/office/drawing/2014/main" id="{F5657B9F-89BB-76FA-F4FF-9450613E0E9C}"/>
              </a:ext>
            </a:extLst>
          </p:cNvPr>
          <p:cNvSpPr/>
          <p:nvPr/>
        </p:nvSpPr>
        <p:spPr>
          <a:xfrm>
            <a:off x="5377900" y="2076405"/>
            <a:ext cx="333746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800" dirty="0">
                <a:latin typeface="Barlow Condensed" panose="00000506000000000000" pitchFamily="2" charset="0"/>
              </a:rPr>
              <a:t>4</a:t>
            </a:r>
          </a:p>
        </p:txBody>
      </p:sp>
      <p:cxnSp>
        <p:nvCxnSpPr>
          <p:cNvPr id="13" name="Rechte verbindingslijn 22">
            <a:extLst>
              <a:ext uri="{FF2B5EF4-FFF2-40B4-BE49-F238E27FC236}">
                <a16:creationId xmlns:a16="http://schemas.microsoft.com/office/drawing/2014/main" id="{EA0EC841-F5C5-E06A-E6C6-6407EE93B857}"/>
              </a:ext>
            </a:extLst>
          </p:cNvPr>
          <p:cNvCxnSpPr/>
          <p:nvPr/>
        </p:nvCxnSpPr>
        <p:spPr>
          <a:xfrm>
            <a:off x="6078960" y="2061614"/>
            <a:ext cx="1145005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23">
            <a:extLst>
              <a:ext uri="{FF2B5EF4-FFF2-40B4-BE49-F238E27FC236}">
                <a16:creationId xmlns:a16="http://schemas.microsoft.com/office/drawing/2014/main" id="{67229899-139C-75E9-1907-BBC9F572156C}"/>
              </a:ext>
            </a:extLst>
          </p:cNvPr>
          <p:cNvSpPr/>
          <p:nvPr/>
        </p:nvSpPr>
        <p:spPr>
          <a:xfrm>
            <a:off x="6501708" y="2061614"/>
            <a:ext cx="332143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800" dirty="0">
                <a:latin typeface="Barlow Condensed" panose="00000506000000000000" pitchFamily="2" charset="0"/>
              </a:rPr>
              <a:t>5</a:t>
            </a:r>
          </a:p>
        </p:txBody>
      </p:sp>
      <p:cxnSp>
        <p:nvCxnSpPr>
          <p:cNvPr id="15" name="Rechte verbindingslijn 26">
            <a:extLst>
              <a:ext uri="{FF2B5EF4-FFF2-40B4-BE49-F238E27FC236}">
                <a16:creationId xmlns:a16="http://schemas.microsoft.com/office/drawing/2014/main" id="{D719A3A4-AC5A-E3BD-2796-1EFEAE54CB7A}"/>
              </a:ext>
            </a:extLst>
          </p:cNvPr>
          <p:cNvCxnSpPr/>
          <p:nvPr/>
        </p:nvCxnSpPr>
        <p:spPr>
          <a:xfrm>
            <a:off x="7318732" y="2072430"/>
            <a:ext cx="1145005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27">
            <a:extLst>
              <a:ext uri="{FF2B5EF4-FFF2-40B4-BE49-F238E27FC236}">
                <a16:creationId xmlns:a16="http://schemas.microsoft.com/office/drawing/2014/main" id="{C825E314-DBFD-2EDB-D3C6-C2040986D5CA}"/>
              </a:ext>
            </a:extLst>
          </p:cNvPr>
          <p:cNvSpPr/>
          <p:nvPr/>
        </p:nvSpPr>
        <p:spPr>
          <a:xfrm>
            <a:off x="7741480" y="2072430"/>
            <a:ext cx="332143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800" dirty="0">
                <a:latin typeface="Barlow Condensed" panose="00000506000000000000" pitchFamily="2" charset="0"/>
              </a:rPr>
              <a:t>6</a:t>
            </a:r>
          </a:p>
        </p:txBody>
      </p:sp>
      <p:cxnSp>
        <p:nvCxnSpPr>
          <p:cNvPr id="17" name="Rechte verbindingslijn 28">
            <a:extLst>
              <a:ext uri="{FF2B5EF4-FFF2-40B4-BE49-F238E27FC236}">
                <a16:creationId xmlns:a16="http://schemas.microsoft.com/office/drawing/2014/main" id="{4F6A7A55-6D73-60D7-38DD-C78EA14D3879}"/>
              </a:ext>
            </a:extLst>
          </p:cNvPr>
          <p:cNvCxnSpPr/>
          <p:nvPr/>
        </p:nvCxnSpPr>
        <p:spPr>
          <a:xfrm>
            <a:off x="8617124" y="2061614"/>
            <a:ext cx="1145005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hoek 29">
            <a:extLst>
              <a:ext uri="{FF2B5EF4-FFF2-40B4-BE49-F238E27FC236}">
                <a16:creationId xmlns:a16="http://schemas.microsoft.com/office/drawing/2014/main" id="{00499283-2F7A-E0F9-4163-6D9B67BE9EA8}"/>
              </a:ext>
            </a:extLst>
          </p:cNvPr>
          <p:cNvSpPr/>
          <p:nvPr/>
        </p:nvSpPr>
        <p:spPr>
          <a:xfrm>
            <a:off x="9047887" y="2061614"/>
            <a:ext cx="316112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800" dirty="0">
                <a:latin typeface="Barlow Condensed" panose="00000506000000000000" pitchFamily="2" charset="0"/>
              </a:rPr>
              <a:t>7</a:t>
            </a:r>
          </a:p>
        </p:txBody>
      </p:sp>
      <p:cxnSp>
        <p:nvCxnSpPr>
          <p:cNvPr id="19" name="Rechte verbindingslijn 30">
            <a:extLst>
              <a:ext uri="{FF2B5EF4-FFF2-40B4-BE49-F238E27FC236}">
                <a16:creationId xmlns:a16="http://schemas.microsoft.com/office/drawing/2014/main" id="{3186242B-999C-DB43-51D7-C74FF93D1AA7}"/>
              </a:ext>
            </a:extLst>
          </p:cNvPr>
          <p:cNvCxnSpPr/>
          <p:nvPr/>
        </p:nvCxnSpPr>
        <p:spPr>
          <a:xfrm>
            <a:off x="9849097" y="2072430"/>
            <a:ext cx="1145005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hoek 31">
            <a:extLst>
              <a:ext uri="{FF2B5EF4-FFF2-40B4-BE49-F238E27FC236}">
                <a16:creationId xmlns:a16="http://schemas.microsoft.com/office/drawing/2014/main" id="{3EDC1AB2-4F63-C5FC-7C22-B1FD5C52A1A3}"/>
              </a:ext>
            </a:extLst>
          </p:cNvPr>
          <p:cNvSpPr/>
          <p:nvPr/>
        </p:nvSpPr>
        <p:spPr>
          <a:xfrm>
            <a:off x="10269440" y="2072430"/>
            <a:ext cx="336952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800" dirty="0">
                <a:latin typeface="Barlow Condensed" panose="00000506000000000000" pitchFamily="2" charset="0"/>
              </a:rPr>
              <a:t>8</a:t>
            </a:r>
          </a:p>
        </p:txBody>
      </p:sp>
      <p:sp>
        <p:nvSpPr>
          <p:cNvPr id="21" name="Tekstvak 32">
            <a:extLst>
              <a:ext uri="{FF2B5EF4-FFF2-40B4-BE49-F238E27FC236}">
                <a16:creationId xmlns:a16="http://schemas.microsoft.com/office/drawing/2014/main" id="{DC4304D9-3C2B-C04F-9F97-CFE654978350}"/>
              </a:ext>
            </a:extLst>
          </p:cNvPr>
          <p:cNvSpPr txBox="1"/>
          <p:nvPr/>
        </p:nvSpPr>
        <p:spPr>
          <a:xfrm>
            <a:off x="2772666" y="3325970"/>
            <a:ext cx="6989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4800" dirty="0">
                <a:latin typeface="Barlow Condensed" panose="00000506000000000000" pitchFamily="2" charset="0"/>
              </a:rPr>
              <a:t>8 groepjes van 16 bits</a:t>
            </a:r>
            <a:endParaRPr lang="nl-BE" sz="3600" dirty="0">
              <a:latin typeface="Barlow Condensed" panose="00000506000000000000" pitchFamily="2" charset="0"/>
            </a:endParaRPr>
          </a:p>
        </p:txBody>
      </p:sp>
      <p:sp>
        <p:nvSpPr>
          <p:cNvPr id="22" name="Tekstvak 33">
            <a:extLst>
              <a:ext uri="{FF2B5EF4-FFF2-40B4-BE49-F238E27FC236}">
                <a16:creationId xmlns:a16="http://schemas.microsoft.com/office/drawing/2014/main" id="{503D9723-569C-6DFA-F845-B9A03894D60C}"/>
              </a:ext>
            </a:extLst>
          </p:cNvPr>
          <p:cNvSpPr txBox="1"/>
          <p:nvPr/>
        </p:nvSpPr>
        <p:spPr>
          <a:xfrm>
            <a:off x="2772665" y="4883312"/>
            <a:ext cx="6989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4800" dirty="0">
                <a:latin typeface="Barlow Condensed" panose="00000506000000000000" pitchFamily="2" charset="0"/>
              </a:rPr>
              <a:t>hexadecimaal genoteerd</a:t>
            </a:r>
            <a:endParaRPr lang="nl-BE" sz="3600" dirty="0">
              <a:latin typeface="Barlow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637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9">
            <a:extLst>
              <a:ext uri="{FF2B5EF4-FFF2-40B4-BE49-F238E27FC236}">
                <a16:creationId xmlns:a16="http://schemas.microsoft.com/office/drawing/2014/main" id="{3BCC5DE7-D102-58C1-70CF-5908F392DF4D}"/>
              </a:ext>
            </a:extLst>
          </p:cNvPr>
          <p:cNvSpPr/>
          <p:nvPr/>
        </p:nvSpPr>
        <p:spPr>
          <a:xfrm>
            <a:off x="3601156" y="4688440"/>
            <a:ext cx="1380123" cy="13578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5" name="Pijl-omhoog 40">
            <a:extLst>
              <a:ext uri="{FF2B5EF4-FFF2-40B4-BE49-F238E27FC236}">
                <a16:creationId xmlns:a16="http://schemas.microsoft.com/office/drawing/2014/main" id="{8FC97AA7-6B12-3FE8-9D59-16BEA2ECF92A}"/>
              </a:ext>
            </a:extLst>
          </p:cNvPr>
          <p:cNvSpPr/>
          <p:nvPr/>
        </p:nvSpPr>
        <p:spPr>
          <a:xfrm rot="10800000">
            <a:off x="4076254" y="4248722"/>
            <a:ext cx="429925" cy="344801"/>
          </a:xfrm>
          <a:prstGeom prst="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6" name="Ovaal 38">
            <a:extLst>
              <a:ext uri="{FF2B5EF4-FFF2-40B4-BE49-F238E27FC236}">
                <a16:creationId xmlns:a16="http://schemas.microsoft.com/office/drawing/2014/main" id="{EF066EEE-163A-1022-D875-65ACBA2CA259}"/>
              </a:ext>
            </a:extLst>
          </p:cNvPr>
          <p:cNvSpPr/>
          <p:nvPr/>
        </p:nvSpPr>
        <p:spPr>
          <a:xfrm>
            <a:off x="3601156" y="2753489"/>
            <a:ext cx="1380123" cy="13578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7" name="Ovaal 36">
            <a:extLst>
              <a:ext uri="{FF2B5EF4-FFF2-40B4-BE49-F238E27FC236}">
                <a16:creationId xmlns:a16="http://schemas.microsoft.com/office/drawing/2014/main" id="{BEB62358-8C4E-F163-2C7D-1892B0E8BBA7}"/>
              </a:ext>
            </a:extLst>
          </p:cNvPr>
          <p:cNvSpPr/>
          <p:nvPr/>
        </p:nvSpPr>
        <p:spPr>
          <a:xfrm>
            <a:off x="3601158" y="811684"/>
            <a:ext cx="1380123" cy="135787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8" name="Rechthoek 3">
            <a:extLst>
              <a:ext uri="{FF2B5EF4-FFF2-40B4-BE49-F238E27FC236}">
                <a16:creationId xmlns:a16="http://schemas.microsoft.com/office/drawing/2014/main" id="{65D74615-74AA-131B-3699-5E339BBCB2F4}"/>
              </a:ext>
            </a:extLst>
          </p:cNvPr>
          <p:cNvSpPr/>
          <p:nvPr/>
        </p:nvSpPr>
        <p:spPr>
          <a:xfrm>
            <a:off x="987871" y="1020961"/>
            <a:ext cx="10216259" cy="92333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5400" dirty="0">
                <a:latin typeface="Barlow Condensed" panose="00000506000000000000" pitchFamily="2" charset="0"/>
              </a:rPr>
              <a:t>fe80:bdb2:0000:d165:0001:3090:a55c:9c47</a:t>
            </a:r>
          </a:p>
        </p:txBody>
      </p:sp>
      <p:sp>
        <p:nvSpPr>
          <p:cNvPr id="9" name="Rechthoek 34">
            <a:extLst>
              <a:ext uri="{FF2B5EF4-FFF2-40B4-BE49-F238E27FC236}">
                <a16:creationId xmlns:a16="http://schemas.microsoft.com/office/drawing/2014/main" id="{69ECF150-689E-4198-ADD1-26D7F16CF1B0}"/>
              </a:ext>
            </a:extLst>
          </p:cNvPr>
          <p:cNvSpPr/>
          <p:nvPr/>
        </p:nvSpPr>
        <p:spPr>
          <a:xfrm>
            <a:off x="1449536" y="2897700"/>
            <a:ext cx="9292929" cy="92333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5400" dirty="0">
                <a:latin typeface="Barlow Condensed" panose="00000506000000000000" pitchFamily="2" charset="0"/>
              </a:rPr>
              <a:t>fe80:bdb2:0:d165:0001:3090:a55c:9c47</a:t>
            </a:r>
          </a:p>
        </p:txBody>
      </p:sp>
      <p:sp>
        <p:nvSpPr>
          <p:cNvPr id="10" name="Rechthoek 35">
            <a:extLst>
              <a:ext uri="{FF2B5EF4-FFF2-40B4-BE49-F238E27FC236}">
                <a16:creationId xmlns:a16="http://schemas.microsoft.com/office/drawing/2014/main" id="{C3AF13B8-EB45-6165-00AC-B961844F3B3B}"/>
              </a:ext>
            </a:extLst>
          </p:cNvPr>
          <p:cNvSpPr/>
          <p:nvPr/>
        </p:nvSpPr>
        <p:spPr>
          <a:xfrm>
            <a:off x="1529686" y="4774439"/>
            <a:ext cx="9132628" cy="92333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5400" dirty="0">
                <a:latin typeface="Barlow Condensed" panose="00000506000000000000" pitchFamily="2" charset="0"/>
              </a:rPr>
              <a:t>fe80:bdb2::d165:0001:3090:a55c:9c47</a:t>
            </a:r>
          </a:p>
        </p:txBody>
      </p:sp>
      <p:sp>
        <p:nvSpPr>
          <p:cNvPr id="11" name="Pijl-omhoog 37">
            <a:extLst>
              <a:ext uri="{FF2B5EF4-FFF2-40B4-BE49-F238E27FC236}">
                <a16:creationId xmlns:a16="http://schemas.microsoft.com/office/drawing/2014/main" id="{839A54A0-8DC7-3738-EFD2-342C263C60B4}"/>
              </a:ext>
            </a:extLst>
          </p:cNvPr>
          <p:cNvSpPr/>
          <p:nvPr/>
        </p:nvSpPr>
        <p:spPr>
          <a:xfrm rot="10800000">
            <a:off x="4076254" y="2313771"/>
            <a:ext cx="429925" cy="344801"/>
          </a:xfrm>
          <a:prstGeom prst="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51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ee World globe earth map 19053744 PNG with Transparent Background">
            <a:extLst>
              <a:ext uri="{FF2B5EF4-FFF2-40B4-BE49-F238E27FC236}">
                <a16:creationId xmlns:a16="http://schemas.microsoft.com/office/drawing/2014/main" id="{B18647D8-DC62-FB91-9F25-C834F65FF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716" y="1175630"/>
            <a:ext cx="2790826" cy="279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🏠 House Emoji">
            <a:extLst>
              <a:ext uri="{FF2B5EF4-FFF2-40B4-BE49-F238E27FC236}">
                <a16:creationId xmlns:a16="http://schemas.microsoft.com/office/drawing/2014/main" id="{A725BC31-C740-6C83-E9F2-176CF2124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91" y="1027288"/>
            <a:ext cx="3087509" cy="308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12">
            <a:extLst>
              <a:ext uri="{FF2B5EF4-FFF2-40B4-BE49-F238E27FC236}">
                <a16:creationId xmlns:a16="http://schemas.microsoft.com/office/drawing/2014/main" id="{1F828B0B-AD7B-C44B-39F3-5820AC75E36B}"/>
              </a:ext>
            </a:extLst>
          </p:cNvPr>
          <p:cNvSpPr txBox="1"/>
          <p:nvPr/>
        </p:nvSpPr>
        <p:spPr>
          <a:xfrm>
            <a:off x="1698891" y="4384162"/>
            <a:ext cx="3033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8800" dirty="0">
                <a:latin typeface="Barlow Condensed" panose="00000506000000000000" pitchFamily="2" charset="0"/>
              </a:rPr>
              <a:t>IPv4</a:t>
            </a:r>
            <a:endParaRPr lang="nl-BE" sz="6600" dirty="0">
              <a:latin typeface="Barlow Condensed" panose="00000506000000000000" pitchFamily="2" charset="0"/>
            </a:endParaRPr>
          </a:p>
        </p:txBody>
      </p:sp>
      <p:sp>
        <p:nvSpPr>
          <p:cNvPr id="7" name="Tekstvak 10">
            <a:extLst>
              <a:ext uri="{FF2B5EF4-FFF2-40B4-BE49-F238E27FC236}">
                <a16:creationId xmlns:a16="http://schemas.microsoft.com/office/drawing/2014/main" id="{D254E0AB-AFF9-556C-181B-FDF5B459FE51}"/>
              </a:ext>
            </a:extLst>
          </p:cNvPr>
          <p:cNvSpPr txBox="1"/>
          <p:nvPr/>
        </p:nvSpPr>
        <p:spPr>
          <a:xfrm>
            <a:off x="7459148" y="4384161"/>
            <a:ext cx="3033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8800" dirty="0">
                <a:latin typeface="Barlow Condensed" panose="00000506000000000000" pitchFamily="2" charset="0"/>
              </a:rPr>
              <a:t>IPv6</a:t>
            </a:r>
            <a:endParaRPr lang="nl-BE" sz="6600" dirty="0">
              <a:latin typeface="Barlow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767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2FF1788D-3F6A-23BF-32C4-D7F90195E8DB}"/>
              </a:ext>
            </a:extLst>
          </p:cNvPr>
          <p:cNvSpPr/>
          <p:nvPr/>
        </p:nvSpPr>
        <p:spPr>
          <a:xfrm>
            <a:off x="1133475" y="359735"/>
            <a:ext cx="9925050" cy="876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600" dirty="0">
                <a:solidFill>
                  <a:schemeClr val="tx1"/>
                </a:solidFill>
                <a:latin typeface="Barlow Condensed Medium" panose="00000606000000000000" pitchFamily="2" charset="0"/>
              </a:rPr>
              <a:t>UDP – user datagram protocol</a:t>
            </a:r>
          </a:p>
        </p:txBody>
      </p:sp>
      <p:pic>
        <p:nvPicPr>
          <p:cNvPr id="11" name="Afbeelding 12">
            <a:extLst>
              <a:ext uri="{FF2B5EF4-FFF2-40B4-BE49-F238E27FC236}">
                <a16:creationId xmlns:a16="http://schemas.microsoft.com/office/drawing/2014/main" id="{31802951-6AF8-4BE9-49BF-EB13D85EDDA1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485" y="3733088"/>
            <a:ext cx="1769027" cy="179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Afbeelding 13">
            <a:extLst>
              <a:ext uri="{FF2B5EF4-FFF2-40B4-BE49-F238E27FC236}">
                <a16:creationId xmlns:a16="http://schemas.microsoft.com/office/drawing/2014/main" id="{633054D9-B199-A96B-5D1C-5ECB082C57D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061" y="3733088"/>
            <a:ext cx="1769027" cy="17971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DAA4D38E-959C-E413-BDE2-D8A3D753C224}"/>
              </a:ext>
            </a:extLst>
          </p:cNvPr>
          <p:cNvCxnSpPr/>
          <p:nvPr/>
        </p:nvCxnSpPr>
        <p:spPr>
          <a:xfrm>
            <a:off x="3665621" y="4404394"/>
            <a:ext cx="486075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al bijschrift 15">
            <a:extLst>
              <a:ext uri="{FF2B5EF4-FFF2-40B4-BE49-F238E27FC236}">
                <a16:creationId xmlns:a16="http://schemas.microsoft.com/office/drawing/2014/main" id="{7DE4CF25-B38D-4653-DEB5-30D989378A51}"/>
              </a:ext>
            </a:extLst>
          </p:cNvPr>
          <p:cNvSpPr/>
          <p:nvPr/>
        </p:nvSpPr>
        <p:spPr>
          <a:xfrm>
            <a:off x="8023845" y="1464126"/>
            <a:ext cx="3034680" cy="2004268"/>
          </a:xfrm>
          <a:prstGeom prst="wedgeEllipseCallout">
            <a:avLst>
              <a:gd name="adj1" fmla="val 3297"/>
              <a:gd name="adj2" fmla="val 7185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latin typeface="Barlow Condensed" panose="00000506000000000000" pitchFamily="2" charset="0"/>
              </a:rPr>
              <a:t>Oeps! Hier ontbreekt een pakketje!</a:t>
            </a:r>
          </a:p>
        </p:txBody>
      </p:sp>
      <p:sp>
        <p:nvSpPr>
          <p:cNvPr id="15" name="Ovaal bijschrift 22">
            <a:extLst>
              <a:ext uri="{FF2B5EF4-FFF2-40B4-BE49-F238E27FC236}">
                <a16:creationId xmlns:a16="http://schemas.microsoft.com/office/drawing/2014/main" id="{9388B80C-FA65-AD75-6448-D98F91F0BDB0}"/>
              </a:ext>
            </a:extLst>
          </p:cNvPr>
          <p:cNvSpPr/>
          <p:nvPr/>
        </p:nvSpPr>
        <p:spPr>
          <a:xfrm>
            <a:off x="6422255" y="5015135"/>
            <a:ext cx="2104124" cy="1483129"/>
          </a:xfrm>
          <a:prstGeom prst="wedgeEllipseCallout">
            <a:avLst>
              <a:gd name="adj1" fmla="val 51901"/>
              <a:gd name="adj2" fmla="val -595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latin typeface="Barlow Condensed" panose="00000506000000000000" pitchFamily="2" charset="0"/>
              </a:rPr>
              <a:t>Maakt niks uit…</a:t>
            </a:r>
          </a:p>
        </p:txBody>
      </p:sp>
    </p:spTree>
    <p:extLst>
      <p:ext uri="{BB962C8B-B14F-4D97-AF65-F5344CB8AC3E}">
        <p14:creationId xmlns:p14="http://schemas.microsoft.com/office/powerpoint/2010/main" val="30063803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9859-E76D-A331-7AC8-F6B755F5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Toepassingsprotocollen</a:t>
            </a:r>
            <a:r>
              <a:rPr lang="en-US" sz="5400" dirty="0"/>
              <a:t> </a:t>
            </a:r>
            <a:endParaRPr lang="LID4096" sz="5400" dirty="0"/>
          </a:p>
        </p:txBody>
      </p:sp>
    </p:spTree>
    <p:extLst>
      <p:ext uri="{BB962C8B-B14F-4D97-AF65-F5344CB8AC3E}">
        <p14:creationId xmlns:p14="http://schemas.microsoft.com/office/powerpoint/2010/main" val="22874614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4875-9ED8-1059-E585-2AEF165A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51B5-3788-AFEA-6B3A-ACAB6F2F2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Dynamic Host Configuration Protocol</a:t>
            </a:r>
          </a:p>
          <a:p>
            <a:pPr marL="0" indent="0">
              <a:buNone/>
            </a:pPr>
            <a:r>
              <a:rPr lang="en-US" dirty="0"/>
              <a:t> =&gt; </a:t>
            </a:r>
            <a:r>
              <a:rPr lang="en-US" dirty="0" err="1"/>
              <a:t>Toewijzing</a:t>
            </a:r>
            <a:r>
              <a:rPr lang="en-US" dirty="0"/>
              <a:t> van IP-</a:t>
            </a:r>
            <a:r>
              <a:rPr lang="en-US" dirty="0" err="1"/>
              <a:t>adressen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F0B9C-0317-CB94-0645-C11019DFD78D}"/>
              </a:ext>
            </a:extLst>
          </p:cNvPr>
          <p:cNvSpPr txBox="1"/>
          <p:nvPr/>
        </p:nvSpPr>
        <p:spPr>
          <a:xfrm>
            <a:off x="838200" y="3513614"/>
            <a:ext cx="39166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BE" sz="3200" dirty="0"/>
              <a:t>DHCP Discover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3200" dirty="0"/>
              <a:t>DHCP </a:t>
            </a:r>
            <a:r>
              <a:rPr lang="fr-BE" sz="3200" dirty="0" err="1"/>
              <a:t>Offer</a:t>
            </a:r>
            <a:endParaRPr lang="fr-BE" sz="3200" dirty="0"/>
          </a:p>
          <a:p>
            <a:pPr marL="342900" indent="-342900">
              <a:buFont typeface="+mj-lt"/>
              <a:buAutoNum type="arabicPeriod"/>
            </a:pPr>
            <a:r>
              <a:rPr lang="fr-BE" sz="3200" dirty="0"/>
              <a:t>DHCP </a:t>
            </a:r>
            <a:r>
              <a:rPr lang="fr-BE" sz="3200" dirty="0" err="1"/>
              <a:t>Request</a:t>
            </a:r>
            <a:endParaRPr lang="fr-BE" sz="3200" dirty="0"/>
          </a:p>
          <a:p>
            <a:pPr marL="342900" indent="-342900">
              <a:buFont typeface="+mj-lt"/>
              <a:buAutoNum type="arabicPeriod"/>
            </a:pPr>
            <a:r>
              <a:rPr lang="fr-BE" sz="3200" dirty="0"/>
              <a:t>DHCP ACK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5808073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C1D0-AF07-6252-38FD-B8E93803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DHCP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5ED3-0D42-CE06-0090-A5CE98E37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Automatiseert</a:t>
            </a:r>
            <a:r>
              <a:rPr lang="fr-BE" dirty="0"/>
              <a:t> </a:t>
            </a:r>
            <a:r>
              <a:rPr lang="fr-BE" dirty="0" err="1"/>
              <a:t>netwerkbeheer</a:t>
            </a:r>
            <a:endParaRPr lang="fr-BE" dirty="0"/>
          </a:p>
          <a:p>
            <a:r>
              <a:rPr lang="fr-BE" dirty="0" err="1"/>
              <a:t>Voorkomt</a:t>
            </a:r>
            <a:r>
              <a:rPr lang="fr-BE" dirty="0"/>
              <a:t> IP-</a:t>
            </a:r>
            <a:r>
              <a:rPr lang="fr-BE" dirty="0" err="1"/>
              <a:t>conflicten</a:t>
            </a:r>
            <a:endParaRPr lang="fr-BE" dirty="0"/>
          </a:p>
          <a:p>
            <a:r>
              <a:rPr lang="fr-BE" dirty="0" err="1"/>
              <a:t>Bespaart</a:t>
            </a:r>
            <a:r>
              <a:rPr lang="fr-BE" dirty="0"/>
              <a:t> </a:t>
            </a:r>
            <a:r>
              <a:rPr lang="fr-BE" dirty="0" err="1"/>
              <a:t>tijd</a:t>
            </a:r>
            <a:endParaRPr lang="fr-BE" dirty="0"/>
          </a:p>
          <a:p>
            <a:r>
              <a:rPr lang="fr-BE" dirty="0" err="1"/>
              <a:t>Optimaliseert</a:t>
            </a:r>
            <a:r>
              <a:rPr lang="fr-BE" dirty="0"/>
              <a:t> IP-</a:t>
            </a:r>
            <a:r>
              <a:rPr lang="fr-BE" dirty="0" err="1"/>
              <a:t>adressen</a:t>
            </a:r>
            <a:r>
              <a:rPr lang="fr-BE" dirty="0"/>
              <a:t> (leasing)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92636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80C1-8E02-03EC-3D27-ACE3956A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D80D-599F-486C-9087-D41465D38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Domain Name System</a:t>
            </a:r>
          </a:p>
          <a:p>
            <a:pPr marL="0" indent="0">
              <a:buNone/>
            </a:pPr>
            <a:r>
              <a:rPr lang="fr-BE" dirty="0"/>
              <a:t> =&gt; </a:t>
            </a:r>
            <a:r>
              <a:rPr lang="fr-BE" dirty="0" err="1"/>
              <a:t>Gebruiksvriendelijke</a:t>
            </a:r>
            <a:r>
              <a:rPr lang="fr-BE" dirty="0"/>
              <a:t> </a:t>
            </a:r>
            <a:r>
              <a:rPr lang="fr-BE" dirty="0" err="1"/>
              <a:t>domeinnamen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 err="1"/>
              <a:t>Werkt</a:t>
            </a:r>
            <a:r>
              <a:rPr lang="fr-BE" dirty="0"/>
              <a:t> </a:t>
            </a:r>
            <a:r>
              <a:rPr lang="fr-BE" dirty="0" err="1"/>
              <a:t>zoals</a:t>
            </a:r>
            <a:r>
              <a:rPr lang="fr-BE" dirty="0"/>
              <a:t>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telefoonboek</a:t>
            </a:r>
            <a:r>
              <a:rPr lang="fr-BE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err="1"/>
              <a:t>Domeinnaam</a:t>
            </a:r>
            <a:r>
              <a:rPr lang="fr-BE" dirty="0"/>
              <a:t> </a:t>
            </a:r>
            <a:r>
              <a:rPr lang="fr-BE" dirty="0" err="1"/>
              <a:t>ingeven</a:t>
            </a:r>
            <a:r>
              <a:rPr lang="fr-BE" dirty="0"/>
              <a:t> =&gt; example.com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DNS </a:t>
            </a:r>
            <a:r>
              <a:rPr lang="fr-BE" dirty="0" err="1"/>
              <a:t>Lookup</a:t>
            </a:r>
            <a:endParaRPr lang="fr-BE" dirty="0"/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IP </a:t>
            </a:r>
            <a:r>
              <a:rPr lang="fr-BE" dirty="0" err="1"/>
              <a:t>address</a:t>
            </a:r>
            <a:r>
              <a:rPr lang="fr-BE" dirty="0"/>
              <a:t> return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02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F858-D7D4-4BB7-2F7B-9F9288DC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Boomtopologie</a:t>
            </a:r>
            <a:r>
              <a:rPr lang="en-US" dirty="0"/>
              <a:t> – </a:t>
            </a:r>
            <a:r>
              <a:rPr lang="en-US" dirty="0" err="1"/>
              <a:t>Hiërarchishe</a:t>
            </a:r>
            <a:r>
              <a:rPr lang="en-US" dirty="0"/>
              <a:t> </a:t>
            </a:r>
            <a:r>
              <a:rPr lang="en-US" dirty="0" err="1"/>
              <a:t>stertopologie</a:t>
            </a:r>
            <a:endParaRPr lang="LID4096" dirty="0"/>
          </a:p>
        </p:txBody>
      </p:sp>
      <p:cxnSp>
        <p:nvCxnSpPr>
          <p:cNvPr id="4" name="Rechte verbindingslijn 6">
            <a:extLst>
              <a:ext uri="{FF2B5EF4-FFF2-40B4-BE49-F238E27FC236}">
                <a16:creationId xmlns:a16="http://schemas.microsoft.com/office/drawing/2014/main" id="{4E7BD373-1A16-B91D-AC91-6A8A0E5DE113}"/>
              </a:ext>
            </a:extLst>
          </p:cNvPr>
          <p:cNvCxnSpPr/>
          <p:nvPr/>
        </p:nvCxnSpPr>
        <p:spPr>
          <a:xfrm flipV="1">
            <a:off x="6061869" y="2735721"/>
            <a:ext cx="11024" cy="2528425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Rechte verbindingslijn 7">
            <a:extLst>
              <a:ext uri="{FF2B5EF4-FFF2-40B4-BE49-F238E27FC236}">
                <a16:creationId xmlns:a16="http://schemas.microsoft.com/office/drawing/2014/main" id="{AED02F0C-2B91-B1B5-F285-5CAAC644FE27}"/>
              </a:ext>
            </a:extLst>
          </p:cNvPr>
          <p:cNvCxnSpPr/>
          <p:nvPr/>
        </p:nvCxnSpPr>
        <p:spPr>
          <a:xfrm flipH="1" flipV="1">
            <a:off x="3420445" y="2755241"/>
            <a:ext cx="5392655" cy="3437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Rechte verbindingslijn 8">
            <a:extLst>
              <a:ext uri="{FF2B5EF4-FFF2-40B4-BE49-F238E27FC236}">
                <a16:creationId xmlns:a16="http://schemas.microsoft.com/office/drawing/2014/main" id="{843DDFD8-3306-3C13-5653-2EEBEDF46235}"/>
              </a:ext>
            </a:extLst>
          </p:cNvPr>
          <p:cNvCxnSpPr/>
          <p:nvPr/>
        </p:nvCxnSpPr>
        <p:spPr>
          <a:xfrm flipV="1">
            <a:off x="3038750" y="2359694"/>
            <a:ext cx="765891" cy="752055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Afbeelding 10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EAE49552-70EF-3EE3-9FF5-7A31B78A0106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31" y="1797574"/>
            <a:ext cx="510819" cy="56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11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EE4E88E5-8AE0-0FF6-3090-3BE8FEE18F95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684" y="1797574"/>
            <a:ext cx="510819" cy="56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Afbeelding 12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3915AC8A-8B1A-2C17-D8E2-89B22912B42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31" y="3111749"/>
            <a:ext cx="510819" cy="56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13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797C284D-BA0A-7C42-C66E-EABD7F979F43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609" y="3091476"/>
            <a:ext cx="510819" cy="562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Rechte verbindingslijn 14">
            <a:extLst>
              <a:ext uri="{FF2B5EF4-FFF2-40B4-BE49-F238E27FC236}">
                <a16:creationId xmlns:a16="http://schemas.microsoft.com/office/drawing/2014/main" id="{08A3798C-201B-047C-3BF5-6DE15F6A6DBC}"/>
              </a:ext>
            </a:extLst>
          </p:cNvPr>
          <p:cNvCxnSpPr/>
          <p:nvPr/>
        </p:nvCxnSpPr>
        <p:spPr>
          <a:xfrm flipH="1" flipV="1">
            <a:off x="2985734" y="2359694"/>
            <a:ext cx="764376" cy="752055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2" name="Afbeelding 15" descr="http://www.clker.com/cliparts/b/X/g/A/u/c/switch-blue-hi.png">
            <a:extLst>
              <a:ext uri="{FF2B5EF4-FFF2-40B4-BE49-F238E27FC236}">
                <a16:creationId xmlns:a16="http://schemas.microsoft.com/office/drawing/2014/main" id="{458AFB7F-CD19-B02D-C8DA-1D6477AE3CB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65" y="2603936"/>
            <a:ext cx="457460" cy="263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Rechte verbindingslijn 16">
            <a:extLst>
              <a:ext uri="{FF2B5EF4-FFF2-40B4-BE49-F238E27FC236}">
                <a16:creationId xmlns:a16="http://schemas.microsoft.com/office/drawing/2014/main" id="{36D40C70-7D2D-57F3-CF39-2A5939C24608}"/>
              </a:ext>
            </a:extLst>
          </p:cNvPr>
          <p:cNvCxnSpPr/>
          <p:nvPr/>
        </p:nvCxnSpPr>
        <p:spPr>
          <a:xfrm flipV="1">
            <a:off x="8483928" y="2318193"/>
            <a:ext cx="765891" cy="752055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4" name="Afbeelding 17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C799BFFE-8AD9-70D1-A6AD-DFD36CE45E5E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109" y="1756073"/>
            <a:ext cx="510819" cy="56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Afbeelding 18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AA363188-B26A-7351-2FDF-CF0E81FBFC9E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862" y="1756073"/>
            <a:ext cx="510819" cy="56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Afbeelding 19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9821DE0B-2436-4116-AEEC-51B03D25069E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109" y="3070248"/>
            <a:ext cx="510819" cy="56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Afbeelding 20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C47DB0EE-0405-E684-F659-D1B8AC5CDA1A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787" y="3049975"/>
            <a:ext cx="510819" cy="562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Rechte verbindingslijn 21">
            <a:extLst>
              <a:ext uri="{FF2B5EF4-FFF2-40B4-BE49-F238E27FC236}">
                <a16:creationId xmlns:a16="http://schemas.microsoft.com/office/drawing/2014/main" id="{A09A1640-BB87-CA2E-CC66-2DD1FFD6A489}"/>
              </a:ext>
            </a:extLst>
          </p:cNvPr>
          <p:cNvCxnSpPr/>
          <p:nvPr/>
        </p:nvCxnSpPr>
        <p:spPr>
          <a:xfrm flipH="1" flipV="1">
            <a:off x="8430912" y="2318193"/>
            <a:ext cx="764376" cy="752055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9" name="Afbeelding 22" descr="http://www.clker.com/cliparts/b/X/g/A/u/c/switch-blue-hi.png">
            <a:extLst>
              <a:ext uri="{FF2B5EF4-FFF2-40B4-BE49-F238E27FC236}">
                <a16:creationId xmlns:a16="http://schemas.microsoft.com/office/drawing/2014/main" id="{8133C6A1-501E-2052-113A-61545639400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143" y="2562435"/>
            <a:ext cx="457460" cy="263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Rechte verbindingslijn 23">
            <a:extLst>
              <a:ext uri="{FF2B5EF4-FFF2-40B4-BE49-F238E27FC236}">
                <a16:creationId xmlns:a16="http://schemas.microsoft.com/office/drawing/2014/main" id="{61F7FB00-BC34-5E9F-6E67-4C43E072B6A5}"/>
              </a:ext>
            </a:extLst>
          </p:cNvPr>
          <p:cNvCxnSpPr/>
          <p:nvPr/>
        </p:nvCxnSpPr>
        <p:spPr>
          <a:xfrm flipV="1">
            <a:off x="5683612" y="5010239"/>
            <a:ext cx="765891" cy="752055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1" name="Afbeelding 24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C8CF0238-10E0-78FB-1123-7D2E9ECFD35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93" y="4448119"/>
            <a:ext cx="510819" cy="56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Afbeelding 25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F750DBA8-1AA3-58F1-E83B-8DF4413E1032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546" y="4448119"/>
            <a:ext cx="510819" cy="56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Afbeelding 26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5D4811B2-A4FC-FD32-8724-915DDC1CBDD0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93" y="5762294"/>
            <a:ext cx="510819" cy="56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Afbeelding 27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9FD8FA6B-79F4-BEF9-1305-26BD1E51C56F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471" y="5742021"/>
            <a:ext cx="510819" cy="562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Rechte verbindingslijn 28">
            <a:extLst>
              <a:ext uri="{FF2B5EF4-FFF2-40B4-BE49-F238E27FC236}">
                <a16:creationId xmlns:a16="http://schemas.microsoft.com/office/drawing/2014/main" id="{C4E9459F-F62F-08B3-A016-FBBACE9C3500}"/>
              </a:ext>
            </a:extLst>
          </p:cNvPr>
          <p:cNvCxnSpPr/>
          <p:nvPr/>
        </p:nvCxnSpPr>
        <p:spPr>
          <a:xfrm flipH="1" flipV="1">
            <a:off x="5630596" y="5010239"/>
            <a:ext cx="764376" cy="752055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6" name="Afbeelding 30" descr="http://www.clker.com/cliparts/b/X/g/A/u/c/switch-blue-hi.png">
            <a:extLst>
              <a:ext uri="{FF2B5EF4-FFF2-40B4-BE49-F238E27FC236}">
                <a16:creationId xmlns:a16="http://schemas.microsoft.com/office/drawing/2014/main" id="{ED824873-2CA3-FE3D-8C9C-80BFE30F0E3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27" y="5254481"/>
            <a:ext cx="457460" cy="263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Afbeelding 31" descr="http://www.clker.com/cliparts/b/X/g/A/u/c/switch-blue-hi.png">
            <a:extLst>
              <a:ext uri="{FF2B5EF4-FFF2-40B4-BE49-F238E27FC236}">
                <a16:creationId xmlns:a16="http://schemas.microsoft.com/office/drawing/2014/main" id="{8A27D24E-AC4E-00D2-1DD8-F7C7720D1E8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27" y="2603936"/>
            <a:ext cx="457460" cy="263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55547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54B8-795A-F1BF-80F4-E8414205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Poorten</a:t>
            </a:r>
            <a:endParaRPr lang="LID4096" dirty="0"/>
          </a:p>
        </p:txBody>
      </p:sp>
      <p:sp>
        <p:nvSpPr>
          <p:cNvPr id="4" name="Rechthoek 13">
            <a:extLst>
              <a:ext uri="{FF2B5EF4-FFF2-40B4-BE49-F238E27FC236}">
                <a16:creationId xmlns:a16="http://schemas.microsoft.com/office/drawing/2014/main" id="{19686064-40EE-DEBD-9C7F-EB104CCB0B77}"/>
              </a:ext>
            </a:extLst>
          </p:cNvPr>
          <p:cNvSpPr/>
          <p:nvPr/>
        </p:nvSpPr>
        <p:spPr>
          <a:xfrm>
            <a:off x="3140879" y="2962858"/>
            <a:ext cx="1878603" cy="752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600" dirty="0">
                <a:solidFill>
                  <a:schemeClr val="tx1"/>
                </a:solidFill>
                <a:latin typeface="Barlow Condensed" panose="00000506000000000000" pitchFamily="2" charset="0"/>
              </a:rPr>
              <a:t>poort 23</a:t>
            </a:r>
          </a:p>
        </p:txBody>
      </p:sp>
      <p:sp>
        <p:nvSpPr>
          <p:cNvPr id="5" name="Rechthoek 14">
            <a:extLst>
              <a:ext uri="{FF2B5EF4-FFF2-40B4-BE49-F238E27FC236}">
                <a16:creationId xmlns:a16="http://schemas.microsoft.com/office/drawing/2014/main" id="{24CFCC23-7C99-D3C2-3324-BB165A2F3E10}"/>
              </a:ext>
            </a:extLst>
          </p:cNvPr>
          <p:cNvSpPr/>
          <p:nvPr/>
        </p:nvSpPr>
        <p:spPr>
          <a:xfrm>
            <a:off x="7325347" y="2962858"/>
            <a:ext cx="1470211" cy="752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600" dirty="0">
                <a:solidFill>
                  <a:schemeClr val="tx1"/>
                </a:solidFill>
                <a:latin typeface="Barlow Condensed" panose="00000506000000000000" pitchFamily="2" charset="0"/>
              </a:rPr>
              <a:t>Telnet</a:t>
            </a:r>
          </a:p>
        </p:txBody>
      </p:sp>
      <p:sp>
        <p:nvSpPr>
          <p:cNvPr id="6" name="Rechthoek 15">
            <a:extLst>
              <a:ext uri="{FF2B5EF4-FFF2-40B4-BE49-F238E27FC236}">
                <a16:creationId xmlns:a16="http://schemas.microsoft.com/office/drawing/2014/main" id="{00A7B552-590C-77DA-8F35-A90C0A6B5C39}"/>
              </a:ext>
            </a:extLst>
          </p:cNvPr>
          <p:cNvSpPr/>
          <p:nvPr/>
        </p:nvSpPr>
        <p:spPr>
          <a:xfrm>
            <a:off x="3140879" y="3888078"/>
            <a:ext cx="1878603" cy="752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600" dirty="0">
                <a:solidFill>
                  <a:schemeClr val="tx1"/>
                </a:solidFill>
                <a:latin typeface="Barlow Condensed" panose="00000506000000000000" pitchFamily="2" charset="0"/>
              </a:rPr>
              <a:t>poort 25</a:t>
            </a:r>
          </a:p>
        </p:txBody>
      </p:sp>
      <p:sp>
        <p:nvSpPr>
          <p:cNvPr id="7" name="Rechthoek 21">
            <a:extLst>
              <a:ext uri="{FF2B5EF4-FFF2-40B4-BE49-F238E27FC236}">
                <a16:creationId xmlns:a16="http://schemas.microsoft.com/office/drawing/2014/main" id="{226A62A1-CED0-3020-1860-0510AD02E041}"/>
              </a:ext>
            </a:extLst>
          </p:cNvPr>
          <p:cNvSpPr/>
          <p:nvPr/>
        </p:nvSpPr>
        <p:spPr>
          <a:xfrm>
            <a:off x="7336128" y="3888078"/>
            <a:ext cx="1470211" cy="752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600" dirty="0">
                <a:solidFill>
                  <a:schemeClr val="tx1"/>
                </a:solidFill>
                <a:latin typeface="Barlow Condensed" panose="00000506000000000000" pitchFamily="2" charset="0"/>
              </a:rPr>
              <a:t>SMTP</a:t>
            </a:r>
          </a:p>
        </p:txBody>
      </p:sp>
      <p:sp>
        <p:nvSpPr>
          <p:cNvPr id="8" name="Rechthoek 22">
            <a:extLst>
              <a:ext uri="{FF2B5EF4-FFF2-40B4-BE49-F238E27FC236}">
                <a16:creationId xmlns:a16="http://schemas.microsoft.com/office/drawing/2014/main" id="{32E17F29-35AE-3ACD-E067-C16CBA5D880B}"/>
              </a:ext>
            </a:extLst>
          </p:cNvPr>
          <p:cNvSpPr/>
          <p:nvPr/>
        </p:nvSpPr>
        <p:spPr>
          <a:xfrm>
            <a:off x="3140878" y="4814825"/>
            <a:ext cx="1878603" cy="752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600" dirty="0">
                <a:solidFill>
                  <a:schemeClr val="tx1"/>
                </a:solidFill>
                <a:latin typeface="Barlow Condensed" panose="00000506000000000000" pitchFamily="2" charset="0"/>
              </a:rPr>
              <a:t>poort 80</a:t>
            </a:r>
          </a:p>
        </p:txBody>
      </p:sp>
      <p:sp>
        <p:nvSpPr>
          <p:cNvPr id="9" name="Rechthoek 25">
            <a:extLst>
              <a:ext uri="{FF2B5EF4-FFF2-40B4-BE49-F238E27FC236}">
                <a16:creationId xmlns:a16="http://schemas.microsoft.com/office/drawing/2014/main" id="{1909D5FB-B015-CD10-7A0A-79CE92752311}"/>
              </a:ext>
            </a:extLst>
          </p:cNvPr>
          <p:cNvSpPr/>
          <p:nvPr/>
        </p:nvSpPr>
        <p:spPr>
          <a:xfrm>
            <a:off x="7325346" y="4814825"/>
            <a:ext cx="1470211" cy="752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600" dirty="0">
                <a:solidFill>
                  <a:schemeClr val="tx1"/>
                </a:solidFill>
                <a:latin typeface="Barlow Condensed" panose="00000506000000000000" pitchFamily="2" charset="0"/>
              </a:rPr>
              <a:t>HTTP</a:t>
            </a:r>
          </a:p>
        </p:txBody>
      </p:sp>
      <p:sp>
        <p:nvSpPr>
          <p:cNvPr id="10" name="Rechthoek 26">
            <a:extLst>
              <a:ext uri="{FF2B5EF4-FFF2-40B4-BE49-F238E27FC236}">
                <a16:creationId xmlns:a16="http://schemas.microsoft.com/office/drawing/2014/main" id="{CF9EB20B-B710-53AC-5191-8A701F25DF9B}"/>
              </a:ext>
            </a:extLst>
          </p:cNvPr>
          <p:cNvSpPr/>
          <p:nvPr/>
        </p:nvSpPr>
        <p:spPr>
          <a:xfrm>
            <a:off x="3140878" y="5740045"/>
            <a:ext cx="1878603" cy="752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600" dirty="0">
                <a:solidFill>
                  <a:schemeClr val="tx1"/>
                </a:solidFill>
                <a:latin typeface="Barlow Condensed" panose="00000506000000000000" pitchFamily="2" charset="0"/>
              </a:rPr>
              <a:t>poort 161</a:t>
            </a:r>
          </a:p>
        </p:txBody>
      </p:sp>
      <p:sp>
        <p:nvSpPr>
          <p:cNvPr id="11" name="Rechthoek 27">
            <a:extLst>
              <a:ext uri="{FF2B5EF4-FFF2-40B4-BE49-F238E27FC236}">
                <a16:creationId xmlns:a16="http://schemas.microsoft.com/office/drawing/2014/main" id="{A3B9CD5B-880A-1046-E7A3-C0488D37659B}"/>
              </a:ext>
            </a:extLst>
          </p:cNvPr>
          <p:cNvSpPr/>
          <p:nvPr/>
        </p:nvSpPr>
        <p:spPr>
          <a:xfrm>
            <a:off x="7325345" y="5736184"/>
            <a:ext cx="1470211" cy="752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600" dirty="0">
                <a:solidFill>
                  <a:schemeClr val="tx1"/>
                </a:solidFill>
                <a:latin typeface="Barlow Condensed" panose="00000506000000000000" pitchFamily="2" charset="0"/>
              </a:rPr>
              <a:t>SNMP</a:t>
            </a:r>
          </a:p>
        </p:txBody>
      </p:sp>
      <p:sp>
        <p:nvSpPr>
          <p:cNvPr id="12" name="PIJL-OMLAAG 30">
            <a:extLst>
              <a:ext uri="{FF2B5EF4-FFF2-40B4-BE49-F238E27FC236}">
                <a16:creationId xmlns:a16="http://schemas.microsoft.com/office/drawing/2014/main" id="{BA19DFF7-B725-9089-A645-092953E6B2EC}"/>
              </a:ext>
            </a:extLst>
          </p:cNvPr>
          <p:cNvSpPr/>
          <p:nvPr/>
        </p:nvSpPr>
        <p:spPr>
          <a:xfrm rot="16200000">
            <a:off x="5935444" y="2397294"/>
            <a:ext cx="473941" cy="186244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80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3" name="PIJL-OMLAAG 31">
            <a:extLst>
              <a:ext uri="{FF2B5EF4-FFF2-40B4-BE49-F238E27FC236}">
                <a16:creationId xmlns:a16="http://schemas.microsoft.com/office/drawing/2014/main" id="{53E84202-32C2-E68F-2FE5-291CE6A18EAA}"/>
              </a:ext>
            </a:extLst>
          </p:cNvPr>
          <p:cNvSpPr/>
          <p:nvPr/>
        </p:nvSpPr>
        <p:spPr>
          <a:xfrm rot="16200000">
            <a:off x="5954515" y="3329310"/>
            <a:ext cx="473941" cy="182430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80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4" name="PIJL-OMLAAG 32">
            <a:extLst>
              <a:ext uri="{FF2B5EF4-FFF2-40B4-BE49-F238E27FC236}">
                <a16:creationId xmlns:a16="http://schemas.microsoft.com/office/drawing/2014/main" id="{97D2EAF5-C2C4-02CA-F0BD-D824F35F3CCB}"/>
              </a:ext>
            </a:extLst>
          </p:cNvPr>
          <p:cNvSpPr/>
          <p:nvPr/>
        </p:nvSpPr>
        <p:spPr>
          <a:xfrm rot="16200000">
            <a:off x="5954514" y="4279087"/>
            <a:ext cx="473941" cy="182430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80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5" name="PIJL-OMLAAG 33">
            <a:extLst>
              <a:ext uri="{FF2B5EF4-FFF2-40B4-BE49-F238E27FC236}">
                <a16:creationId xmlns:a16="http://schemas.microsoft.com/office/drawing/2014/main" id="{D5B9982D-5DFC-31D7-E2BA-FFC92890A964}"/>
              </a:ext>
            </a:extLst>
          </p:cNvPr>
          <p:cNvSpPr/>
          <p:nvPr/>
        </p:nvSpPr>
        <p:spPr>
          <a:xfrm rot="16200000">
            <a:off x="5961355" y="5193591"/>
            <a:ext cx="473941" cy="181062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80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16" name="Tekstvak 32">
            <a:extLst>
              <a:ext uri="{FF2B5EF4-FFF2-40B4-BE49-F238E27FC236}">
                <a16:creationId xmlns:a16="http://schemas.microsoft.com/office/drawing/2014/main" id="{D440D0DF-4274-9DF1-654D-E61842947A28}"/>
              </a:ext>
            </a:extLst>
          </p:cNvPr>
          <p:cNvSpPr txBox="1"/>
          <p:nvPr/>
        </p:nvSpPr>
        <p:spPr>
          <a:xfrm>
            <a:off x="987579" y="1459638"/>
            <a:ext cx="995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5400" dirty="0">
                <a:latin typeface="Barlow Condensed" panose="00000506000000000000" pitchFamily="2" charset="0"/>
              </a:rPr>
              <a:t>poortnummers = protocoltype</a:t>
            </a:r>
            <a:endParaRPr lang="nl-BE" sz="4000" dirty="0">
              <a:latin typeface="Barlow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465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A833-E3A0-256D-6138-7050697A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Poorten</a:t>
            </a:r>
            <a:endParaRPr lang="LID4096" dirty="0"/>
          </a:p>
        </p:txBody>
      </p:sp>
      <p:sp>
        <p:nvSpPr>
          <p:cNvPr id="4" name="Tekstvak 32">
            <a:extLst>
              <a:ext uri="{FF2B5EF4-FFF2-40B4-BE49-F238E27FC236}">
                <a16:creationId xmlns:a16="http://schemas.microsoft.com/office/drawing/2014/main" id="{0F526345-177B-3693-A397-C628086AA3F1}"/>
              </a:ext>
            </a:extLst>
          </p:cNvPr>
          <p:cNvSpPr txBox="1"/>
          <p:nvPr/>
        </p:nvSpPr>
        <p:spPr>
          <a:xfrm>
            <a:off x="1120440" y="2967335"/>
            <a:ext cx="995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5400" dirty="0">
                <a:latin typeface="Barlow Condensed" panose="00000506000000000000" pitchFamily="2" charset="0"/>
              </a:rPr>
              <a:t>www.sleutelboek.eu:443</a:t>
            </a:r>
            <a:endParaRPr lang="nl-BE" sz="4000" dirty="0">
              <a:latin typeface="Barlow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733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7A5E-743F-5CC5-CB12-115FEC9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Poorten</a:t>
            </a:r>
            <a:endParaRPr lang="LID4096" dirty="0"/>
          </a:p>
        </p:txBody>
      </p:sp>
      <p:sp>
        <p:nvSpPr>
          <p:cNvPr id="4" name="Stroomdiagram: Proces 16">
            <a:extLst>
              <a:ext uri="{FF2B5EF4-FFF2-40B4-BE49-F238E27FC236}">
                <a16:creationId xmlns:a16="http://schemas.microsoft.com/office/drawing/2014/main" id="{250938C6-BB8A-BE02-EC17-0B89BE69266D}"/>
              </a:ext>
            </a:extLst>
          </p:cNvPr>
          <p:cNvSpPr/>
          <p:nvPr/>
        </p:nvSpPr>
        <p:spPr>
          <a:xfrm>
            <a:off x="1133475" y="1379280"/>
            <a:ext cx="4778542" cy="4099441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600" dirty="0">
                <a:solidFill>
                  <a:schemeClr val="tx1"/>
                </a:solidFill>
                <a:latin typeface="Barlow Condensed" panose="00000506000000000000" pitchFamily="2" charset="0"/>
              </a:rPr>
              <a:t>meerdere gelijktijdige verbindingen mogelijk</a:t>
            </a:r>
          </a:p>
        </p:txBody>
      </p:sp>
      <p:sp>
        <p:nvSpPr>
          <p:cNvPr id="5" name="Stroomdiagram: Proces 17">
            <a:extLst>
              <a:ext uri="{FF2B5EF4-FFF2-40B4-BE49-F238E27FC236}">
                <a16:creationId xmlns:a16="http://schemas.microsoft.com/office/drawing/2014/main" id="{EB7F7BC9-7763-F816-F57E-C6E950580841}"/>
              </a:ext>
            </a:extLst>
          </p:cNvPr>
          <p:cNvSpPr/>
          <p:nvPr/>
        </p:nvSpPr>
        <p:spPr>
          <a:xfrm>
            <a:off x="6279983" y="1379279"/>
            <a:ext cx="4778542" cy="4099441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600" dirty="0">
                <a:solidFill>
                  <a:schemeClr val="tx1"/>
                </a:solidFill>
                <a:latin typeface="Barlow Condensed" panose="00000506000000000000" pitchFamily="2" charset="0"/>
              </a:rPr>
              <a:t>netwerkbeveiliging </a:t>
            </a:r>
            <a:br>
              <a:rPr lang="nl-BE" sz="3600" dirty="0">
                <a:solidFill>
                  <a:schemeClr val="tx1"/>
                </a:solidFill>
                <a:latin typeface="Barlow Condensed" panose="00000506000000000000" pitchFamily="2" charset="0"/>
              </a:rPr>
            </a:br>
            <a:r>
              <a:rPr lang="nl-BE" sz="3600" dirty="0">
                <a:solidFill>
                  <a:schemeClr val="tx1"/>
                </a:solidFill>
                <a:latin typeface="Barlow Condensed" panose="00000506000000000000" pitchFamily="2" charset="0"/>
              </a:rPr>
              <a:t>(Firewall)</a:t>
            </a:r>
          </a:p>
        </p:txBody>
      </p:sp>
      <p:pic>
        <p:nvPicPr>
          <p:cNvPr id="6" name="Afbeelding 18">
            <a:extLst>
              <a:ext uri="{FF2B5EF4-FFF2-40B4-BE49-F238E27FC236}">
                <a16:creationId xmlns:a16="http://schemas.microsoft.com/office/drawing/2014/main" id="{88AC5113-D28A-8EDA-E81E-14918AA2CE59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232" y="2035886"/>
            <a:ext cx="1769027" cy="17971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B5540118-740B-3AA3-A4B1-1C0305A427A5}"/>
              </a:ext>
            </a:extLst>
          </p:cNvPr>
          <p:cNvCxnSpPr/>
          <p:nvPr/>
        </p:nvCxnSpPr>
        <p:spPr>
          <a:xfrm>
            <a:off x="1472364" y="2360740"/>
            <a:ext cx="1058779" cy="30078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20">
            <a:extLst>
              <a:ext uri="{FF2B5EF4-FFF2-40B4-BE49-F238E27FC236}">
                <a16:creationId xmlns:a16="http://schemas.microsoft.com/office/drawing/2014/main" id="{2A32D85E-AAD1-8119-EB36-6DEB7F6F0B07}"/>
              </a:ext>
            </a:extLst>
          </p:cNvPr>
          <p:cNvCxnSpPr/>
          <p:nvPr/>
        </p:nvCxnSpPr>
        <p:spPr>
          <a:xfrm>
            <a:off x="1356464" y="3034508"/>
            <a:ext cx="1174678" cy="1766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21">
            <a:extLst>
              <a:ext uri="{FF2B5EF4-FFF2-40B4-BE49-F238E27FC236}">
                <a16:creationId xmlns:a16="http://schemas.microsoft.com/office/drawing/2014/main" id="{D1D0EE70-F454-6C53-79D1-F37C802B9B39}"/>
              </a:ext>
            </a:extLst>
          </p:cNvPr>
          <p:cNvCxnSpPr/>
          <p:nvPr/>
        </p:nvCxnSpPr>
        <p:spPr>
          <a:xfrm flipV="1">
            <a:off x="1496428" y="3425149"/>
            <a:ext cx="1034714" cy="323316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25">
            <a:extLst>
              <a:ext uri="{FF2B5EF4-FFF2-40B4-BE49-F238E27FC236}">
                <a16:creationId xmlns:a16="http://schemas.microsoft.com/office/drawing/2014/main" id="{3D907686-E5C5-D966-A755-AA9C0830A959}"/>
              </a:ext>
            </a:extLst>
          </p:cNvPr>
          <p:cNvCxnSpPr/>
          <p:nvPr/>
        </p:nvCxnSpPr>
        <p:spPr>
          <a:xfrm flipV="1">
            <a:off x="4572299" y="2360740"/>
            <a:ext cx="1190527" cy="30078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26">
            <a:extLst>
              <a:ext uri="{FF2B5EF4-FFF2-40B4-BE49-F238E27FC236}">
                <a16:creationId xmlns:a16="http://schemas.microsoft.com/office/drawing/2014/main" id="{78D3A618-8262-963E-68B5-34F4216B84B4}"/>
              </a:ext>
            </a:extLst>
          </p:cNvPr>
          <p:cNvCxnSpPr/>
          <p:nvPr/>
        </p:nvCxnSpPr>
        <p:spPr>
          <a:xfrm>
            <a:off x="4588148" y="2995597"/>
            <a:ext cx="1174678" cy="1766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27">
            <a:extLst>
              <a:ext uri="{FF2B5EF4-FFF2-40B4-BE49-F238E27FC236}">
                <a16:creationId xmlns:a16="http://schemas.microsoft.com/office/drawing/2014/main" id="{5996FA72-BFAB-0AC5-FEB1-838172D525CE}"/>
              </a:ext>
            </a:extLst>
          </p:cNvPr>
          <p:cNvCxnSpPr/>
          <p:nvPr/>
        </p:nvCxnSpPr>
        <p:spPr>
          <a:xfrm>
            <a:off x="4588148" y="3308416"/>
            <a:ext cx="1174678" cy="411976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irewall - Free technology icons">
            <a:extLst>
              <a:ext uri="{FF2B5EF4-FFF2-40B4-BE49-F238E27FC236}">
                <a16:creationId xmlns:a16="http://schemas.microsoft.com/office/drawing/2014/main" id="{DE39D2BB-AAD7-47ED-DCB2-7B94D2234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79" y="1513996"/>
            <a:ext cx="2963200" cy="296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3258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22">
            <a:extLst>
              <a:ext uri="{FF2B5EF4-FFF2-40B4-BE49-F238E27FC236}">
                <a16:creationId xmlns:a16="http://schemas.microsoft.com/office/drawing/2014/main" id="{4DA554D9-7A51-9955-675F-31F8581DA3C6}"/>
              </a:ext>
            </a:extLst>
          </p:cNvPr>
          <p:cNvSpPr/>
          <p:nvPr/>
        </p:nvSpPr>
        <p:spPr>
          <a:xfrm>
            <a:off x="8260869" y="1047640"/>
            <a:ext cx="2585741" cy="1113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5400" dirty="0">
                <a:solidFill>
                  <a:schemeClr val="accent2"/>
                </a:solidFill>
                <a:latin typeface="Barlow Condensed" panose="00000506000000000000" pitchFamily="2" charset="0"/>
              </a:rPr>
              <a:t>poort 80</a:t>
            </a:r>
          </a:p>
        </p:txBody>
      </p:sp>
      <p:pic>
        <p:nvPicPr>
          <p:cNvPr id="5" name="Picture 4" descr="Web server vector icon | Free SVG">
            <a:extLst>
              <a:ext uri="{FF2B5EF4-FFF2-40B4-BE49-F238E27FC236}">
                <a16:creationId xmlns:a16="http://schemas.microsoft.com/office/drawing/2014/main" id="{DC679F08-6429-8CDB-70E2-9AAED2A03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090" y="3094465"/>
            <a:ext cx="2715895" cy="271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23">
            <a:extLst>
              <a:ext uri="{FF2B5EF4-FFF2-40B4-BE49-F238E27FC236}">
                <a16:creationId xmlns:a16="http://schemas.microsoft.com/office/drawing/2014/main" id="{3728F1B8-19B8-F435-4F47-3E10F75802E7}"/>
              </a:ext>
            </a:extLst>
          </p:cNvPr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345" y="3353118"/>
            <a:ext cx="1918820" cy="2027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Rechte verbindingslijn met pijl 24">
            <a:extLst>
              <a:ext uri="{FF2B5EF4-FFF2-40B4-BE49-F238E27FC236}">
                <a16:creationId xmlns:a16="http://schemas.microsoft.com/office/drawing/2014/main" id="{25F2CD72-1289-397C-5801-15A7CDF1521B}"/>
              </a:ext>
            </a:extLst>
          </p:cNvPr>
          <p:cNvCxnSpPr/>
          <p:nvPr/>
        </p:nvCxnSpPr>
        <p:spPr>
          <a:xfrm>
            <a:off x="3558641" y="4366779"/>
            <a:ext cx="486075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33">
            <a:extLst>
              <a:ext uri="{FF2B5EF4-FFF2-40B4-BE49-F238E27FC236}">
                <a16:creationId xmlns:a16="http://schemas.microsoft.com/office/drawing/2014/main" id="{EA107D48-AD8D-5060-87C7-16AC98B60ACF}"/>
              </a:ext>
            </a:extLst>
          </p:cNvPr>
          <p:cNvSpPr txBox="1"/>
          <p:nvPr/>
        </p:nvSpPr>
        <p:spPr>
          <a:xfrm>
            <a:off x="-500031" y="1534978"/>
            <a:ext cx="939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5400" dirty="0">
                <a:latin typeface="Barlow Condensed" panose="00000506000000000000" pitchFamily="2" charset="0"/>
              </a:rPr>
              <a:t>HTTP-</a:t>
            </a:r>
            <a:r>
              <a:rPr lang="nl-BE" sz="5400" dirty="0" err="1">
                <a:latin typeface="Barlow Condensed" panose="00000506000000000000" pitchFamily="2" charset="0"/>
              </a:rPr>
              <a:t>request</a:t>
            </a:r>
            <a:endParaRPr lang="nl-BE" sz="4000" dirty="0">
              <a:latin typeface="Barlow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4476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b server vector icon | Free SVG">
            <a:extLst>
              <a:ext uri="{FF2B5EF4-FFF2-40B4-BE49-F238E27FC236}">
                <a16:creationId xmlns:a16="http://schemas.microsoft.com/office/drawing/2014/main" id="{8E7B9578-37E8-048A-461B-833BCA9E2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090" y="2853809"/>
            <a:ext cx="2715895" cy="271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23">
            <a:extLst>
              <a:ext uri="{FF2B5EF4-FFF2-40B4-BE49-F238E27FC236}">
                <a16:creationId xmlns:a16="http://schemas.microsoft.com/office/drawing/2014/main" id="{DECE371D-4DFB-F29A-169D-2EB8FBA86D2A}"/>
              </a:ext>
            </a:extLst>
          </p:cNvPr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345" y="3112462"/>
            <a:ext cx="1918820" cy="2027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Rechte verbindingslijn met pijl 24">
            <a:extLst>
              <a:ext uri="{FF2B5EF4-FFF2-40B4-BE49-F238E27FC236}">
                <a16:creationId xmlns:a16="http://schemas.microsoft.com/office/drawing/2014/main" id="{D0246F6D-73A1-F269-BC7B-396FD5437B8F}"/>
              </a:ext>
            </a:extLst>
          </p:cNvPr>
          <p:cNvCxnSpPr/>
          <p:nvPr/>
        </p:nvCxnSpPr>
        <p:spPr>
          <a:xfrm flipH="1">
            <a:off x="3558641" y="4126123"/>
            <a:ext cx="486075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33">
            <a:extLst>
              <a:ext uri="{FF2B5EF4-FFF2-40B4-BE49-F238E27FC236}">
                <a16:creationId xmlns:a16="http://schemas.microsoft.com/office/drawing/2014/main" id="{E65A00AF-7406-F82E-AB4B-D9A362206021}"/>
              </a:ext>
            </a:extLst>
          </p:cNvPr>
          <p:cNvSpPr txBox="1"/>
          <p:nvPr/>
        </p:nvSpPr>
        <p:spPr>
          <a:xfrm>
            <a:off x="1149015" y="1288296"/>
            <a:ext cx="939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5400" dirty="0">
                <a:latin typeface="Barlow Condensed" panose="00000506000000000000" pitchFamily="2" charset="0"/>
              </a:rPr>
              <a:t>HTTP-response</a:t>
            </a:r>
            <a:endParaRPr lang="nl-BE" sz="4000" dirty="0">
              <a:latin typeface="Barlow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0286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4">
            <a:extLst>
              <a:ext uri="{FF2B5EF4-FFF2-40B4-BE49-F238E27FC236}">
                <a16:creationId xmlns:a16="http://schemas.microsoft.com/office/drawing/2014/main" id="{972E34AC-7477-A07B-AFF7-3F90037DF3E1}"/>
              </a:ext>
            </a:extLst>
          </p:cNvPr>
          <p:cNvSpPr/>
          <p:nvPr/>
        </p:nvSpPr>
        <p:spPr>
          <a:xfrm>
            <a:off x="1180691" y="1690688"/>
            <a:ext cx="4667252" cy="9758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403 </a:t>
            </a:r>
            <a:r>
              <a:rPr lang="nl-BE" sz="32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Forbidden</a:t>
            </a:r>
            <a:endParaRPr lang="nl-BE" sz="32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5" name="Rechthoek 15">
            <a:extLst>
              <a:ext uri="{FF2B5EF4-FFF2-40B4-BE49-F238E27FC236}">
                <a16:creationId xmlns:a16="http://schemas.microsoft.com/office/drawing/2014/main" id="{2F96B475-4920-3E85-32CE-AAB07915E4E6}"/>
              </a:ext>
            </a:extLst>
          </p:cNvPr>
          <p:cNvSpPr/>
          <p:nvPr/>
        </p:nvSpPr>
        <p:spPr>
          <a:xfrm>
            <a:off x="1189168" y="2921558"/>
            <a:ext cx="4667252" cy="9758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404 </a:t>
            </a:r>
            <a:r>
              <a:rPr lang="nl-BE" sz="32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Not</a:t>
            </a:r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 found</a:t>
            </a:r>
          </a:p>
        </p:txBody>
      </p:sp>
      <p:sp>
        <p:nvSpPr>
          <p:cNvPr id="6" name="Rechthoek 16">
            <a:extLst>
              <a:ext uri="{FF2B5EF4-FFF2-40B4-BE49-F238E27FC236}">
                <a16:creationId xmlns:a16="http://schemas.microsoft.com/office/drawing/2014/main" id="{7DF7C0B0-3D31-940C-972A-96874CC9197D}"/>
              </a:ext>
            </a:extLst>
          </p:cNvPr>
          <p:cNvSpPr/>
          <p:nvPr/>
        </p:nvSpPr>
        <p:spPr>
          <a:xfrm>
            <a:off x="1180692" y="4152428"/>
            <a:ext cx="4667252" cy="9758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405 </a:t>
            </a:r>
            <a:r>
              <a:rPr lang="nl-BE" sz="32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Not</a:t>
            </a:r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 </a:t>
            </a:r>
            <a:r>
              <a:rPr lang="nl-BE" sz="32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allowed</a:t>
            </a:r>
            <a:endParaRPr lang="nl-BE" sz="3200" dirty="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7" name="Rechthoek 17">
            <a:extLst>
              <a:ext uri="{FF2B5EF4-FFF2-40B4-BE49-F238E27FC236}">
                <a16:creationId xmlns:a16="http://schemas.microsoft.com/office/drawing/2014/main" id="{DF53AFC4-0BC4-ADBE-FDB9-2E488887DFFA}"/>
              </a:ext>
            </a:extLst>
          </p:cNvPr>
          <p:cNvSpPr/>
          <p:nvPr/>
        </p:nvSpPr>
        <p:spPr>
          <a:xfrm>
            <a:off x="1180692" y="5383298"/>
            <a:ext cx="4667251" cy="9757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500 </a:t>
            </a:r>
            <a:r>
              <a:rPr lang="nl-BE" sz="3200" dirty="0" err="1">
                <a:solidFill>
                  <a:schemeClr val="tx1"/>
                </a:solidFill>
                <a:latin typeface="Barlow Condensed" panose="00000506000000000000" pitchFamily="2" charset="0"/>
              </a:rPr>
              <a:t>internal</a:t>
            </a:r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 server error</a:t>
            </a:r>
          </a:p>
        </p:txBody>
      </p:sp>
      <p:sp>
        <p:nvSpPr>
          <p:cNvPr id="8" name="Rechthoek 18">
            <a:extLst>
              <a:ext uri="{FF2B5EF4-FFF2-40B4-BE49-F238E27FC236}">
                <a16:creationId xmlns:a16="http://schemas.microsoft.com/office/drawing/2014/main" id="{D21EF31B-A64D-38A8-2790-1F82ED1C6DC1}"/>
              </a:ext>
            </a:extLst>
          </p:cNvPr>
          <p:cNvSpPr/>
          <p:nvPr/>
        </p:nvSpPr>
        <p:spPr>
          <a:xfrm>
            <a:off x="4273124" y="1914739"/>
            <a:ext cx="6672599" cy="576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5"/>
            <a:r>
              <a:rPr lang="nl-BE" sz="3600" dirty="0">
                <a:solidFill>
                  <a:schemeClr val="tx1"/>
                </a:solidFill>
                <a:latin typeface="Barlow Condensed" panose="00000506000000000000" pitchFamily="2" charset="0"/>
              </a:rPr>
              <a:t>Map is niet publiek</a:t>
            </a:r>
          </a:p>
        </p:txBody>
      </p:sp>
      <p:sp>
        <p:nvSpPr>
          <p:cNvPr id="9" name="Rechthoek 19">
            <a:extLst>
              <a:ext uri="{FF2B5EF4-FFF2-40B4-BE49-F238E27FC236}">
                <a16:creationId xmlns:a16="http://schemas.microsoft.com/office/drawing/2014/main" id="{741B9EC3-DC95-6AE2-0ED1-8C346A52A698}"/>
              </a:ext>
            </a:extLst>
          </p:cNvPr>
          <p:cNvSpPr/>
          <p:nvPr/>
        </p:nvSpPr>
        <p:spPr>
          <a:xfrm>
            <a:off x="4273124" y="3139763"/>
            <a:ext cx="6672599" cy="576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5"/>
            <a:r>
              <a:rPr lang="nl-BE" sz="3600" dirty="0">
                <a:solidFill>
                  <a:schemeClr val="tx1"/>
                </a:solidFill>
                <a:latin typeface="Barlow Condensed" panose="00000506000000000000" pitchFamily="2" charset="0"/>
              </a:rPr>
              <a:t>Webpagina bestaat niet</a:t>
            </a:r>
          </a:p>
        </p:txBody>
      </p:sp>
      <p:sp>
        <p:nvSpPr>
          <p:cNvPr id="10" name="Rechthoek 20">
            <a:extLst>
              <a:ext uri="{FF2B5EF4-FFF2-40B4-BE49-F238E27FC236}">
                <a16:creationId xmlns:a16="http://schemas.microsoft.com/office/drawing/2014/main" id="{44A21844-573C-61AB-DF86-4DFF46889130}"/>
              </a:ext>
            </a:extLst>
          </p:cNvPr>
          <p:cNvSpPr/>
          <p:nvPr/>
        </p:nvSpPr>
        <p:spPr>
          <a:xfrm>
            <a:off x="4273124" y="4338264"/>
            <a:ext cx="6675664" cy="576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5"/>
            <a:r>
              <a:rPr lang="nl-BE" sz="3600" dirty="0">
                <a:solidFill>
                  <a:schemeClr val="tx1"/>
                </a:solidFill>
                <a:latin typeface="Barlow Condensed" panose="00000506000000000000" pitchFamily="2" charset="0"/>
              </a:rPr>
              <a:t>Geen autorisatie</a:t>
            </a:r>
          </a:p>
        </p:txBody>
      </p:sp>
      <p:sp>
        <p:nvSpPr>
          <p:cNvPr id="11" name="Rechthoek 21">
            <a:extLst>
              <a:ext uri="{FF2B5EF4-FFF2-40B4-BE49-F238E27FC236}">
                <a16:creationId xmlns:a16="http://schemas.microsoft.com/office/drawing/2014/main" id="{DC61C070-732C-7AE2-9553-8658795E9DFD}"/>
              </a:ext>
            </a:extLst>
          </p:cNvPr>
          <p:cNvSpPr/>
          <p:nvPr/>
        </p:nvSpPr>
        <p:spPr>
          <a:xfrm>
            <a:off x="4273124" y="5563288"/>
            <a:ext cx="6672599" cy="576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5"/>
            <a:r>
              <a:rPr lang="nl-BE" sz="3600" dirty="0">
                <a:solidFill>
                  <a:schemeClr val="tx1"/>
                </a:solidFill>
                <a:latin typeface="Barlow Condensed" panose="00000506000000000000" pitchFamily="2" charset="0"/>
              </a:rPr>
              <a:t>Fout in een script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43FA6CC-8ED7-1061-2917-B07C1B4E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Fout </a:t>
            </a:r>
            <a:r>
              <a:rPr lang="en-US" dirty="0" err="1"/>
              <a:t>responsecodes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536317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AF1E-530E-FA21-C6EA-C82876F7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 – Hypertext Transfer Protocol Secure</a:t>
            </a:r>
            <a:endParaRPr lang="LID4096" dirty="0"/>
          </a:p>
        </p:txBody>
      </p:sp>
      <p:pic>
        <p:nvPicPr>
          <p:cNvPr id="4" name="Picture 3" descr="Padlock - Free security icons">
            <a:extLst>
              <a:ext uri="{FF2B5EF4-FFF2-40B4-BE49-F238E27FC236}">
                <a16:creationId xmlns:a16="http://schemas.microsoft.com/office/drawing/2014/main" id="{E9EC7B13-8166-8FB3-ED7C-2800FE4BB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729" y="2193973"/>
            <a:ext cx="3673623" cy="367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5">
            <a:extLst>
              <a:ext uri="{FF2B5EF4-FFF2-40B4-BE49-F238E27FC236}">
                <a16:creationId xmlns:a16="http://schemas.microsoft.com/office/drawing/2014/main" id="{00874CB9-D848-0C6D-233E-62DE2AF78C2B}"/>
              </a:ext>
            </a:extLst>
          </p:cNvPr>
          <p:cNvSpPr txBox="1"/>
          <p:nvPr/>
        </p:nvSpPr>
        <p:spPr>
          <a:xfrm>
            <a:off x="4595313" y="3135996"/>
            <a:ext cx="6278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4800" dirty="0">
                <a:latin typeface="Barlow Condensed" panose="00000506000000000000" pitchFamily="2" charset="0"/>
              </a:rPr>
              <a:t>encryptie d.m.v.</a:t>
            </a:r>
          </a:p>
          <a:p>
            <a:pPr algn="ctr"/>
            <a:endParaRPr lang="nl-BE" sz="4800" dirty="0">
              <a:latin typeface="Barlow Condensed" panose="00000506000000000000" pitchFamily="2" charset="0"/>
            </a:endParaRPr>
          </a:p>
          <a:p>
            <a:pPr algn="ctr"/>
            <a:r>
              <a:rPr lang="nl-BE" sz="4800" dirty="0">
                <a:latin typeface="Barlow Condensed" panose="00000506000000000000" pitchFamily="2" charset="0"/>
              </a:rPr>
              <a:t>SSL – Secure Socket </a:t>
            </a:r>
            <a:r>
              <a:rPr lang="nl-BE" sz="4800" dirty="0" err="1">
                <a:latin typeface="Barlow Condensed" panose="00000506000000000000" pitchFamily="2" charset="0"/>
              </a:rPr>
              <a:t>Layer</a:t>
            </a:r>
            <a:endParaRPr lang="nl-BE" sz="3600" dirty="0">
              <a:latin typeface="Barlow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027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C762-D654-BD0F-63BE-4F74BEE8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 – Simple Mail Transfer Protocol</a:t>
            </a:r>
            <a:endParaRPr lang="LID4096" dirty="0"/>
          </a:p>
        </p:txBody>
      </p:sp>
      <p:pic>
        <p:nvPicPr>
          <p:cNvPr id="5" name="Picture 4" descr="Download Email Server - Email Server Icon Png - Full Size PNG Image - PNGkit">
            <a:extLst>
              <a:ext uri="{FF2B5EF4-FFF2-40B4-BE49-F238E27FC236}">
                <a16:creationId xmlns:a16="http://schemas.microsoft.com/office/drawing/2014/main" id="{6DC92933-DB09-FF28-1EED-39D6D0549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976" y="3354387"/>
            <a:ext cx="2003274" cy="284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14">
            <a:extLst>
              <a:ext uri="{FF2B5EF4-FFF2-40B4-BE49-F238E27FC236}">
                <a16:creationId xmlns:a16="http://schemas.microsoft.com/office/drawing/2014/main" id="{39FF6B60-6794-8B28-F402-F4C4C5F64E78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104" y="3848005"/>
            <a:ext cx="1918820" cy="2027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Rechte verbindingslijn met pijl 15">
            <a:extLst>
              <a:ext uri="{FF2B5EF4-FFF2-40B4-BE49-F238E27FC236}">
                <a16:creationId xmlns:a16="http://schemas.microsoft.com/office/drawing/2014/main" id="{4777DE71-E569-AAAD-BA12-1BEA3689EC6A}"/>
              </a:ext>
            </a:extLst>
          </p:cNvPr>
          <p:cNvCxnSpPr/>
          <p:nvPr/>
        </p:nvCxnSpPr>
        <p:spPr>
          <a:xfrm>
            <a:off x="3677051" y="4835197"/>
            <a:ext cx="486075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17">
            <a:extLst>
              <a:ext uri="{FF2B5EF4-FFF2-40B4-BE49-F238E27FC236}">
                <a16:creationId xmlns:a16="http://schemas.microsoft.com/office/drawing/2014/main" id="{899D26E3-BD09-58BE-EDF0-28F68B42A606}"/>
              </a:ext>
            </a:extLst>
          </p:cNvPr>
          <p:cNvSpPr/>
          <p:nvPr/>
        </p:nvSpPr>
        <p:spPr>
          <a:xfrm>
            <a:off x="8367849" y="1717906"/>
            <a:ext cx="2585741" cy="1113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5400" dirty="0">
                <a:solidFill>
                  <a:schemeClr val="accent2"/>
                </a:solidFill>
                <a:latin typeface="Barlow Condensed" panose="00000506000000000000" pitchFamily="2" charset="0"/>
              </a:rPr>
              <a:t>poort 25</a:t>
            </a:r>
          </a:p>
        </p:txBody>
      </p:sp>
      <p:pic>
        <p:nvPicPr>
          <p:cNvPr id="9" name="Picture 8" descr="E-mail - Autena">
            <a:extLst>
              <a:ext uri="{FF2B5EF4-FFF2-40B4-BE49-F238E27FC236}">
                <a16:creationId xmlns:a16="http://schemas.microsoft.com/office/drawing/2014/main" id="{71CA15A3-AA33-F1AC-7876-2B6C04C0B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846" y="3949509"/>
            <a:ext cx="1609091" cy="14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3255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AF47-C21F-1B01-D4F5-C6C74A51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– File Transfer Protocol</a:t>
            </a:r>
            <a:endParaRPr lang="LID4096" dirty="0"/>
          </a:p>
        </p:txBody>
      </p:sp>
      <p:pic>
        <p:nvPicPr>
          <p:cNvPr id="4" name="Afbeelding 14">
            <a:extLst>
              <a:ext uri="{FF2B5EF4-FFF2-40B4-BE49-F238E27FC236}">
                <a16:creationId xmlns:a16="http://schemas.microsoft.com/office/drawing/2014/main" id="{51F0B63B-1EF4-8D5A-19F9-5E76D9599552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41" y="2619496"/>
            <a:ext cx="1918820" cy="2027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Rechte verbindingslijn met pijl 15">
            <a:extLst>
              <a:ext uri="{FF2B5EF4-FFF2-40B4-BE49-F238E27FC236}">
                <a16:creationId xmlns:a16="http://schemas.microsoft.com/office/drawing/2014/main" id="{0B794DC1-0BE1-A0C4-2760-11734EA2C8A5}"/>
              </a:ext>
            </a:extLst>
          </p:cNvPr>
          <p:cNvCxnSpPr/>
          <p:nvPr/>
        </p:nvCxnSpPr>
        <p:spPr>
          <a:xfrm>
            <a:off x="3429288" y="3606688"/>
            <a:ext cx="486075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pplication Server Icon #220860 - Free Icons Library">
            <a:extLst>
              <a:ext uri="{FF2B5EF4-FFF2-40B4-BE49-F238E27FC236}">
                <a16:creationId xmlns:a16="http://schemas.microsoft.com/office/drawing/2014/main" id="{ECF6BD7C-AD27-D2B0-DAD3-783A8887A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173" y="1958824"/>
            <a:ext cx="2391487" cy="294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iletype Docs Icon | Material Iconpack | zhoolego">
            <a:extLst>
              <a:ext uri="{FF2B5EF4-FFF2-40B4-BE49-F238E27FC236}">
                <a16:creationId xmlns:a16="http://schemas.microsoft.com/office/drawing/2014/main" id="{5FBFBC42-AB68-FBB7-4026-4DD3ECEDD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062" y="2990592"/>
            <a:ext cx="1098233" cy="10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Filetype Docs Icon | Material Iconpack | zhoolego">
            <a:extLst>
              <a:ext uri="{FF2B5EF4-FFF2-40B4-BE49-F238E27FC236}">
                <a16:creationId xmlns:a16="http://schemas.microsoft.com/office/drawing/2014/main" id="{1FBFA10F-B1C7-3026-0FEB-EDF410487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062" y="3005683"/>
            <a:ext cx="1098233" cy="10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Filetype Docs Icon | Material Iconpack | zhoolego">
            <a:extLst>
              <a:ext uri="{FF2B5EF4-FFF2-40B4-BE49-F238E27FC236}">
                <a16:creationId xmlns:a16="http://schemas.microsoft.com/office/drawing/2014/main" id="{712480DF-B0AB-CC52-D2DC-0009AE33A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070" y="3003856"/>
            <a:ext cx="1098233" cy="10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Filetype Docs Icon | Material Iconpack | zhoolego">
            <a:extLst>
              <a:ext uri="{FF2B5EF4-FFF2-40B4-BE49-F238E27FC236}">
                <a16:creationId xmlns:a16="http://schemas.microsoft.com/office/drawing/2014/main" id="{EF55CC1F-C096-25BF-D2A7-36198181D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074" y="2990592"/>
            <a:ext cx="1098233" cy="10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Filetype Docs Icon | Material Iconpack | zhoolego">
            <a:extLst>
              <a:ext uri="{FF2B5EF4-FFF2-40B4-BE49-F238E27FC236}">
                <a16:creationId xmlns:a16="http://schemas.microsoft.com/office/drawing/2014/main" id="{5CA5C8C7-F6FC-090C-0886-CF20E1C55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076" y="2997224"/>
            <a:ext cx="1098233" cy="10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Filetype Docs Icon | Material Iconpack | zhoolego">
            <a:extLst>
              <a:ext uri="{FF2B5EF4-FFF2-40B4-BE49-F238E27FC236}">
                <a16:creationId xmlns:a16="http://schemas.microsoft.com/office/drawing/2014/main" id="{B34E7CCA-2F0C-D594-01DA-D067305FC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077" y="3000046"/>
            <a:ext cx="1098233" cy="10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Filetype Docs Icon | Material Iconpack | zhoolego">
            <a:extLst>
              <a:ext uri="{FF2B5EF4-FFF2-40B4-BE49-F238E27FC236}">
                <a16:creationId xmlns:a16="http://schemas.microsoft.com/office/drawing/2014/main" id="{21E3F772-7909-B826-EAA9-A08AF49D0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078" y="3000046"/>
            <a:ext cx="1098233" cy="10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9611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3740-2A06-BF2C-82BF-325FE7F6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– File Transfer Protocol</a:t>
            </a:r>
            <a:endParaRPr lang="LID4096" dirty="0"/>
          </a:p>
        </p:txBody>
      </p:sp>
      <p:sp>
        <p:nvSpPr>
          <p:cNvPr id="4" name="Tekstvak 17">
            <a:extLst>
              <a:ext uri="{FF2B5EF4-FFF2-40B4-BE49-F238E27FC236}">
                <a16:creationId xmlns:a16="http://schemas.microsoft.com/office/drawing/2014/main" id="{F2793F7C-4ACF-3D7A-8888-E17E435DF154}"/>
              </a:ext>
            </a:extLst>
          </p:cNvPr>
          <p:cNvSpPr txBox="1"/>
          <p:nvPr/>
        </p:nvSpPr>
        <p:spPr>
          <a:xfrm>
            <a:off x="1248761" y="1719752"/>
            <a:ext cx="7800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5400" dirty="0">
                <a:latin typeface="Barlow Condensed" panose="00000506000000000000" pitchFamily="2" charset="0"/>
              </a:rPr>
              <a:t>PI – protocol </a:t>
            </a:r>
            <a:r>
              <a:rPr lang="nl-BE" sz="5400" dirty="0" err="1">
                <a:latin typeface="Barlow Condensed" panose="00000506000000000000" pitchFamily="2" charset="0"/>
              </a:rPr>
              <a:t>interpreter</a:t>
            </a:r>
            <a:endParaRPr lang="nl-BE" sz="4000" dirty="0">
              <a:latin typeface="Barlow Condensed" panose="00000506000000000000" pitchFamily="2" charset="0"/>
            </a:endParaRPr>
          </a:p>
        </p:txBody>
      </p:sp>
      <p:sp>
        <p:nvSpPr>
          <p:cNvPr id="5" name="Rechthoek 19">
            <a:extLst>
              <a:ext uri="{FF2B5EF4-FFF2-40B4-BE49-F238E27FC236}">
                <a16:creationId xmlns:a16="http://schemas.microsoft.com/office/drawing/2014/main" id="{5249A3E6-1F47-82AA-B522-ABCEA555586B}"/>
              </a:ext>
            </a:extLst>
          </p:cNvPr>
          <p:cNvSpPr/>
          <p:nvPr/>
        </p:nvSpPr>
        <p:spPr>
          <a:xfrm>
            <a:off x="8357498" y="1704918"/>
            <a:ext cx="2585741" cy="1113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5400" dirty="0">
                <a:solidFill>
                  <a:schemeClr val="accent2"/>
                </a:solidFill>
                <a:latin typeface="Barlow Condensed" panose="00000506000000000000" pitchFamily="2" charset="0"/>
              </a:rPr>
              <a:t>poort 21</a:t>
            </a:r>
          </a:p>
        </p:txBody>
      </p:sp>
      <p:sp>
        <p:nvSpPr>
          <p:cNvPr id="6" name="Tekstvak 24">
            <a:extLst>
              <a:ext uri="{FF2B5EF4-FFF2-40B4-BE49-F238E27FC236}">
                <a16:creationId xmlns:a16="http://schemas.microsoft.com/office/drawing/2014/main" id="{F1214AF4-8094-5516-5E39-F9BCDE278FB6}"/>
              </a:ext>
            </a:extLst>
          </p:cNvPr>
          <p:cNvSpPr txBox="1"/>
          <p:nvPr/>
        </p:nvSpPr>
        <p:spPr>
          <a:xfrm>
            <a:off x="1248761" y="4054899"/>
            <a:ext cx="7800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5400" dirty="0">
                <a:latin typeface="Barlow Condensed" panose="00000506000000000000" pitchFamily="2" charset="0"/>
              </a:rPr>
              <a:t>DTP – data transfer </a:t>
            </a:r>
            <a:r>
              <a:rPr lang="nl-BE" sz="5400" dirty="0" err="1">
                <a:latin typeface="Barlow Condensed" panose="00000506000000000000" pitchFamily="2" charset="0"/>
              </a:rPr>
              <a:t>process</a:t>
            </a:r>
            <a:endParaRPr lang="nl-BE" sz="4000" dirty="0">
              <a:latin typeface="Barlow Condensed" panose="00000506000000000000" pitchFamily="2" charset="0"/>
            </a:endParaRPr>
          </a:p>
        </p:txBody>
      </p:sp>
      <p:sp>
        <p:nvSpPr>
          <p:cNvPr id="7" name="Rechthoek 25">
            <a:extLst>
              <a:ext uri="{FF2B5EF4-FFF2-40B4-BE49-F238E27FC236}">
                <a16:creationId xmlns:a16="http://schemas.microsoft.com/office/drawing/2014/main" id="{1EA66F55-C689-DF86-5B5C-A06EE8424742}"/>
              </a:ext>
            </a:extLst>
          </p:cNvPr>
          <p:cNvSpPr/>
          <p:nvPr/>
        </p:nvSpPr>
        <p:spPr>
          <a:xfrm>
            <a:off x="8357498" y="4040065"/>
            <a:ext cx="2585741" cy="1113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5400" dirty="0">
                <a:solidFill>
                  <a:schemeClr val="accent2"/>
                </a:solidFill>
                <a:latin typeface="Barlow Condensed" panose="00000506000000000000" pitchFamily="2" charset="0"/>
              </a:rPr>
              <a:t>poort 20</a:t>
            </a:r>
          </a:p>
        </p:txBody>
      </p:sp>
    </p:spTree>
    <p:extLst>
      <p:ext uri="{BB962C8B-B14F-4D97-AF65-F5344CB8AC3E}">
        <p14:creationId xmlns:p14="http://schemas.microsoft.com/office/powerpoint/2010/main" val="213501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6D5D-2FBD-9396-BF4C-0F114D50B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5993"/>
            <a:ext cx="9144000" cy="2387600"/>
          </a:xfrm>
        </p:spPr>
        <p:txBody>
          <a:bodyPr/>
          <a:lstStyle/>
          <a:p>
            <a:r>
              <a:rPr lang="en-US" dirty="0"/>
              <a:t>OSI-reference model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8403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ina enters a new era with Xi Jinping in full command – DW – 10/24/2022">
            <a:extLst>
              <a:ext uri="{FF2B5EF4-FFF2-40B4-BE49-F238E27FC236}">
                <a16:creationId xmlns:a16="http://schemas.microsoft.com/office/drawing/2014/main" id="{E9DDC280-EF2D-387D-A519-5FEDC6B83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6" r="34124"/>
          <a:stretch/>
        </p:blipFill>
        <p:spPr bwMode="auto">
          <a:xfrm>
            <a:off x="6372225" y="671689"/>
            <a:ext cx="4686300" cy="551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oden en gewonden bij protesten tegen afzetten Peruaanse president | RTL  Nieuws">
            <a:extLst>
              <a:ext uri="{FF2B5EF4-FFF2-40B4-BE49-F238E27FC236}">
                <a16:creationId xmlns:a16="http://schemas.microsoft.com/office/drawing/2014/main" id="{509E33A0-33F0-489A-AFE3-5FE69FA51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4" t="11308" r="21294"/>
          <a:stretch/>
        </p:blipFill>
        <p:spPr bwMode="auto">
          <a:xfrm>
            <a:off x="1133475" y="671689"/>
            <a:ext cx="4781550" cy="551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23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hoek 7">
            <a:extLst>
              <a:ext uri="{FF2B5EF4-FFF2-40B4-BE49-F238E27FC236}">
                <a16:creationId xmlns:a16="http://schemas.microsoft.com/office/drawing/2014/main" id="{81AF8514-E5EA-E9A0-95D5-F1960AA7E875}"/>
              </a:ext>
            </a:extLst>
          </p:cNvPr>
          <p:cNvSpPr/>
          <p:nvPr/>
        </p:nvSpPr>
        <p:spPr>
          <a:xfrm>
            <a:off x="2243572" y="980483"/>
            <a:ext cx="2279215" cy="45628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China</a:t>
            </a:r>
          </a:p>
        </p:txBody>
      </p:sp>
      <p:sp>
        <p:nvSpPr>
          <p:cNvPr id="33" name="Rechthoek 8">
            <a:extLst>
              <a:ext uri="{FF2B5EF4-FFF2-40B4-BE49-F238E27FC236}">
                <a16:creationId xmlns:a16="http://schemas.microsoft.com/office/drawing/2014/main" id="{22F835CF-0CCA-A032-673E-C90A0A874D95}"/>
              </a:ext>
            </a:extLst>
          </p:cNvPr>
          <p:cNvSpPr/>
          <p:nvPr/>
        </p:nvSpPr>
        <p:spPr>
          <a:xfrm>
            <a:off x="7669213" y="980483"/>
            <a:ext cx="2279215" cy="45628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Peru</a:t>
            </a:r>
          </a:p>
        </p:txBody>
      </p:sp>
      <p:sp>
        <p:nvSpPr>
          <p:cNvPr id="34" name="Rechthoek 10">
            <a:extLst>
              <a:ext uri="{FF2B5EF4-FFF2-40B4-BE49-F238E27FC236}">
                <a16:creationId xmlns:a16="http://schemas.microsoft.com/office/drawing/2014/main" id="{959E5325-295C-9030-C8EE-A0406AFF4D44}"/>
              </a:ext>
            </a:extLst>
          </p:cNvPr>
          <p:cNvSpPr/>
          <p:nvPr/>
        </p:nvSpPr>
        <p:spPr>
          <a:xfrm>
            <a:off x="2339063" y="1700563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staatshoofd</a:t>
            </a:r>
          </a:p>
        </p:txBody>
      </p:sp>
      <p:sp>
        <p:nvSpPr>
          <p:cNvPr id="35" name="Rechthoek 11">
            <a:extLst>
              <a:ext uri="{FF2B5EF4-FFF2-40B4-BE49-F238E27FC236}">
                <a16:creationId xmlns:a16="http://schemas.microsoft.com/office/drawing/2014/main" id="{1DCCDE61-E23B-0525-4EE5-C2E7373E82ED}"/>
              </a:ext>
            </a:extLst>
          </p:cNvPr>
          <p:cNvSpPr/>
          <p:nvPr/>
        </p:nvSpPr>
        <p:spPr>
          <a:xfrm>
            <a:off x="7764704" y="1700563"/>
            <a:ext cx="208823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staatshoofd</a:t>
            </a:r>
          </a:p>
        </p:txBody>
      </p:sp>
      <p:sp>
        <p:nvSpPr>
          <p:cNvPr id="36" name="Rechthoek 12">
            <a:extLst>
              <a:ext uri="{FF2B5EF4-FFF2-40B4-BE49-F238E27FC236}">
                <a16:creationId xmlns:a16="http://schemas.microsoft.com/office/drawing/2014/main" id="{FDB818C5-DFD1-A051-6E91-201D04E34504}"/>
              </a:ext>
            </a:extLst>
          </p:cNvPr>
          <p:cNvSpPr/>
          <p:nvPr/>
        </p:nvSpPr>
        <p:spPr>
          <a:xfrm>
            <a:off x="2339063" y="2708675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tolk</a:t>
            </a:r>
          </a:p>
        </p:txBody>
      </p:sp>
      <p:sp>
        <p:nvSpPr>
          <p:cNvPr id="37" name="Rechthoek 13">
            <a:extLst>
              <a:ext uri="{FF2B5EF4-FFF2-40B4-BE49-F238E27FC236}">
                <a16:creationId xmlns:a16="http://schemas.microsoft.com/office/drawing/2014/main" id="{FE21DDA4-80F5-7C2D-E598-8201C7685520}"/>
              </a:ext>
            </a:extLst>
          </p:cNvPr>
          <p:cNvSpPr/>
          <p:nvPr/>
        </p:nvSpPr>
        <p:spPr>
          <a:xfrm>
            <a:off x="7764704" y="2708675"/>
            <a:ext cx="208823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tolk</a:t>
            </a:r>
          </a:p>
        </p:txBody>
      </p:sp>
      <p:sp>
        <p:nvSpPr>
          <p:cNvPr id="38" name="Rechthoek 14">
            <a:extLst>
              <a:ext uri="{FF2B5EF4-FFF2-40B4-BE49-F238E27FC236}">
                <a16:creationId xmlns:a16="http://schemas.microsoft.com/office/drawing/2014/main" id="{119C2D33-F10F-316E-85F9-BEB27E093139}"/>
              </a:ext>
            </a:extLst>
          </p:cNvPr>
          <p:cNvSpPr/>
          <p:nvPr/>
        </p:nvSpPr>
        <p:spPr>
          <a:xfrm>
            <a:off x="2339063" y="3716787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cryptograaf</a:t>
            </a:r>
          </a:p>
        </p:txBody>
      </p:sp>
      <p:sp>
        <p:nvSpPr>
          <p:cNvPr id="39" name="Rechthoek 15">
            <a:extLst>
              <a:ext uri="{FF2B5EF4-FFF2-40B4-BE49-F238E27FC236}">
                <a16:creationId xmlns:a16="http://schemas.microsoft.com/office/drawing/2014/main" id="{5CB10F08-4C58-F6FD-4947-9F66E3955964}"/>
              </a:ext>
            </a:extLst>
          </p:cNvPr>
          <p:cNvSpPr/>
          <p:nvPr/>
        </p:nvSpPr>
        <p:spPr>
          <a:xfrm>
            <a:off x="7764704" y="3716787"/>
            <a:ext cx="208823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cryptograaf</a:t>
            </a:r>
          </a:p>
        </p:txBody>
      </p:sp>
      <p:sp>
        <p:nvSpPr>
          <p:cNvPr id="40" name="Rechthoek 16">
            <a:extLst>
              <a:ext uri="{FF2B5EF4-FFF2-40B4-BE49-F238E27FC236}">
                <a16:creationId xmlns:a16="http://schemas.microsoft.com/office/drawing/2014/main" id="{017C8D43-CF29-0E9B-0B24-822A37185AE6}"/>
              </a:ext>
            </a:extLst>
          </p:cNvPr>
          <p:cNvSpPr/>
          <p:nvPr/>
        </p:nvSpPr>
        <p:spPr>
          <a:xfrm>
            <a:off x="2339063" y="4721976"/>
            <a:ext cx="208823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operator</a:t>
            </a:r>
          </a:p>
        </p:txBody>
      </p:sp>
      <p:sp>
        <p:nvSpPr>
          <p:cNvPr id="41" name="Rechthoek 17">
            <a:extLst>
              <a:ext uri="{FF2B5EF4-FFF2-40B4-BE49-F238E27FC236}">
                <a16:creationId xmlns:a16="http://schemas.microsoft.com/office/drawing/2014/main" id="{83065BA7-50D7-A8F8-D441-0CAC0DFBA688}"/>
              </a:ext>
            </a:extLst>
          </p:cNvPr>
          <p:cNvSpPr/>
          <p:nvPr/>
        </p:nvSpPr>
        <p:spPr>
          <a:xfrm>
            <a:off x="7764704" y="4721976"/>
            <a:ext cx="208823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3200" dirty="0">
                <a:solidFill>
                  <a:schemeClr val="tx1"/>
                </a:solidFill>
                <a:latin typeface="Barlow Condensed" panose="00000506000000000000" pitchFamily="2" charset="0"/>
              </a:rPr>
              <a:t>operator</a:t>
            </a:r>
          </a:p>
        </p:txBody>
      </p:sp>
      <p:cxnSp>
        <p:nvCxnSpPr>
          <p:cNvPr id="42" name="Rechte verbindingslijn 18">
            <a:extLst>
              <a:ext uri="{FF2B5EF4-FFF2-40B4-BE49-F238E27FC236}">
                <a16:creationId xmlns:a16="http://schemas.microsoft.com/office/drawing/2014/main" id="{A4C43FDD-7EA7-9CE6-099A-ADB947EA5057}"/>
              </a:ext>
            </a:extLst>
          </p:cNvPr>
          <p:cNvCxnSpPr/>
          <p:nvPr/>
        </p:nvCxnSpPr>
        <p:spPr>
          <a:xfrm>
            <a:off x="4427295" y="1988595"/>
            <a:ext cx="33374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kstvak 19">
            <a:extLst>
              <a:ext uri="{FF2B5EF4-FFF2-40B4-BE49-F238E27FC236}">
                <a16:creationId xmlns:a16="http://schemas.microsoft.com/office/drawing/2014/main" id="{CE3AE297-964A-BFB1-1EFA-2F6343E12471}"/>
              </a:ext>
            </a:extLst>
          </p:cNvPr>
          <p:cNvSpPr txBox="1"/>
          <p:nvPr/>
        </p:nvSpPr>
        <p:spPr>
          <a:xfrm>
            <a:off x="4984177" y="1565915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>
                <a:latin typeface="Barlow Condensed" panose="00000506000000000000" pitchFamily="2" charset="0"/>
              </a:rPr>
              <a:t>diplomatieke regels</a:t>
            </a:r>
          </a:p>
        </p:txBody>
      </p:sp>
      <p:sp>
        <p:nvSpPr>
          <p:cNvPr id="44" name="Tekstvak 20">
            <a:extLst>
              <a:ext uri="{FF2B5EF4-FFF2-40B4-BE49-F238E27FC236}">
                <a16:creationId xmlns:a16="http://schemas.microsoft.com/office/drawing/2014/main" id="{9F0D6932-40AA-F471-E062-2FBAD540FD3A}"/>
              </a:ext>
            </a:extLst>
          </p:cNvPr>
          <p:cNvSpPr txBox="1"/>
          <p:nvPr/>
        </p:nvSpPr>
        <p:spPr>
          <a:xfrm>
            <a:off x="4747034" y="2578555"/>
            <a:ext cx="277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>
                <a:latin typeface="Barlow Condensed" panose="00000506000000000000" pitchFamily="2" charset="0"/>
              </a:rPr>
              <a:t>gemeenschappelijke taal</a:t>
            </a:r>
          </a:p>
        </p:txBody>
      </p:sp>
      <p:sp>
        <p:nvSpPr>
          <p:cNvPr id="45" name="Tekstvak 21">
            <a:extLst>
              <a:ext uri="{FF2B5EF4-FFF2-40B4-BE49-F238E27FC236}">
                <a16:creationId xmlns:a16="http://schemas.microsoft.com/office/drawing/2014/main" id="{76B3B4F1-4511-6CFF-C35F-FD1B4A10A7EE}"/>
              </a:ext>
            </a:extLst>
          </p:cNvPr>
          <p:cNvSpPr txBox="1"/>
          <p:nvPr/>
        </p:nvSpPr>
        <p:spPr>
          <a:xfrm>
            <a:off x="4685602" y="3552004"/>
            <a:ext cx="289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>
                <a:latin typeface="Barlow Condensed" panose="00000506000000000000" pitchFamily="2" charset="0"/>
              </a:rPr>
              <a:t>gemeenschappelijke code</a:t>
            </a:r>
          </a:p>
        </p:txBody>
      </p:sp>
      <p:sp>
        <p:nvSpPr>
          <p:cNvPr id="46" name="Tekstvak 22">
            <a:extLst>
              <a:ext uri="{FF2B5EF4-FFF2-40B4-BE49-F238E27FC236}">
                <a16:creationId xmlns:a16="http://schemas.microsoft.com/office/drawing/2014/main" id="{B09D3571-9381-DE5B-B403-D58772894944}"/>
              </a:ext>
            </a:extLst>
          </p:cNvPr>
          <p:cNvSpPr txBox="1"/>
          <p:nvPr/>
        </p:nvSpPr>
        <p:spPr>
          <a:xfrm>
            <a:off x="4562271" y="4586198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>
                <a:latin typeface="Barlow Condensed" panose="00000506000000000000" pitchFamily="2" charset="0"/>
              </a:rPr>
              <a:t>gemeenschappelijk medium</a:t>
            </a:r>
          </a:p>
        </p:txBody>
      </p:sp>
      <p:cxnSp>
        <p:nvCxnSpPr>
          <p:cNvPr id="47" name="Rechte verbindingslijn 23">
            <a:extLst>
              <a:ext uri="{FF2B5EF4-FFF2-40B4-BE49-F238E27FC236}">
                <a16:creationId xmlns:a16="http://schemas.microsoft.com/office/drawing/2014/main" id="{6B7170BD-36B8-994F-F98C-E1B05D0500C4}"/>
              </a:ext>
            </a:extLst>
          </p:cNvPr>
          <p:cNvCxnSpPr/>
          <p:nvPr/>
        </p:nvCxnSpPr>
        <p:spPr>
          <a:xfrm>
            <a:off x="3383179" y="5280465"/>
            <a:ext cx="0" cy="5069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Rechte verbindingslijn 24">
            <a:extLst>
              <a:ext uri="{FF2B5EF4-FFF2-40B4-BE49-F238E27FC236}">
                <a16:creationId xmlns:a16="http://schemas.microsoft.com/office/drawing/2014/main" id="{B1D6DD9F-B8FB-FDFB-63EA-41046B75DFD3}"/>
              </a:ext>
            </a:extLst>
          </p:cNvPr>
          <p:cNvCxnSpPr/>
          <p:nvPr/>
        </p:nvCxnSpPr>
        <p:spPr>
          <a:xfrm>
            <a:off x="8915275" y="5289848"/>
            <a:ext cx="0" cy="5069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Rechte verbindingslijn 25">
            <a:extLst>
              <a:ext uri="{FF2B5EF4-FFF2-40B4-BE49-F238E27FC236}">
                <a16:creationId xmlns:a16="http://schemas.microsoft.com/office/drawing/2014/main" id="{0594368B-0BFF-DD47-BC39-166325FE591C}"/>
              </a:ext>
            </a:extLst>
          </p:cNvPr>
          <p:cNvCxnSpPr/>
          <p:nvPr/>
        </p:nvCxnSpPr>
        <p:spPr>
          <a:xfrm>
            <a:off x="3383179" y="5796827"/>
            <a:ext cx="553209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echte verbindingslijn 26">
            <a:extLst>
              <a:ext uri="{FF2B5EF4-FFF2-40B4-BE49-F238E27FC236}">
                <a16:creationId xmlns:a16="http://schemas.microsoft.com/office/drawing/2014/main" id="{7B759570-BE05-4893-DEFD-BAC91C925F8D}"/>
              </a:ext>
            </a:extLst>
          </p:cNvPr>
          <p:cNvCxnSpPr/>
          <p:nvPr/>
        </p:nvCxnSpPr>
        <p:spPr>
          <a:xfrm>
            <a:off x="4427295" y="2996707"/>
            <a:ext cx="33374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Rechte verbindingslijn 27">
            <a:extLst>
              <a:ext uri="{FF2B5EF4-FFF2-40B4-BE49-F238E27FC236}">
                <a16:creationId xmlns:a16="http://schemas.microsoft.com/office/drawing/2014/main" id="{A995189F-A49C-9CCB-84DF-A3602D89BD5C}"/>
              </a:ext>
            </a:extLst>
          </p:cNvPr>
          <p:cNvCxnSpPr/>
          <p:nvPr/>
        </p:nvCxnSpPr>
        <p:spPr>
          <a:xfrm>
            <a:off x="4427295" y="4007902"/>
            <a:ext cx="33374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Rechte verbindingslijn 28">
            <a:extLst>
              <a:ext uri="{FF2B5EF4-FFF2-40B4-BE49-F238E27FC236}">
                <a16:creationId xmlns:a16="http://schemas.microsoft.com/office/drawing/2014/main" id="{393DDB3C-9BA7-8786-1FAC-63027018000B}"/>
              </a:ext>
            </a:extLst>
          </p:cNvPr>
          <p:cNvCxnSpPr/>
          <p:nvPr/>
        </p:nvCxnSpPr>
        <p:spPr>
          <a:xfrm>
            <a:off x="4427295" y="5012931"/>
            <a:ext cx="33374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Gelijkbenige driehoek 29">
            <a:extLst>
              <a:ext uri="{FF2B5EF4-FFF2-40B4-BE49-F238E27FC236}">
                <a16:creationId xmlns:a16="http://schemas.microsoft.com/office/drawing/2014/main" id="{2BEF4A16-4250-D5AE-E2C5-F8CC7FEACD75}"/>
              </a:ext>
            </a:extLst>
          </p:cNvPr>
          <p:cNvSpPr/>
          <p:nvPr/>
        </p:nvSpPr>
        <p:spPr>
          <a:xfrm rot="10800000">
            <a:off x="3203159" y="2348635"/>
            <a:ext cx="360040" cy="278740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40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54" name="Gelijkbenige driehoek 30">
            <a:extLst>
              <a:ext uri="{FF2B5EF4-FFF2-40B4-BE49-F238E27FC236}">
                <a16:creationId xmlns:a16="http://schemas.microsoft.com/office/drawing/2014/main" id="{357C2117-E691-FBA3-49F2-2A21D801198A}"/>
              </a:ext>
            </a:extLst>
          </p:cNvPr>
          <p:cNvSpPr/>
          <p:nvPr/>
        </p:nvSpPr>
        <p:spPr>
          <a:xfrm rot="10800000">
            <a:off x="3203063" y="3372920"/>
            <a:ext cx="360040" cy="278740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40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55" name="Gelijkbenige driehoek 31">
            <a:extLst>
              <a:ext uri="{FF2B5EF4-FFF2-40B4-BE49-F238E27FC236}">
                <a16:creationId xmlns:a16="http://schemas.microsoft.com/office/drawing/2014/main" id="{53C5DBA7-C84E-E53B-3B35-76016F49BB43}"/>
              </a:ext>
            </a:extLst>
          </p:cNvPr>
          <p:cNvSpPr/>
          <p:nvPr/>
        </p:nvSpPr>
        <p:spPr>
          <a:xfrm rot="10800000">
            <a:off x="3203065" y="4373591"/>
            <a:ext cx="360040" cy="278740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40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56" name="Gelijkbenige driehoek 32">
            <a:extLst>
              <a:ext uri="{FF2B5EF4-FFF2-40B4-BE49-F238E27FC236}">
                <a16:creationId xmlns:a16="http://schemas.microsoft.com/office/drawing/2014/main" id="{855853E2-9274-0599-57EA-4B1E4CEEFD66}"/>
              </a:ext>
            </a:extLst>
          </p:cNvPr>
          <p:cNvSpPr/>
          <p:nvPr/>
        </p:nvSpPr>
        <p:spPr>
          <a:xfrm>
            <a:off x="8735255" y="4373591"/>
            <a:ext cx="360040" cy="278740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40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57" name="Gelijkbenige driehoek 33">
            <a:extLst>
              <a:ext uri="{FF2B5EF4-FFF2-40B4-BE49-F238E27FC236}">
                <a16:creationId xmlns:a16="http://schemas.microsoft.com/office/drawing/2014/main" id="{3AB5BFBB-B52F-B654-9CCE-B6CA362ECD32}"/>
              </a:ext>
            </a:extLst>
          </p:cNvPr>
          <p:cNvSpPr/>
          <p:nvPr/>
        </p:nvSpPr>
        <p:spPr>
          <a:xfrm>
            <a:off x="8735255" y="3372921"/>
            <a:ext cx="360040" cy="278740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40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58" name="Gelijkbenige driehoek 34">
            <a:extLst>
              <a:ext uri="{FF2B5EF4-FFF2-40B4-BE49-F238E27FC236}">
                <a16:creationId xmlns:a16="http://schemas.microsoft.com/office/drawing/2014/main" id="{CC18ED03-1F7A-47C1-137E-EA1CBCE9A296}"/>
              </a:ext>
            </a:extLst>
          </p:cNvPr>
          <p:cNvSpPr/>
          <p:nvPr/>
        </p:nvSpPr>
        <p:spPr>
          <a:xfrm>
            <a:off x="8735255" y="2348635"/>
            <a:ext cx="360040" cy="278740"/>
          </a:xfrm>
          <a:prstGeom prst="triangle">
            <a:avLst>
              <a:gd name="adj" fmla="val 5313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sz="2400">
              <a:solidFill>
                <a:schemeClr val="tx1"/>
              </a:solidFill>
              <a:latin typeface="Barlow Condensed" panose="00000506000000000000" pitchFamily="2" charset="0"/>
            </a:endParaRPr>
          </a:p>
        </p:txBody>
      </p:sp>
      <p:sp>
        <p:nvSpPr>
          <p:cNvPr id="59" name="Tekstvak 35">
            <a:extLst>
              <a:ext uri="{FF2B5EF4-FFF2-40B4-BE49-F238E27FC236}">
                <a16:creationId xmlns:a16="http://schemas.microsoft.com/office/drawing/2014/main" id="{D515D6F8-3121-B967-8793-02253F7B9FEC}"/>
              </a:ext>
            </a:extLst>
          </p:cNvPr>
          <p:cNvSpPr txBox="1"/>
          <p:nvPr/>
        </p:nvSpPr>
        <p:spPr>
          <a:xfrm>
            <a:off x="5037460" y="5367033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>
                <a:latin typeface="Barlow Condensed" panose="00000506000000000000" pitchFamily="2" charset="0"/>
              </a:rPr>
              <a:t>fysieke verbinding</a:t>
            </a:r>
          </a:p>
        </p:txBody>
      </p:sp>
    </p:spTree>
    <p:extLst>
      <p:ext uri="{BB962C8B-B14F-4D97-AF65-F5344CB8AC3E}">
        <p14:creationId xmlns:p14="http://schemas.microsoft.com/office/powerpoint/2010/main" val="124072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1142</Words>
  <Application>Microsoft Office PowerPoint</Application>
  <PresentationFormat>Widescreen</PresentationFormat>
  <Paragraphs>558</Paragraphs>
  <Slides>69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Aptos</vt:lpstr>
      <vt:lpstr>Aptos Display</vt:lpstr>
      <vt:lpstr>Arial</vt:lpstr>
      <vt:lpstr>Barlow Condensed</vt:lpstr>
      <vt:lpstr>Barlow Condensed Medium</vt:lpstr>
      <vt:lpstr>Courier New</vt:lpstr>
      <vt:lpstr>Trebuchet MS</vt:lpstr>
      <vt:lpstr>Office Theme</vt:lpstr>
      <vt:lpstr>Netwerktopologieën</vt:lpstr>
      <vt:lpstr>Maasnetwerk</vt:lpstr>
      <vt:lpstr>Ringnetwerk</vt:lpstr>
      <vt:lpstr>Busnetwerk</vt:lpstr>
      <vt:lpstr>Sternetwerk</vt:lpstr>
      <vt:lpstr>Boomtopologie – Hiërarchishe stertopologie</vt:lpstr>
      <vt:lpstr>OSI-reference model</vt:lpstr>
      <vt:lpstr>PowerPoint Presentation</vt:lpstr>
      <vt:lpstr>PowerPoint Presentation</vt:lpstr>
      <vt:lpstr>OSI-reference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NetwerkProtocollen</vt:lpstr>
      <vt:lpstr>PowerPoint Presentation</vt:lpstr>
      <vt:lpstr>PowerPoint Presentation</vt:lpstr>
      <vt:lpstr>PowerPoint Presentation</vt:lpstr>
      <vt:lpstr>Ethernet</vt:lpstr>
      <vt:lpstr>PowerPoint Presentation</vt:lpstr>
      <vt:lpstr>TCP/IP</vt:lpstr>
      <vt:lpstr>PowerPoint Presentation</vt:lpstr>
      <vt:lpstr>PowerPoint Presentation</vt:lpstr>
      <vt:lpstr>IPV4</vt:lpstr>
      <vt:lpstr>Klasse A-netwerk</vt:lpstr>
      <vt:lpstr>Voorbeelden klasse A</vt:lpstr>
      <vt:lpstr>Klasse B-netwerk</vt:lpstr>
      <vt:lpstr>Voorbeelden klasse B</vt:lpstr>
      <vt:lpstr>Klasse C-netwerk</vt:lpstr>
      <vt:lpstr>Voorbeelden klasse C</vt:lpstr>
      <vt:lpstr>Standaard ip-adres in gebruik</vt:lpstr>
      <vt:lpstr>Subnetting</vt:lpstr>
      <vt:lpstr>PowerPoint Presentation</vt:lpstr>
      <vt:lpstr>PowerPoint Presentation</vt:lpstr>
      <vt:lpstr>PowerPoint Presentation</vt:lpstr>
      <vt:lpstr>MAC-adres</vt:lpstr>
      <vt:lpstr>PowerPoint Presentation</vt:lpstr>
      <vt:lpstr>ARP-request</vt:lpstr>
      <vt:lpstr>ARP-request</vt:lpstr>
      <vt:lpstr>ARP-request</vt:lpstr>
      <vt:lpstr>ARP-request</vt:lpstr>
      <vt:lpstr>ARP-request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Toepassingsprotocollen </vt:lpstr>
      <vt:lpstr>DHCP </vt:lpstr>
      <vt:lpstr>DHCP</vt:lpstr>
      <vt:lpstr>DNS</vt:lpstr>
      <vt:lpstr>Poorten</vt:lpstr>
      <vt:lpstr>Poorten</vt:lpstr>
      <vt:lpstr>Poorten</vt:lpstr>
      <vt:lpstr>PowerPoint Presentation</vt:lpstr>
      <vt:lpstr>PowerPoint Presentation</vt:lpstr>
      <vt:lpstr>Fout responsecodes</vt:lpstr>
      <vt:lpstr>Https – Hypertext Transfer Protocol Secure</vt:lpstr>
      <vt:lpstr>SMTP – Simple Mail Transfer Protocol</vt:lpstr>
      <vt:lpstr>FTP – File Transfer Protocol</vt:lpstr>
      <vt:lpstr>FTP – File Transfer 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Vital Vercleyen 202444521</dc:creator>
  <cp:lastModifiedBy>Vital Vercleyen 202444521</cp:lastModifiedBy>
  <cp:revision>20</cp:revision>
  <dcterms:created xsi:type="dcterms:W3CDTF">2025-08-31T14:07:11Z</dcterms:created>
  <dcterms:modified xsi:type="dcterms:W3CDTF">2025-09-15T11:14:18Z</dcterms:modified>
</cp:coreProperties>
</file>