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8372-1D5F-EB7D-AFF4-1C703B10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EFA61-B5A7-A1BC-FEE7-3408B1A50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061C-A240-3176-2A21-DBE4B00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DBB4-6621-66CB-B5C0-4C89FF28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4F2C-A0B9-305A-92DE-746E7984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7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DAB5-A928-8B06-7CAB-C78167A2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C2112-7E7A-0310-C5D7-76774BA1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C3DD-2896-F155-764F-710D1363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78D9-56E2-A7C3-A083-481E172F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240D-9892-211D-CCD4-00245077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95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87EA6-A4A6-0EEF-CCFE-1926D667F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E2FE1-A667-B729-3F00-B2CA98EE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5957-DAD8-81E4-D47A-896ECBD6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18FE-E4AD-B0E9-BC47-4A254225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21C1-C1D0-C3E9-E2D8-7A29627A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749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60AEE-2B3E-F2E4-1201-56F179A5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6449-BF99-E6FC-DE30-E3EAD9CA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8E5D5-159B-FB5A-033E-48B64724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CA69-6AF4-3AE0-1BD5-0801D2F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EEFF-0A6C-7BA5-D678-80E224B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35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1109-8E24-95F4-3638-8C896848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9C5B5-A0D4-8645-27CD-66503C42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2192-5C0E-F989-80A7-D3B1E407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582A2-25C3-C9F4-108F-935662E8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DAE5-D23C-997E-5BA5-665D77E5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41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693-A4D4-6D34-A7FB-4798D17C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31A3-DE6E-9DCF-8582-F8298907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76951-0CA2-768B-4254-3791E0C25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3AFF-6740-55D2-82F8-57831AD1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DA3F-D3E7-CBFE-B3EB-C966F76E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03DA3-B97C-23D6-127F-E7B1758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65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5FF6-03A4-1A88-49B6-FC663FA4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C72E8-C002-5DCB-A65A-E00A5F16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BC879-F82C-CE9D-AD2A-A5A1C8E86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767E8-D2D4-9D20-4185-6995080F4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B4ACB-0E4D-D9BD-A20B-035CF9B29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50793-212C-BDBF-596E-0304CC5B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4077B-F5FA-E157-DE35-B906D208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EB2EE-9413-4B4D-028F-A94CA495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918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300-E0F3-B75E-29B3-E06F9D80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8698D-6A7F-8AF1-AA7E-AECBC941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E3697-98D0-5C80-1A8D-B84C7B60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F1C48-BC6D-385A-5A2D-591DB19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440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002D9-3E35-7A6C-A412-7874CF03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A331C-3B42-F05F-036B-DA8B8AEC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9006-B64D-CE27-63D3-39559D9D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2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BAFE-75B7-AB1A-5B3B-2E2D20F1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E605-36D2-9C4F-9B58-8445211D7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405B5-3958-A2E8-0FBA-3CE80B17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AF33-B068-E7B4-807D-0BFB387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45E7-8DBA-91F3-095A-11BB0A58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C334A-403F-2877-0B7C-D53B9020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316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1941-6520-1F21-574E-2B154817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B40D5-5441-07FD-7E91-3297215D1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FE9F0-B225-7FD5-8D8C-AAC86C9F5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0D6C1-FC53-1DBF-991F-E9021D67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A53AB-4B41-D302-43D3-3CC2380C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A7B19-09B9-199A-8E1B-2B9A8615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466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E253A-D676-9B70-91A3-0EFBD6B1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88839-379E-1109-C306-8B141162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8615-2EC0-A1A4-6B14-776458905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EC46D-824F-4FBA-8620-101889C508D7}" type="datetimeFigureOut">
              <a:rPr lang="LID4096" smtClean="0"/>
              <a:t>08/31/2025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6520-59DD-3352-C483-960F39E9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ED07-3024-F192-C520-E9D22C7A7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DD5B1-55C6-4590-8323-C5AD94EA500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2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74D-71C3-E133-4360-9FE0DA2C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901"/>
            <a:ext cx="9144000" cy="2387600"/>
          </a:xfrm>
        </p:spPr>
        <p:txBody>
          <a:bodyPr/>
          <a:lstStyle/>
          <a:p>
            <a:r>
              <a:rPr lang="en-US" dirty="0"/>
              <a:t>IT Support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538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 support - Free user icons">
            <a:extLst>
              <a:ext uri="{FF2B5EF4-FFF2-40B4-BE49-F238E27FC236}">
                <a16:creationId xmlns:a16="http://schemas.microsoft.com/office/drawing/2014/main" id="{9AAF0BDE-5DCE-BF04-F385-98254F4EA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6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38BD-6E56-2A19-928E-EC1DF72C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endParaRPr lang="LID4096" dirty="0"/>
          </a:p>
        </p:txBody>
      </p:sp>
      <p:sp>
        <p:nvSpPr>
          <p:cNvPr id="4" name="AutoShape 2" descr="inhoudsopgave technische documentatie">
            <a:extLst>
              <a:ext uri="{FF2B5EF4-FFF2-40B4-BE49-F238E27FC236}">
                <a16:creationId xmlns:a16="http://schemas.microsoft.com/office/drawing/2014/main" id="{AD3E8F3D-8C5E-B8AB-0C08-3F773239F7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0" name="Picture 9" descr="A book with text and images&#10;&#10;AI-generated content may be incorrect.">
            <a:extLst>
              <a:ext uri="{FF2B5EF4-FFF2-40B4-BE49-F238E27FC236}">
                <a16:creationId xmlns:a16="http://schemas.microsoft.com/office/drawing/2014/main" id="{EE5F280B-8A49-B029-D3AF-20B9799D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57" y="1394363"/>
            <a:ext cx="7345485" cy="5098512"/>
          </a:xfrm>
          <a:prstGeom prst="rect">
            <a:avLst/>
          </a:prstGeom>
        </p:spPr>
      </p:pic>
      <p:sp>
        <p:nvSpPr>
          <p:cNvPr id="11" name="AutoShape 12" descr="Wat zijn goede voorbeelden van technische documentatie?">
            <a:extLst>
              <a:ext uri="{FF2B5EF4-FFF2-40B4-BE49-F238E27FC236}">
                <a16:creationId xmlns:a16="http://schemas.microsoft.com/office/drawing/2014/main" id="{6D267657-227F-32AF-D295-80385DC062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346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45A97-D925-BACF-329F-86C56A3D8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DE0A-B254-8585-7361-E307A481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endParaRPr lang="LID4096" dirty="0"/>
          </a:p>
        </p:txBody>
      </p:sp>
      <p:sp>
        <p:nvSpPr>
          <p:cNvPr id="4" name="AutoShape 2" descr="inhoudsopgave technische documentatie">
            <a:extLst>
              <a:ext uri="{FF2B5EF4-FFF2-40B4-BE49-F238E27FC236}">
                <a16:creationId xmlns:a16="http://schemas.microsoft.com/office/drawing/2014/main" id="{783BCDB5-E35F-4C55-12B8-3D3702B7C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11" name="AutoShape 12" descr="Wat zijn goede voorbeelden van technische documentatie?">
            <a:extLst>
              <a:ext uri="{FF2B5EF4-FFF2-40B4-BE49-F238E27FC236}">
                <a16:creationId xmlns:a16="http://schemas.microsoft.com/office/drawing/2014/main" id="{82FC258E-3237-5AF1-AD48-6FBB10FE7E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6" name="Picture 5" descr="A green and white rectangular object with text&#10;&#10;AI-generated content may be incorrect.">
            <a:extLst>
              <a:ext uri="{FF2B5EF4-FFF2-40B4-BE49-F238E27FC236}">
                <a16:creationId xmlns:a16="http://schemas.microsoft.com/office/drawing/2014/main" id="{39D20FC4-493B-DC03-5190-82F2D09F5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56" y="1356819"/>
            <a:ext cx="6284604" cy="550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F27AE-88CB-DE29-EEB4-FBEB134B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ACC4-B92B-C288-C9A3-C1B7872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Documentatie</a:t>
            </a:r>
            <a:endParaRPr lang="LID4096" dirty="0"/>
          </a:p>
        </p:txBody>
      </p:sp>
      <p:sp>
        <p:nvSpPr>
          <p:cNvPr id="4" name="AutoShape 2" descr="inhoudsopgave technische documentatie">
            <a:extLst>
              <a:ext uri="{FF2B5EF4-FFF2-40B4-BE49-F238E27FC236}">
                <a16:creationId xmlns:a16="http://schemas.microsoft.com/office/drawing/2014/main" id="{CDD8A025-D263-D696-3B63-EA4F76EA9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sp>
        <p:nvSpPr>
          <p:cNvPr id="11" name="AutoShape 12" descr="Wat zijn goede voorbeelden van technische documentatie?">
            <a:extLst>
              <a:ext uri="{FF2B5EF4-FFF2-40B4-BE49-F238E27FC236}">
                <a16:creationId xmlns:a16="http://schemas.microsoft.com/office/drawing/2014/main" id="{323FD4EE-C62F-21B6-FE2E-C9554CCBB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6EE692-3119-666A-A14F-991F6A8C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43" y="1493520"/>
            <a:ext cx="7231713" cy="50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IT Support</vt:lpstr>
      <vt:lpstr>PowerPoint Presentation</vt:lpstr>
      <vt:lpstr>Documentatie</vt:lpstr>
      <vt:lpstr>Documentatie</vt:lpstr>
      <vt:lpstr>Documentatie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 Vercleyen 202444521</dc:creator>
  <cp:lastModifiedBy>Vital Vercleyen 202444521</cp:lastModifiedBy>
  <cp:revision>1</cp:revision>
  <dcterms:created xsi:type="dcterms:W3CDTF">2025-08-31T12:55:31Z</dcterms:created>
  <dcterms:modified xsi:type="dcterms:W3CDTF">2025-08-31T12:59:33Z</dcterms:modified>
</cp:coreProperties>
</file>