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841065cb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841065cb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841065cb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841065cb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841065cb6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841065cb6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841065cb6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841065cb6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841065cb6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841065cb6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841065cb6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841065cb6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rowan.edu/courses/3600160/discussion_topics/210172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verycenter.com/d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8" y="913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 b="1">
                <a:solidFill>
                  <a:srgbClr val="1C3678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VAST Challenge 2017 MC1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54625" y="2976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4900" b="1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</a:rPr>
              <a:t>Third progress presentation</a:t>
            </a:r>
            <a:endParaRPr sz="4900" b="1">
              <a:solidFill>
                <a:srgbClr val="1C367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22200" y="3921575"/>
            <a:ext cx="72468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Members: Hriday Mistry, Karan Narad, Ryan Hare,Luobin Cui, Tarun Teja Kairamkonda</a:t>
            </a:r>
            <a:endParaRPr sz="104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Reporters: Ryan Hare, Luobin Cui</a:t>
            </a:r>
            <a:endParaRPr sz="104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4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4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11550" y="117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Luobin Cui</a:t>
            </a: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JavaScript code for map locations and bar graph visualizations, help with map route code.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-"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Ryan Hare</a:t>
            </a: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Data preprocessing in Python, JavaScript code for map routes and vehicle filters, website, routes sketch.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Tarun Teja Kairamkonda</a:t>
            </a: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Data extraction and preprocessing using python pandas to form json file and drew the graph sketch to visualise D3 zoomable sunburst.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-"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Hriday Mistry</a:t>
            </a: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Worked on svg components of the sunburst visualization and final calibrations in the zoomable sunburst code to match the map graph.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-"/>
            </a:pPr>
            <a:r>
              <a:rPr lang="en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Karan Narad</a:t>
            </a: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Parsed and imported the data in the D3, </a:t>
            </a:r>
            <a:r>
              <a:rPr lang="en" dirty="0">
                <a:solidFill>
                  <a:srgbClr val="59595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wrote javascript components of D3 graph: Zoomable Sunburst.</a:t>
            </a:r>
            <a:endParaRPr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54450" y="870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Sketch of D3 implementation</a:t>
            </a:r>
            <a:endParaRPr sz="6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50" y="848924"/>
            <a:ext cx="7157449" cy="39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68775" y="241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Sketch of D3 implementation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25" y="1072362"/>
            <a:ext cx="7157449" cy="397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73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Summarization: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428075" y="1282450"/>
            <a:ext cx="4404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 visualization with vehicle routes.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Route width shows number of vehicles.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 by vehicle type and date range.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Mouse over gate names to show a bar graph of vehicle frequency.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“real-time” simulation to visualize vehicle routes.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visualizations are still accessible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http://www.theverycenter.com/d3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(For some time)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76" y="1102125"/>
            <a:ext cx="3993151" cy="39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Summarization: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078600" y="1048600"/>
            <a:ext cx="4753800" cy="353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Zoomable sunburst graph is divided into 4 hierarchical levels including the center.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Lekagul Natural reserve 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</a:rPr>
              <a:t>&gt;&gt; </a:t>
            </a:r>
            <a:r>
              <a:rPr lang="en" sz="1000"/>
              <a:t>Type of Gate 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</a:rPr>
              <a:t>&gt;&gt;</a:t>
            </a:r>
            <a:r>
              <a:rPr lang="en" sz="1000"/>
              <a:t> Gate Name </a:t>
            </a:r>
            <a:r>
              <a:rPr lang="en" sz="1000">
                <a:solidFill>
                  <a:srgbClr val="FF0000"/>
                </a:solidFill>
              </a:rPr>
              <a:t>&gt;&gt;</a:t>
            </a:r>
            <a:r>
              <a:rPr lang="en" sz="1000"/>
              <a:t> Vehicle type</a:t>
            </a:r>
            <a:endParaRPr sz="1000"/>
          </a:p>
          <a:p>
            <a:pPr marL="457200" lvl="0" indent="-32258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Every hierarchical circle’s segment width represents the volume of traffic through each segment.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colors in the visualisation represents the different type of gates.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As we hover the mouse over the circle’s segments, we’re able to see the hierarchy as well as the volume of that specific segment.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By clicking each cell we can drill down and zoom in further cells to see volume insights.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2"/>
            <a:ext cx="3496675" cy="353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8600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Arial</vt:lpstr>
      <vt:lpstr>Open Sans</vt:lpstr>
      <vt:lpstr>Calibri</vt:lpstr>
      <vt:lpstr>Economica</vt:lpstr>
      <vt:lpstr>Luxe</vt:lpstr>
      <vt:lpstr>VAST Challenge 2017 MC1</vt:lpstr>
      <vt:lpstr>Contributions:</vt:lpstr>
      <vt:lpstr> Sketch of D3 implementation</vt:lpstr>
      <vt:lpstr> Sketch of D3 implementation </vt:lpstr>
      <vt:lpstr>Feature Summarization:</vt:lpstr>
      <vt:lpstr>Feature Summarization: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Challenge 2017 MC1</dc:title>
  <cp:lastModifiedBy>Ryan Hare</cp:lastModifiedBy>
  <cp:revision>1</cp:revision>
  <dcterms:modified xsi:type="dcterms:W3CDTF">2022-12-14T01:41:39Z</dcterms:modified>
</cp:coreProperties>
</file>