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8668-55CA-49C3-86DE-A62DFBA6C248}" type="datetimeFigureOut">
              <a:rPr lang="es-CL" smtClean="0"/>
              <a:t>16-05-2022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F199B-4E6C-4D99-97AB-89C2BAD5013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91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26600" y="1658100"/>
            <a:ext cx="6328400" cy="2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01267" y="4394900"/>
            <a:ext cx="4389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106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950967" y="1304317"/>
            <a:ext cx="4196400" cy="30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subTitle" idx="1"/>
          </p:nvPr>
        </p:nvSpPr>
        <p:spPr>
          <a:xfrm>
            <a:off x="950967" y="4476084"/>
            <a:ext cx="41964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307" name="Google Shape;307;p9"/>
          <p:cNvGrpSpPr/>
          <p:nvPr/>
        </p:nvGrpSpPr>
        <p:grpSpPr>
          <a:xfrm flipH="1">
            <a:off x="6325022" y="-1542603"/>
            <a:ext cx="5935012" cy="8172080"/>
            <a:chOff x="-37799" y="-227337"/>
            <a:chExt cx="1833529" cy="2524637"/>
          </a:xfrm>
        </p:grpSpPr>
        <p:sp>
          <p:nvSpPr>
            <p:cNvPr id="308" name="Google Shape;308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9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9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9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9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9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9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9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9"/>
            <p:cNvSpPr/>
            <p:nvPr/>
          </p:nvSpPr>
          <p:spPr>
            <a:xfrm rot="10800000">
              <a:off x="-37799" y="811313"/>
              <a:ext cx="381833" cy="44126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9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9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9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9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9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9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9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9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9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9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9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9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9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9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9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9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9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9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9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9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9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9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8249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0"/>
          <p:cNvGrpSpPr/>
          <p:nvPr/>
        </p:nvGrpSpPr>
        <p:grpSpPr>
          <a:xfrm>
            <a:off x="-8760" y="691690"/>
            <a:ext cx="3473309" cy="3009300"/>
            <a:chOff x="-8580" y="487809"/>
            <a:chExt cx="2894424" cy="2507193"/>
          </a:xfrm>
        </p:grpSpPr>
        <p:sp>
          <p:nvSpPr>
            <p:cNvPr id="345" name="Google Shape;345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0"/>
            <p:cNvSpPr/>
            <p:nvPr/>
          </p:nvSpPr>
          <p:spPr>
            <a:xfrm rot="10800000">
              <a:off x="-8580" y="903907"/>
              <a:ext cx="726263" cy="125540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0"/>
            <p:cNvSpPr/>
            <p:nvPr/>
          </p:nvSpPr>
          <p:spPr>
            <a:xfrm rot="10800000">
              <a:off x="-8580" y="487809"/>
              <a:ext cx="722770" cy="835778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0"/>
            <p:cNvSpPr/>
            <p:nvPr/>
          </p:nvSpPr>
          <p:spPr>
            <a:xfrm rot="10800000">
              <a:off x="-8580" y="2159250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0"/>
            <p:cNvSpPr/>
            <p:nvPr/>
          </p:nvSpPr>
          <p:spPr>
            <a:xfrm rot="10800000">
              <a:off x="717603" y="487809"/>
              <a:ext cx="1445514" cy="835778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0"/>
            <p:cNvSpPr/>
            <p:nvPr/>
          </p:nvSpPr>
          <p:spPr>
            <a:xfrm rot="10800000">
              <a:off x="717630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0"/>
            <p:cNvSpPr/>
            <p:nvPr/>
          </p:nvSpPr>
          <p:spPr>
            <a:xfrm rot="10800000">
              <a:off x="717630" y="1739643"/>
              <a:ext cx="722770" cy="835752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0"/>
            <p:cNvSpPr/>
            <p:nvPr/>
          </p:nvSpPr>
          <p:spPr>
            <a:xfrm rot="10800000">
              <a:off x="-8580" y="1739643"/>
              <a:ext cx="726263" cy="83575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0"/>
            <p:cNvSpPr/>
            <p:nvPr/>
          </p:nvSpPr>
          <p:spPr>
            <a:xfrm rot="10800000">
              <a:off x="2163100" y="903904"/>
              <a:ext cx="722744" cy="835778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0"/>
            <p:cNvSpPr/>
            <p:nvPr/>
          </p:nvSpPr>
          <p:spPr>
            <a:xfrm rot="10800000" flipH="1">
              <a:off x="1442105" y="903907"/>
              <a:ext cx="722770" cy="125540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6" name="Google Shape;356;p10"/>
          <p:cNvSpPr/>
          <p:nvPr/>
        </p:nvSpPr>
        <p:spPr>
          <a:xfrm flipH="1">
            <a:off x="-1356257" y="1175350"/>
            <a:ext cx="5692168" cy="6590364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" name="Google Shape;357;p10"/>
          <p:cNvSpPr txBox="1">
            <a:spLocks noGrp="1"/>
          </p:cNvSpPr>
          <p:nvPr>
            <p:ph type="title"/>
          </p:nvPr>
        </p:nvSpPr>
        <p:spPr>
          <a:xfrm>
            <a:off x="950967" y="3095567"/>
            <a:ext cx="2974400" cy="30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731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683417"/>
            <a:ext cx="10290000" cy="12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1"/>
          </p:nvPr>
        </p:nvSpPr>
        <p:spPr>
          <a:xfrm>
            <a:off x="950967" y="3808984"/>
            <a:ext cx="10290000" cy="3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361" name="Google Shape;361;p11"/>
          <p:cNvGrpSpPr/>
          <p:nvPr/>
        </p:nvGrpSpPr>
        <p:grpSpPr>
          <a:xfrm rot="-5400000">
            <a:off x="887494" y="4815774"/>
            <a:ext cx="1170468" cy="2945455"/>
            <a:chOff x="-26858" y="-227337"/>
            <a:chExt cx="1093215" cy="2757917"/>
          </a:xfrm>
        </p:grpSpPr>
        <p:sp>
          <p:nvSpPr>
            <p:cNvPr id="362" name="Google Shape;362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4" name="Google Shape;384;p11"/>
          <p:cNvGrpSpPr/>
          <p:nvPr/>
        </p:nvGrpSpPr>
        <p:grpSpPr>
          <a:xfrm rot="5400000">
            <a:off x="10197380" y="-416962"/>
            <a:ext cx="1613209" cy="2376047"/>
            <a:chOff x="700771" y="-227337"/>
            <a:chExt cx="1458774" cy="2138784"/>
          </a:xfrm>
        </p:grpSpPr>
        <p:sp>
          <p:nvSpPr>
            <p:cNvPr id="385" name="Google Shape;385;p1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1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1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1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1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1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1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1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1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1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1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1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1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1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1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1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1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1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1550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21"/>
          <p:cNvGrpSpPr/>
          <p:nvPr/>
        </p:nvGrpSpPr>
        <p:grpSpPr>
          <a:xfrm rot="5400000" flipH="1">
            <a:off x="10151761" y="4815774"/>
            <a:ext cx="1170468" cy="2945455"/>
            <a:chOff x="-26858" y="-227337"/>
            <a:chExt cx="1093215" cy="2757917"/>
          </a:xfrm>
        </p:grpSpPr>
        <p:sp>
          <p:nvSpPr>
            <p:cNvPr id="811" name="Google Shape;811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1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1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1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1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1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1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1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1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1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1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1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1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1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21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1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21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1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8295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2492700" y="2274200"/>
            <a:ext cx="7206800" cy="2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>
            <a:off x="9465601" y="3911633"/>
            <a:ext cx="2726391" cy="2946368"/>
            <a:chOff x="1384075" y="241450"/>
            <a:chExt cx="4822625" cy="5215425"/>
          </a:xfrm>
        </p:grpSpPr>
        <p:sp>
          <p:nvSpPr>
            <p:cNvPr id="219" name="Google Shape;219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-101599" y="-101599"/>
            <a:ext cx="3048137" cy="3860716"/>
            <a:chOff x="-26858" y="-227337"/>
            <a:chExt cx="2186403" cy="2757917"/>
          </a:xfrm>
        </p:grpSpPr>
        <p:sp>
          <p:nvSpPr>
            <p:cNvPr id="264" name="Google Shape;264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0172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49943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EF6C472-1C54-45FB-F7DD-BE03EFFB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888" y="119275"/>
            <a:ext cx="8634845" cy="2309600"/>
          </a:xfrm>
        </p:spPr>
        <p:txBody>
          <a:bodyPr/>
          <a:lstStyle/>
          <a:p>
            <a:r>
              <a:rPr lang="en-US" dirty="0">
                <a:latin typeface="Brush Script MT" panose="03060802040406070304" pitchFamily="66" charset="0"/>
              </a:rPr>
              <a:t>Creación de CRUD</a:t>
            </a:r>
          </a:p>
        </p:txBody>
      </p:sp>
      <p:pic>
        <p:nvPicPr>
          <p:cNvPr id="5" name="Imagen 4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4623BD0F-166D-D57E-66C3-94A02CA5E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786" y="2200310"/>
            <a:ext cx="3619048" cy="198095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BEDA34B-1069-B9E9-9661-C913CC9DFFDF}"/>
              </a:ext>
            </a:extLst>
          </p:cNvPr>
          <p:cNvSpPr txBox="1"/>
          <p:nvPr/>
        </p:nvSpPr>
        <p:spPr>
          <a:xfrm>
            <a:off x="285750" y="4181262"/>
            <a:ext cx="3160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INTEGRANTES:</a:t>
            </a:r>
            <a:br>
              <a:rPr lang="es-ES" sz="3200" dirty="0">
                <a:solidFill>
                  <a:schemeClr val="bg1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s-ES" sz="3200" dirty="0">
                <a:solidFill>
                  <a:schemeClr val="bg1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CL" sz="3200" dirty="0">
              <a:solidFill>
                <a:schemeClr val="bg1">
                  <a:lumMod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B5C71D-4F08-D1F4-F325-10D5EBFCFEB3}"/>
              </a:ext>
            </a:extLst>
          </p:cNvPr>
          <p:cNvSpPr txBox="1"/>
          <p:nvPr/>
        </p:nvSpPr>
        <p:spPr>
          <a:xfrm>
            <a:off x="285750" y="4966092"/>
            <a:ext cx="3695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FRANCISCO LEAL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JAVIER INOSTROZA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DAVID MARTÍNEZ</a:t>
            </a:r>
            <a:endParaRPr lang="es-CL" sz="2000" dirty="0">
              <a:solidFill>
                <a:schemeClr val="bg1">
                  <a:lumMod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525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D3E9008-2140-DDC9-44B9-92D3F20059E0}"/>
              </a:ext>
            </a:extLst>
          </p:cNvPr>
          <p:cNvSpPr txBox="1"/>
          <p:nvPr/>
        </p:nvSpPr>
        <p:spPr>
          <a:xfrm>
            <a:off x="951000" y="1663835"/>
            <a:ext cx="10290000" cy="353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b" anchorCtr="0">
            <a:normAutofit fontScale="25000" lnSpcReduction="20000"/>
          </a:bodyPr>
          <a:lstStyle/>
          <a:p>
            <a:pPr algn="ctr">
              <a:lnSpc>
                <a:spcPct val="80000"/>
              </a:lnSpc>
              <a:spcAft>
                <a:spcPts val="600"/>
              </a:spcAft>
              <a:buClr>
                <a:schemeClr val="dk1"/>
              </a:buClr>
              <a:buSzPts val="12000"/>
            </a:pPr>
            <a:r>
              <a:rPr lang="es-ES" sz="14400" b="0" i="0" u="none" strike="noStrike" cap="none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En esta presentación se observaran los CRUD solicitados para </a:t>
            </a:r>
          </a:p>
          <a:p>
            <a:pPr algn="ctr">
              <a:lnSpc>
                <a:spcPct val="80000"/>
              </a:lnSpc>
              <a:spcAft>
                <a:spcPts val="600"/>
              </a:spcAft>
              <a:buClr>
                <a:schemeClr val="dk1"/>
              </a:buClr>
              <a:buSzPts val="12000"/>
            </a:pPr>
            <a:r>
              <a:rPr lang="es-ES" sz="14400" b="0" i="0" u="none" strike="noStrike" cap="none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esta entrega.</a:t>
            </a:r>
            <a:br>
              <a:rPr lang="es-ES" sz="14400" b="0" i="0" u="none" strike="noStrike" cap="none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</a:br>
            <a:endParaRPr lang="es-ES" sz="14400" b="0" i="0" u="none" strike="noStrike" cap="none" dirty="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algn="ctr">
              <a:lnSpc>
                <a:spcPct val="80000"/>
              </a:lnSpc>
              <a:spcAft>
                <a:spcPts val="600"/>
              </a:spcAft>
              <a:buClr>
                <a:schemeClr val="dk1"/>
              </a:buClr>
              <a:buSzPts val="12000"/>
            </a:pPr>
            <a:br>
              <a:rPr lang="es-ES" sz="14400" b="0" i="0" u="none" strike="noStrike" cap="none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</a:br>
            <a:r>
              <a:rPr lang="es-ES" sz="14400" b="0" i="0" u="none" strike="noStrike" cap="none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En ellos se podrá visualizar la intranet creada y dentro la</a:t>
            </a:r>
          </a:p>
          <a:p>
            <a:pPr algn="ctr">
              <a:lnSpc>
                <a:spcPct val="80000"/>
              </a:lnSpc>
              <a:spcAft>
                <a:spcPts val="600"/>
              </a:spcAft>
              <a:buClr>
                <a:schemeClr val="dk1"/>
              </a:buClr>
              <a:buSzPts val="12000"/>
            </a:pPr>
            <a:r>
              <a:rPr lang="es-ES" sz="14400" b="0" i="0" u="none" strike="noStrike" cap="none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 opción de crear producto, listar productos y su respectivo </a:t>
            </a:r>
          </a:p>
          <a:p>
            <a:pPr algn="ctr">
              <a:lnSpc>
                <a:spcPct val="80000"/>
              </a:lnSpc>
              <a:spcAft>
                <a:spcPts val="600"/>
              </a:spcAft>
              <a:buClr>
                <a:schemeClr val="dk1"/>
              </a:buClr>
              <a:buSzPts val="12000"/>
            </a:pPr>
            <a:r>
              <a:rPr lang="es-ES" sz="14400" b="0" i="0" u="none" strike="noStrike" cap="none" dirty="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modificar y eliminar. </a:t>
            </a:r>
            <a:endParaRPr lang="es-CL" sz="14400" b="0" i="0" u="none" strike="noStrike" cap="none" dirty="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algn="ctr">
              <a:lnSpc>
                <a:spcPct val="80000"/>
              </a:lnSpc>
              <a:spcAft>
                <a:spcPts val="600"/>
              </a:spcAft>
              <a:buClr>
                <a:schemeClr val="dk1"/>
              </a:buClr>
              <a:buSzPts val="12000"/>
            </a:pPr>
            <a:endParaRPr lang="es-CL" sz="2400" b="0" i="0" u="none" strike="noStrike" cap="none" dirty="0">
              <a:solidFill>
                <a:schemeClr val="dk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6884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A6F8D14-D6AC-3C1E-92EA-55CAF396BE93}"/>
              </a:ext>
            </a:extLst>
          </p:cNvPr>
          <p:cNvSpPr txBox="1"/>
          <p:nvPr/>
        </p:nvSpPr>
        <p:spPr>
          <a:xfrm>
            <a:off x="1017561" y="1166842"/>
            <a:ext cx="50784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Agregamos nuestra creación de usuario utilizando funciones predeterminadas de Django.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1">
                  <a:lumMod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Actualmente permite validar si el usuario es parte del staff y puede ingresar a opciones de administrador.</a:t>
            </a:r>
            <a:br>
              <a:rPr lang="es-ES" sz="2400" dirty="0">
                <a:solidFill>
                  <a:schemeClr val="bg1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s-ES" sz="2400" dirty="0">
              <a:solidFill>
                <a:schemeClr val="bg1">
                  <a:lumMod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>
                    <a:lumMod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Del caso contrario solamente le permitirá realizar compras comúnmente.</a:t>
            </a:r>
            <a:endParaRPr lang="es-CL" sz="2800" dirty="0">
              <a:solidFill>
                <a:schemeClr val="bg1">
                  <a:lumMod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62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D1E562-C213-AF5B-45C5-9217B7B3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524" y="2856416"/>
            <a:ext cx="2974400" cy="3049200"/>
          </a:xfrm>
        </p:spPr>
        <p:txBody>
          <a:bodyPr/>
          <a:lstStyle/>
          <a:p>
            <a:pPr algn="l"/>
            <a:r>
              <a:rPr lang="es-CL" sz="3600" dirty="0"/>
              <a:t>A continuación podrán observar nuestra pagina web.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2737E2-0480-58A3-CC27-C525DCBCE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736" y="1164101"/>
            <a:ext cx="6438313" cy="5054425"/>
          </a:xfrm>
          <a:prstGeom prst="rect">
            <a:avLst/>
          </a:prstGeom>
        </p:spPr>
      </p:pic>
      <p:sp>
        <p:nvSpPr>
          <p:cNvPr id="6" name="Bocadillo: ovalado 5">
            <a:extLst>
              <a:ext uri="{FF2B5EF4-FFF2-40B4-BE49-F238E27FC236}">
                <a16:creationId xmlns:a16="http://schemas.microsoft.com/office/drawing/2014/main" id="{C5CC3FF2-33EC-E03B-3BD6-812A661B9C60}"/>
              </a:ext>
            </a:extLst>
          </p:cNvPr>
          <p:cNvSpPr/>
          <p:nvPr/>
        </p:nvSpPr>
        <p:spPr>
          <a:xfrm>
            <a:off x="6893169" y="182880"/>
            <a:ext cx="3643533" cy="146304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bg1">
                    <a:lumMod val="25000"/>
                  </a:schemeClr>
                </a:solidFill>
              </a:rPr>
              <a:t>Me cambiaria el color azul por favor, me da tristeza…</a:t>
            </a:r>
            <a:endParaRPr lang="es-CL" sz="20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7" name="Bocadillo: ovalado 6">
            <a:extLst>
              <a:ext uri="{FF2B5EF4-FFF2-40B4-BE49-F238E27FC236}">
                <a16:creationId xmlns:a16="http://schemas.microsoft.com/office/drawing/2014/main" id="{BB10B723-3E5D-2CE4-8CFE-D9F6C2FF8F17}"/>
              </a:ext>
            </a:extLst>
          </p:cNvPr>
          <p:cNvSpPr/>
          <p:nvPr/>
        </p:nvSpPr>
        <p:spPr>
          <a:xfrm>
            <a:off x="9854419" y="2254348"/>
            <a:ext cx="1364566" cy="74558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25000"/>
                  </a:schemeClr>
                </a:solidFill>
              </a:rPr>
              <a:t>Mi di tristizi…</a:t>
            </a:r>
            <a:endParaRPr lang="es-CL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27175"/>
      </p:ext>
    </p:extLst>
  </p:cSld>
  <p:clrMapOvr>
    <a:masterClrMapping/>
  </p:clrMapOvr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Presentacion_Producto</Template>
  <TotalTime>54</TotalTime>
  <Words>117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Aharoni</vt:lpstr>
      <vt:lpstr>Arial</vt:lpstr>
      <vt:lpstr>Arvo</vt:lpstr>
      <vt:lpstr>Barlow Condensed SemiBold</vt:lpstr>
      <vt:lpstr>Brush Script MT</vt:lpstr>
      <vt:lpstr>Calibri</vt:lpstr>
      <vt:lpstr>My Creative CV XL by Slidesgo</vt:lpstr>
      <vt:lpstr>Creación de CRUD</vt:lpstr>
      <vt:lpstr>Presentación de PowerPoint</vt:lpstr>
      <vt:lpstr>Presentación de PowerPoint</vt:lpstr>
      <vt:lpstr>A continuación podrán observar nuestra pagina web.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de CRUD</dc:title>
  <dc:creator>DAVID . MARTINEZ MANCIET</dc:creator>
  <cp:lastModifiedBy>DAVID . MARTINEZ MANCIET</cp:lastModifiedBy>
  <cp:revision>1</cp:revision>
  <dcterms:created xsi:type="dcterms:W3CDTF">2022-05-16T21:14:16Z</dcterms:created>
  <dcterms:modified xsi:type="dcterms:W3CDTF">2022-05-16T22:09:04Z</dcterms:modified>
</cp:coreProperties>
</file>