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notesMasterIdLst>
    <p:notesMasterId r:id="rId7"/>
  </p:notesMasterIdLst>
  <p:sldIdLst>
    <p:sldId id="257" r:id="rId3"/>
    <p:sldId id="270" r:id="rId4"/>
    <p:sldId id="25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CC8-6F6F-424A-8A7D-71DE0D5958C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55B89-72F6-42DE-9BBA-443376553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6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f807ed6e3_1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6f807ed6e3_1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4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5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2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2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34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4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54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60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3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95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8033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80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1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1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8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5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4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0B15B08-6C9D-4927-95E8-EF376CCB06FA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AD1790A-FC2A-4DD1-8771-4C65AF013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2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A2501-B38E-4998-8D3E-663A2EBA3BDB}"/>
              </a:ext>
            </a:extLst>
          </p:cNvPr>
          <p:cNvSpPr txBox="1"/>
          <p:nvPr/>
        </p:nvSpPr>
        <p:spPr>
          <a:xfrm>
            <a:off x="165943" y="468398"/>
            <a:ext cx="1185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CC0000"/>
                </a:solidFill>
                <a:latin typeface="Algerian" panose="04020705040A02060702" pitchFamily="82" charset="0"/>
              </a:rPr>
              <a:t>BEAT ATTENDANCE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A8A87-6E56-45FC-A7FF-C29EAFF9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01" y="4902388"/>
            <a:ext cx="1382635" cy="13826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3F604F-3886-4EAD-A277-5BFA18BC9D79}"/>
              </a:ext>
            </a:extLst>
          </p:cNvPr>
          <p:cNvCxnSpPr>
            <a:cxnSpLocks/>
          </p:cNvCxnSpPr>
          <p:nvPr/>
        </p:nvCxnSpPr>
        <p:spPr>
          <a:xfrm>
            <a:off x="2320849" y="4471661"/>
            <a:ext cx="19870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E87AA4-E22E-4881-B117-BFFC53F1439E}"/>
              </a:ext>
            </a:extLst>
          </p:cNvPr>
          <p:cNvSpPr txBox="1"/>
          <p:nvPr/>
        </p:nvSpPr>
        <p:spPr>
          <a:xfrm>
            <a:off x="211745" y="6307945"/>
            <a:ext cx="283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Authenticate Constable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E2C71-EA84-4C59-A6C8-772F5102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46" y="3490287"/>
            <a:ext cx="803764" cy="838710"/>
          </a:xfrm>
          <a:prstGeom prst="flowChartConnector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556BD8-11C9-4380-90BD-56F8FBAEA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652" y="3196146"/>
            <a:ext cx="2143125" cy="2143125"/>
          </a:xfrm>
          <a:prstGeom prst="flowChartConnector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384D09-05A2-4F9F-ABF8-8CA60FF0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427" y="2544417"/>
            <a:ext cx="2872154" cy="344658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ADF266-BACE-4A6E-9BB3-833B312E2CE3}"/>
              </a:ext>
            </a:extLst>
          </p:cNvPr>
          <p:cNvCxnSpPr>
            <a:cxnSpLocks/>
          </p:cNvCxnSpPr>
          <p:nvPr/>
        </p:nvCxnSpPr>
        <p:spPr>
          <a:xfrm>
            <a:off x="6850284" y="4398076"/>
            <a:ext cx="16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DAAEB5-F56B-4E8D-805E-1F39A7BA9DCC}"/>
              </a:ext>
            </a:extLst>
          </p:cNvPr>
          <p:cNvSpPr txBox="1"/>
          <p:nvPr/>
        </p:nvSpPr>
        <p:spPr>
          <a:xfrm>
            <a:off x="122640" y="3057380"/>
            <a:ext cx="283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Geotagging</a:t>
            </a: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64322214-2F6D-4F78-B4DB-A9B48625EE44}"/>
              </a:ext>
            </a:extLst>
          </p:cNvPr>
          <p:cNvSpPr/>
          <p:nvPr/>
        </p:nvSpPr>
        <p:spPr>
          <a:xfrm>
            <a:off x="1052359" y="4115865"/>
            <a:ext cx="816311" cy="71159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0D4EC-9B72-4ADE-ABCE-19D0D2141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04" y="2314429"/>
            <a:ext cx="1375671" cy="13756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448F2E-786A-4A92-B9C5-C55D660116AD}"/>
              </a:ext>
            </a:extLst>
          </p:cNvPr>
          <p:cNvSpPr txBox="1"/>
          <p:nvPr/>
        </p:nvSpPr>
        <p:spPr>
          <a:xfrm>
            <a:off x="165943" y="3679262"/>
            <a:ext cx="283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Geotagging</a:t>
            </a:r>
          </a:p>
        </p:txBody>
      </p:sp>
    </p:spTree>
    <p:extLst>
      <p:ext uri="{BB962C8B-B14F-4D97-AF65-F5344CB8AC3E}">
        <p14:creationId xmlns:p14="http://schemas.microsoft.com/office/powerpoint/2010/main" val="131101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A72DC-395E-497C-9E31-A33826C85149}"/>
              </a:ext>
            </a:extLst>
          </p:cNvPr>
          <p:cNvSpPr txBox="1"/>
          <p:nvPr/>
        </p:nvSpPr>
        <p:spPr>
          <a:xfrm>
            <a:off x="-1473210" y="1044818"/>
            <a:ext cx="726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ALERT/SoS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6F3E5-1D68-46EB-99C6-68AA464D4616}"/>
              </a:ext>
            </a:extLst>
          </p:cNvPr>
          <p:cNvSpPr txBox="1"/>
          <p:nvPr/>
        </p:nvSpPr>
        <p:spPr>
          <a:xfrm>
            <a:off x="974103" y="1818157"/>
            <a:ext cx="1131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SMS (to all members in a station)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CALL (last location and time)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B3BEF-529E-4CE6-9B68-7EDD6A9C03FA}"/>
              </a:ext>
            </a:extLst>
          </p:cNvPr>
          <p:cNvSpPr txBox="1"/>
          <p:nvPr/>
        </p:nvSpPr>
        <p:spPr>
          <a:xfrm>
            <a:off x="974103" y="4279121"/>
            <a:ext cx="7661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Beat Report with TIME and GEOTAGGING + Image/Video Upload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Fetch Details and Update of </a:t>
            </a:r>
            <a:r>
              <a:rPr lang="en-IN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RS/MOB/HS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CA96B-EBC4-4C19-800E-0E95193B8356}"/>
              </a:ext>
            </a:extLst>
          </p:cNvPr>
          <p:cNvSpPr txBox="1"/>
          <p:nvPr/>
        </p:nvSpPr>
        <p:spPr>
          <a:xfrm>
            <a:off x="-1925698" y="3330160"/>
            <a:ext cx="726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0EF7C-29AB-4D80-9437-E2C5A26F4DE5}"/>
              </a:ext>
            </a:extLst>
          </p:cNvPr>
          <p:cNvSpPr txBox="1"/>
          <p:nvPr/>
        </p:nvSpPr>
        <p:spPr>
          <a:xfrm>
            <a:off x="9511645" y="5488494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OTHER SOLUTIONS …</a:t>
            </a:r>
          </a:p>
        </p:txBody>
      </p:sp>
    </p:spTree>
    <p:extLst>
      <p:ext uri="{BB962C8B-B14F-4D97-AF65-F5344CB8AC3E}">
        <p14:creationId xmlns:p14="http://schemas.microsoft.com/office/powerpoint/2010/main" val="23886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E6116-EB46-49FD-A232-92EC2DD48113}"/>
              </a:ext>
            </a:extLst>
          </p:cNvPr>
          <p:cNvSpPr/>
          <p:nvPr/>
        </p:nvSpPr>
        <p:spPr>
          <a:xfrm>
            <a:off x="1004044" y="2237596"/>
            <a:ext cx="1899139" cy="1512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  <a:p>
            <a:pPr algn="ctr"/>
            <a:r>
              <a:rPr lang="en-IN" dirty="0"/>
              <a:t>Scans Fingerprint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BE253-9113-4D63-9CBE-DC0A0C586AC8}"/>
              </a:ext>
            </a:extLst>
          </p:cNvPr>
          <p:cNvSpPr/>
          <p:nvPr/>
        </p:nvSpPr>
        <p:spPr>
          <a:xfrm>
            <a:off x="3574329" y="2237595"/>
            <a:ext cx="1899139" cy="1512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  <a:p>
            <a:pPr algn="ctr"/>
            <a:r>
              <a:rPr lang="en-IN" dirty="0"/>
              <a:t>Location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D93C08-FF64-4F25-82DB-AF568AFCF582}"/>
              </a:ext>
            </a:extLst>
          </p:cNvPr>
          <p:cNvSpPr/>
          <p:nvPr/>
        </p:nvSpPr>
        <p:spPr>
          <a:xfrm>
            <a:off x="9271743" y="2237595"/>
            <a:ext cx="1899139" cy="1512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Supervisor app</a:t>
            </a:r>
          </a:p>
          <a:p>
            <a:pPr algn="ctr"/>
            <a:r>
              <a:rPr lang="en-IN" dirty="0"/>
              <a:t>In map, beat point becomes green,</a:t>
            </a:r>
          </a:p>
          <a:p>
            <a:pPr algn="ctr"/>
            <a:r>
              <a:rPr lang="en-IN" dirty="0"/>
              <a:t>Beat done</a:t>
            </a:r>
          </a:p>
          <a:p>
            <a:pPr algn="ctr"/>
            <a:r>
              <a:rPr lang="en-IN" dirty="0"/>
              <a:t>Reports viewed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F5C8B-703F-4DC1-AA2D-9B78A8565C38}"/>
              </a:ext>
            </a:extLst>
          </p:cNvPr>
          <p:cNvSpPr/>
          <p:nvPr/>
        </p:nvSpPr>
        <p:spPr>
          <a:xfrm>
            <a:off x="6423036" y="2237594"/>
            <a:ext cx="1899139" cy="1512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Augmented Reality-</a:t>
            </a:r>
          </a:p>
          <a:p>
            <a:pPr algn="ctr"/>
            <a:r>
              <a:rPr lang="en-IN" dirty="0"/>
              <a:t>Enter code from generated object.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4B99E1-BDBC-40E0-B9DB-7ECFC3CB7C63}"/>
              </a:ext>
            </a:extLst>
          </p:cNvPr>
          <p:cNvSpPr/>
          <p:nvPr/>
        </p:nvSpPr>
        <p:spPr>
          <a:xfrm>
            <a:off x="3052652" y="2870643"/>
            <a:ext cx="521677" cy="33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818CA2-F3E5-4483-8A53-DCFF818B6A49}"/>
              </a:ext>
            </a:extLst>
          </p:cNvPr>
          <p:cNvSpPr/>
          <p:nvPr/>
        </p:nvSpPr>
        <p:spPr>
          <a:xfrm>
            <a:off x="5567253" y="2791513"/>
            <a:ext cx="764930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D28393-5423-4034-8698-9075CC55C276}"/>
              </a:ext>
            </a:extLst>
          </p:cNvPr>
          <p:cNvSpPr/>
          <p:nvPr/>
        </p:nvSpPr>
        <p:spPr>
          <a:xfrm>
            <a:off x="8415960" y="2791512"/>
            <a:ext cx="855783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CC6750-0237-4F71-A941-EE051C8B08CC}"/>
              </a:ext>
            </a:extLst>
          </p:cNvPr>
          <p:cNvSpPr/>
          <p:nvPr/>
        </p:nvSpPr>
        <p:spPr>
          <a:xfrm>
            <a:off x="4523897" y="4415557"/>
            <a:ext cx="1899139" cy="15122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Reports Incidents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E62619-3F0A-44AC-A9A0-7E60EE6D4082}"/>
              </a:ext>
            </a:extLst>
          </p:cNvPr>
          <p:cNvSpPr/>
          <p:nvPr/>
        </p:nvSpPr>
        <p:spPr>
          <a:xfrm rot="19540870">
            <a:off x="6367340" y="4095698"/>
            <a:ext cx="3114326" cy="21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1902BB-8FEB-456A-B854-B15AB5DF1862}"/>
              </a:ext>
            </a:extLst>
          </p:cNvPr>
          <p:cNvSpPr/>
          <p:nvPr/>
        </p:nvSpPr>
        <p:spPr>
          <a:xfrm>
            <a:off x="5240788" y="5373751"/>
            <a:ext cx="1833554" cy="110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Photos,</a:t>
            </a:r>
          </a:p>
          <a:p>
            <a:pPr algn="ctr"/>
            <a:r>
              <a:rPr lang="en-IN" dirty="0"/>
              <a:t>Videos with</a:t>
            </a:r>
          </a:p>
          <a:p>
            <a:pPr algn="ctr"/>
            <a:r>
              <a:rPr lang="en-IN" dirty="0"/>
              <a:t>Description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17982-569B-4F70-BDDA-25E236A31CD4}"/>
              </a:ext>
            </a:extLst>
          </p:cNvPr>
          <p:cNvSpPr txBox="1"/>
          <p:nvPr/>
        </p:nvSpPr>
        <p:spPr>
          <a:xfrm>
            <a:off x="165943" y="468398"/>
            <a:ext cx="1185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CC0000"/>
                </a:solidFill>
                <a:latin typeface="Algerian" panose="04020705040A02060702" pitchFamily="82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3216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214" y="0"/>
            <a:ext cx="1224642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9"/>
          <p:cNvSpPr/>
          <p:nvPr/>
        </p:nvSpPr>
        <p:spPr>
          <a:xfrm>
            <a:off x="1298741" y="2565032"/>
            <a:ext cx="2422571" cy="2159949"/>
          </a:xfrm>
          <a:prstGeom prst="ellipse">
            <a:avLst/>
          </a:prstGeom>
          <a:solidFill>
            <a:schemeClr val="accent3">
              <a:alpha val="69411"/>
            </a:schemeClr>
          </a:solidFill>
          <a:ln w="76200" cap="flat" cmpd="sng">
            <a:solidFill>
              <a:srgbClr val="F3F6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9"/>
          <p:cNvSpPr/>
          <p:nvPr/>
        </p:nvSpPr>
        <p:spPr>
          <a:xfrm>
            <a:off x="4536977" y="15345"/>
            <a:ext cx="1655297" cy="1661487"/>
          </a:xfrm>
          <a:prstGeom prst="ellipse">
            <a:avLst/>
          </a:prstGeom>
          <a:solidFill>
            <a:srgbClr val="4FCEFF">
              <a:alpha val="69411"/>
            </a:srgbClr>
          </a:solidFill>
          <a:ln w="76200" cap="flat" cmpd="sng">
            <a:solidFill>
              <a:srgbClr val="F3F6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9"/>
          <p:cNvSpPr/>
          <p:nvPr/>
        </p:nvSpPr>
        <p:spPr>
          <a:xfrm>
            <a:off x="7413011" y="513573"/>
            <a:ext cx="1827316" cy="1510444"/>
          </a:xfrm>
          <a:prstGeom prst="ellipse">
            <a:avLst/>
          </a:prstGeom>
          <a:solidFill>
            <a:srgbClr val="F5F4F4">
              <a:alpha val="69411"/>
            </a:srgbClr>
          </a:solidFill>
          <a:ln w="76200" cap="flat" cmpd="sng">
            <a:solidFill>
              <a:srgbClr val="F3F6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8367993" y="2285391"/>
            <a:ext cx="1820827" cy="1827636"/>
          </a:xfrm>
          <a:prstGeom prst="ellipse">
            <a:avLst/>
          </a:prstGeom>
          <a:solidFill>
            <a:srgbClr val="3F3F3F">
              <a:alpha val="69411"/>
            </a:srgbClr>
          </a:solidFill>
          <a:ln w="76200" cap="flat" cmpd="sng">
            <a:solidFill>
              <a:srgbClr val="F3F6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9"/>
          <p:cNvSpPr/>
          <p:nvPr/>
        </p:nvSpPr>
        <p:spPr>
          <a:xfrm>
            <a:off x="9411053" y="4773126"/>
            <a:ext cx="1820827" cy="1661487"/>
          </a:xfrm>
          <a:prstGeom prst="ellipse">
            <a:avLst/>
          </a:prstGeom>
          <a:solidFill>
            <a:srgbClr val="2E75B5">
              <a:alpha val="69411"/>
            </a:srgbClr>
          </a:solidFill>
          <a:ln w="76200" cap="flat" cmpd="sng">
            <a:solidFill>
              <a:srgbClr val="F3F6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3150006" y="5290785"/>
            <a:ext cx="1655297" cy="1510443"/>
          </a:xfrm>
          <a:prstGeom prst="ellipse">
            <a:avLst/>
          </a:prstGeom>
          <a:solidFill>
            <a:srgbClr val="BFBFBF">
              <a:alpha val="69411"/>
            </a:srgbClr>
          </a:solidFill>
          <a:ln w="76200" cap="flat" cmpd="sng">
            <a:solidFill>
              <a:srgbClr val="F3F6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49"/>
          <p:cNvCxnSpPr>
            <a:cxnSpLocks/>
          </p:cNvCxnSpPr>
          <p:nvPr/>
        </p:nvCxnSpPr>
        <p:spPr>
          <a:xfrm rot="10800000" flipH="1">
            <a:off x="3366535" y="1433512"/>
            <a:ext cx="1412853" cy="1447837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0" name="Google Shape;410;p49"/>
          <p:cNvCxnSpPr>
            <a:cxnSpLocks/>
          </p:cNvCxnSpPr>
          <p:nvPr/>
        </p:nvCxnSpPr>
        <p:spPr>
          <a:xfrm rot="10800000" flipH="1">
            <a:off x="3619725" y="1573873"/>
            <a:ext cx="3914815" cy="158992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1" name="Google Shape;411;p49"/>
          <p:cNvCxnSpPr>
            <a:cxnSpLocks/>
          </p:cNvCxnSpPr>
          <p:nvPr/>
        </p:nvCxnSpPr>
        <p:spPr>
          <a:xfrm>
            <a:off x="3713349" y="3754548"/>
            <a:ext cx="5720935" cy="1438483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2" name="Google Shape;412;p49"/>
          <p:cNvCxnSpPr>
            <a:cxnSpLocks/>
          </p:cNvCxnSpPr>
          <p:nvPr/>
        </p:nvCxnSpPr>
        <p:spPr>
          <a:xfrm rot="10800000" flipH="1">
            <a:off x="3713348" y="3199210"/>
            <a:ext cx="4654645" cy="238828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3" name="Google Shape;413;p49"/>
          <p:cNvSpPr/>
          <p:nvPr/>
        </p:nvSpPr>
        <p:spPr>
          <a:xfrm>
            <a:off x="5802768" y="5167287"/>
            <a:ext cx="1655297" cy="1510443"/>
          </a:xfrm>
          <a:prstGeom prst="ellipse">
            <a:avLst/>
          </a:prstGeom>
          <a:solidFill>
            <a:srgbClr val="1F3864">
              <a:alpha val="69411"/>
            </a:srgbClr>
          </a:solidFill>
          <a:ln w="76200" cap="flat" cmpd="sng">
            <a:solidFill>
              <a:srgbClr val="F3F6F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49"/>
          <p:cNvCxnSpPr>
            <a:cxnSpLocks/>
          </p:cNvCxnSpPr>
          <p:nvPr/>
        </p:nvCxnSpPr>
        <p:spPr>
          <a:xfrm>
            <a:off x="3527107" y="4191546"/>
            <a:ext cx="2518072" cy="1196941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5" name="Google Shape;415;p49"/>
          <p:cNvCxnSpPr>
            <a:cxnSpLocks/>
          </p:cNvCxnSpPr>
          <p:nvPr/>
        </p:nvCxnSpPr>
        <p:spPr>
          <a:xfrm>
            <a:off x="2441887" y="4749739"/>
            <a:ext cx="950531" cy="762245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6" name="Google Shape;416;p49"/>
          <p:cNvPicPr preferRelativeResize="0"/>
          <p:nvPr/>
        </p:nvPicPr>
        <p:blipFill rotWithShape="1">
          <a:blip r:embed="rId4">
            <a:alphaModFix/>
          </a:blip>
          <a:srcRect t="19829"/>
          <a:stretch/>
        </p:blipFill>
        <p:spPr>
          <a:xfrm>
            <a:off x="1840409" y="3077309"/>
            <a:ext cx="1325217" cy="1083910"/>
          </a:xfrm>
          <a:prstGeom prst="flowChartAlternateProcess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69803"/>
              </a:srgbClr>
            </a:outerShdw>
          </a:effectLst>
        </p:spPr>
      </p:pic>
      <p:pic>
        <p:nvPicPr>
          <p:cNvPr id="417" name="Google Shape;4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5303" y="444221"/>
            <a:ext cx="1054887" cy="790147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423" name="Google Shape;423;p49"/>
          <p:cNvSpPr txBox="1"/>
          <p:nvPr/>
        </p:nvSpPr>
        <p:spPr>
          <a:xfrm>
            <a:off x="6040670" y="-78049"/>
            <a:ext cx="3649323" cy="49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1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1.ANDROID STUDIO</a:t>
            </a:r>
            <a:endParaRPr sz="21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9115652" y="509261"/>
            <a:ext cx="1345412" cy="4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1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2.VUE JS</a:t>
            </a:r>
            <a:endParaRPr sz="21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9925550" y="2157431"/>
            <a:ext cx="1970768" cy="107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1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3.FIREBASE</a:t>
            </a:r>
            <a:endParaRPr sz="21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10771170" y="4453736"/>
            <a:ext cx="112514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1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4.UNITY</a:t>
            </a:r>
            <a:endParaRPr sz="2100" b="1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7546617" y="5582183"/>
            <a:ext cx="1775880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1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5.VUFORIA</a:t>
            </a:r>
            <a:endParaRPr sz="21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1321876" y="5596460"/>
            <a:ext cx="2379857" cy="65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1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6.GOOGLE API</a:t>
            </a:r>
            <a:endParaRPr sz="21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1123052" y="1928701"/>
            <a:ext cx="2766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3000" b="1" kern="0" dirty="0">
                <a:solidFill>
                  <a:srgbClr val="FFFFFF"/>
                </a:solidFill>
                <a:latin typeface="Algerian" panose="04020705040A02060702" pitchFamily="82" charset="0"/>
                <a:ea typeface="Calibri"/>
                <a:cs typeface="Calibri"/>
                <a:sym typeface="Calibri"/>
              </a:rPr>
              <a:t>TECH  STACK</a:t>
            </a:r>
            <a:endParaRPr sz="3000" kern="0" dirty="0">
              <a:solidFill>
                <a:srgbClr val="000000"/>
              </a:solidFill>
              <a:latin typeface="Algerian" panose="04020705040A02060702" pitchFamily="82" charset="0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F5157-8511-4D26-85EE-B48B6D64A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153" y="713852"/>
            <a:ext cx="1041032" cy="1041032"/>
          </a:xfrm>
          <a:prstGeom prst="flowChartAlternateProcess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43D2CD-55A7-457A-9659-FFBDCF353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1708" y="2710211"/>
            <a:ext cx="1186918" cy="890189"/>
          </a:xfrm>
          <a:prstGeom prst="flowChartAlternateProcess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05EAC-F8F7-45C4-8628-BA32AECC3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7008" y="5139946"/>
            <a:ext cx="863112" cy="863112"/>
          </a:xfrm>
          <a:prstGeom prst="flowChartAlternateProcess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F8971-A20C-4ECC-A050-CD65CBF51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322" y="5557593"/>
            <a:ext cx="1091082" cy="755574"/>
          </a:xfrm>
          <a:prstGeom prst="flowChartAlternateProcess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1602B-7108-43A3-B242-4BADA2905A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7107" y="5606182"/>
            <a:ext cx="906302" cy="906302"/>
          </a:xfrm>
          <a:prstGeom prst="flowChartConnector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112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Arial</vt:lpstr>
      <vt:lpstr>Arial Narrow</vt:lpstr>
      <vt:lpstr>Calibri</vt:lpstr>
      <vt:lpstr>Corbel</vt:lpstr>
      <vt:lpstr>Wingdings</vt:lpstr>
      <vt:lpstr>Wingdings 2</vt:lpstr>
      <vt:lpstr>Banded</vt:lpstr>
      <vt:lpstr>Frame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Patil</dc:creator>
  <cp:lastModifiedBy>rosemarybinoym@gmail.com</cp:lastModifiedBy>
  <cp:revision>25</cp:revision>
  <dcterms:created xsi:type="dcterms:W3CDTF">2019-10-26T15:48:26Z</dcterms:created>
  <dcterms:modified xsi:type="dcterms:W3CDTF">2019-11-17T10:12:45Z</dcterms:modified>
</cp:coreProperties>
</file>