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85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314" r:id="rId22"/>
    <p:sldId id="312" r:id="rId23"/>
    <p:sldId id="266" r:id="rId24"/>
    <p:sldId id="276" r:id="rId25"/>
    <p:sldId id="309" r:id="rId26"/>
    <p:sldId id="277" r:id="rId27"/>
    <p:sldId id="278" r:id="rId28"/>
    <p:sldId id="279" r:id="rId29"/>
    <p:sldId id="280" r:id="rId30"/>
    <p:sldId id="281" r:id="rId31"/>
    <p:sldId id="286" r:id="rId32"/>
    <p:sldId id="282" r:id="rId33"/>
    <p:sldId id="313" r:id="rId34"/>
    <p:sldId id="284" r:id="rId35"/>
    <p:sldId id="283" r:id="rId36"/>
    <p:sldId id="311" r:id="rId37"/>
    <p:sldId id="310" r:id="rId3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5"/>
    <p:restoredTop sz="95840"/>
  </p:normalViewPr>
  <p:slideViewPr>
    <p:cSldViewPr snapToGrid="0" snapToObjects="1">
      <p:cViewPr varScale="1">
        <p:scale>
          <a:sx n="105" d="100"/>
          <a:sy n="10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5T15:58:15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3695 6341 24575,'25'62'0,"-1"0"0,1 0 0,-4-8 0,2 4 0,2 5 0,1 1 0,0 0 0,0-1-1405,-3-9 1,0 0 0,0-1-1,0 2 1,1-1 0,1 2-1,-1 1 1218,1 0 1,-1 0 0,0 0 0,1 2 0,1 1-1,0 0 1,1 2 0,2 2 6,-5-12 0,2 3 1,1 2-1,0 2 1,1 0-1,1 0 1,-1 0-1,0-1 1,0-2-1,-1-3 1,-1-2-1,-2-3 180,8 12 0,-3-7 0,-1-3 0,1 0 0,1 3 0,3 7 14,-7-12 0,1 3 1,1 3-1,0 3 0,2 1 1,0 1-1,1 1 1,1 0-1,1-1 0,2-1 1,0-2-1,1-3-14,1-2 0,2-1 0,1 0 0,1-1 0,1-1 0,1-1 0,1 0 0,0 0 0,0-2 0,1 1 0,-1-1 0,0-1 0,3 3 0,0-2 0,0-1 0,0-1 0,1 0 0,0 0 0,0 0 0,2 0 0,0 1 0,1 1 0,1 1-159,-6-6 1,0 2-1,3 1 1,0 1-1,1 1 1,0 0 0,1 0-1,0 0 1,0-1-1,-1-1 1,-1-1-1,-1-2 1,0-2 0,-3-2-1,-1-3 159,13 8 0,-1-4 0,-3-2 0,0-3 0,-2-1 0,0-2 0,-1-1 0,0 0 128,8 4 1,1-2-1,0-1 1,-4-2 0,-5-3-1,-7-3-128,9 6 0,-4-4 1109,4 0 0,15-4-1109,-23-13 0,11-2 0,8-1 0,6-2 0,3 0 0,2-2 0,-1 1 0,-3-1 0,-6 1 0,-8 0-226,7 1 0,-10-1 0,-2-1 0,5 1 0,12 0 226,-19 0 0,8 0 0,4 0 0,5 0 0,3 0 0,3 0 0,2 0 0,1 0 0,-1 0 0,0 0 0,-2 0 0,-3 0 0,-4 0 0,-4 0 0,-6 0 0,14 0 0,-6 0 0,-5 0 0,-1 0 0,-1 0 0,1 0 0,4 0 0,4 0 0,1 1 0,2-1 0,1 0 0,0 0 0,-2 0 0,-2 0 0,-3-1-104,3 0 0,-2-1 1,-2-1-1,-2 1 1,-3-1-1,-1 0 104,6 0 0,-4 0 0,-1-1 0,2-2-72,-3-3 1,2-1 0,0-1 0,0 0 0,-2-1 71,6-1 0,-1 1 0,0-2 0,1-1 0,-5-2 0,3-1 0,0-1 0,-3 0 0,-3 2 0,8-3 0,-4 2 0,-4-1 1287,5-2 0,2-7-1287,-19 3 0,6-6 0,2-4 0,0-2 0,-1 2 0,-6 2 0,0-1 0,-5 3 0,0-1 0,7-5 0,-4 4 0,6-4 0,3-2 0,2-2 0,1 0 0,-1 0 0,-3 1 0,-5 3-82,7-6 0,-4 1 0,-2 1 0,-1-1 1,2 0 81,-6 4 0,1 0 0,-1 0 0,0-2 0,2-1 0,0-2-236,-2 2 1,1-4 0,2-1-1,-1-1 1,1-1 0,-2 1 0,0 2-1,-4 2 236,9-9 0,-3 3 0,-1 1 0,0-1 0,1-3-267,-5 5 1,1-3-1,1-1 1,-1-1-1,0 2 1,-3 2-1,-4 5 267,3-2 0,-3 4 0,-3 1 0,2-4 242,0-1 0,0-3 0,0-2 1,0 1-1,0 0-242,-1 3 0,1 1 0,0 0 0,-1 0 0,0-1 0,7-11 0,-1-1 0,-1 1 0,0 1 0,-4 7 0,-1 1 0,0 1 0,0 0 0,5-11 0,0 1 0,-2 0 0,0 2 0,-1 0 0,-1-1 0,1 0 0,-1-1 0,0 0 0,-6 11 0,0-1 0,-2 2 0,-2 4 0,2-9 0,0 3 0,0 1 0,3-1 0,-3 2 1314,-6 0 0,-2 2-1314,-2-5 0,4-10 0,-1 11 0,5-10 0,2-7 0,1-3 0,1-1 0,-2 2 0,-3 7 0,-2-1 0,-2 4 0,-1 1 0,2-2 0,3-6 0,-2 12 0,2-3 0,2-2 0,1-3 0,1-2 0,1 0 0,-1 0 0,0 1 0,-1 0 0,-1 3 0,2-8 0,-1 0 0,0 0 0,-1 1 0,0 1 0,-1 2 0,0 2 0,0 3 0,4-10 0,-1 6 0,0 2 0,0-1 0,0-5 0,-2 4 0,1-3 0,0-4 0,0 1 0,-1 2 0,-1 4 0,-2 7 199,-1 1 1,-1 7 0,-1 0-1,1-3-199,1-6 0,2-4 0,-1-1 0,0 1 0,0 4 0,-1 1 0,0 4 0,0 1 0,-1 1 0,3-11 0,0 2 0,-3 7 0,-3 7 0,-3 14 0,-8 23 0,-2-5 0</inkml:trace>
  <inkml:trace contextRef="#ctx0" brushRef="#br0" timeOffset="2516">6050 14065 24575,'48'4'0,"0"-1"0,1 1 0,12 3 0,8 1 0,-17-4 0,8-1 0,5 0 0,4 0 0,3 1 0,-1 0-1093,-11 1 1,1 1 0,3 0 0,2 0-1,0 0 1,0 1 0,0-2 0,0 1-1,-2-2 927,-5-1 1,-2-1-1,0-1 1,-2 0-1,2 0 1,1 0-1,3 1 1,4 0-1,3 1 46,-13 0 0,1 0 0,2 1 1,2 0-1,2 0 0,1 1 1,1 0-1,2-1 0,1 2 1,2-1-1,0 0 0,0 0 1,2 1-1,-1-1 0,2 0 1,-1 0-1,0 0 0,1-1 120,-11 0 0,1 0 0,1-1 0,1 1 0,1-1 0,1 1 0,0 0 0,0-1 0,1 0 0,1 1 0,-1-1 0,1 1 0,1-1 0,-1 1 0,0-1 0,0 1 0,1-1 0,-2 1 0,1-1 0,-1 1 0,0 0 0,-1-1 0,0 1 0,-1 0 0,-1 0-40,4 0 0,-1 1 0,-1-1 0,0 1 0,0-1 0,-1 1 0,0 0 0,0-1 0,-1 1 0,1 0 0,-1-1 0,0 1 0,1 0 1,-1 0-1,1 0 0,0-1 0,0 1 0,0 0 0,0-1 0,1 1 0,1-1 0,0 1 40,-2-1 0,0 0 0,1 0 0,0 0 0,1 0 0,0 0 0,0 0 0,0 1 0,0-1 0,1-1 0,-1 1 0,1 0 0,-1 0 0,1 0 0,-1 0 0,0 0 0,0 0 0,0 0 0,0 0 0,-1 0 0,0 0 0,-1 0 0,0 0 0,0-1-97,3 2 0,1-1 1,0 0-1,-1 0 1,1 0-1,-1 0 0,0 0 1,0 1-1,0-1 1,-1 0-1,0 0 1,0 0-1,-1 0 0,0 0 1,-1 0-1,0 1 1,-1-1-1,0 0 0,-1 1 1,0-1-1,-1 0 97,7 2 0,-2-1 0,0 0 0,-2 0 0,0 1 0,-1-1 0,-1 1 0,0-1 0,0 1 0,0-1 0,1 1 0,-1-1 0,2 1 0,0-1 0,0 0 0,2 1 0,-4-1 0,1-1 0,1 1 0,0-1 0,2 1 0,0-1 0,0 0 0,0 1 0,1-1 0,-1 1 0,0-1 0,-1 1 0,-1-1 0,0 1 0,-1 0 0,-2 0 0,-1 1 0,-2-1 0,-1 1 0,12 1 0,1 1 0,-1 0 0,0 1 0,-1 0 0,-3 0 0,-1 0 0,-4 0 0,-3-1 0,-5 0 0,-4-1 0,-5-1 599,23 7 0,-15-2 0,10-5-599,-8-7 0,9-4 0,5-3 0,2-2 0,-2 0 0,-7-1 0,-9 1 96,3-3 1,-10 0 0,9-3-97,-8 5 0,8-3 0,4-1 0,4 0 0,1-1 0,-1 1 0,-3 0 0,-6 1 0,6-2 0,-3 1 0,-2 0 0,-3 0 0,0 1 307,2 0 1,-3 0 0,1 0 0,1 1-308,9-2 0,4 1 0,-2 0 0,-6 2 1224,-10 2 0,-5 2 0,0 1-1224,5 2 0,1 2 0,-3 0 0,9-2 0,-4 1 218,-5 2 0,-6 1-218,-10 1 4900,-13 0-4900,5 0 4058,-15 2-4058,-11-1 0,-33 2 0,-21-4 0,13-6 0,-7-5 0,-5-2 0,-1-1 0,3 3-1077,-5 0 0,2 2 0,-1-1 0,-2-2 1077,4-1 0,-3-1 0,0-1 0,4 0 0,8 1 0,-12-7 0,14 4 0,10 8 0,11 0 0,27 9 0,50-2 0,5 2 0,12 2 0,-16 2 0,4 1 0,2 0 0,-3-1-288,2 0 0,-2-2 0,1 3 288,-2 2 0,3 1 0,-3 1 0,-7 0 0,-5 1 0,-4 1 2028,9 1 0,-4 0-2028,-6 5 0,-14-6 0,-15-4 0,-1 0 0,-1 0 1092,-3 2-1092,-3 5 24,0 14-24,0 1 0,-8 14 0,2-9 0,-10 9 0,3-3 0,-8 23 0,8-24 0,1 0 0,-10 22 0,2 0 0,6-38 0,6 0 0,-15 12 0,13-13 0,-9 5 0,12-17 0,-1 6 0,3-7 0,-3 7 0,-7 12 0,2-3 0,-13 24 0,15-24 0,1 0 0,-19-5 0,23-12 0,-21 9 0</inkml:trace>
  <inkml:trace contextRef="#ctx0" brushRef="#br0" timeOffset="4197">21497 14372 24575,'24'40'0,"-1"-1"0,3-4 0,3 1 0,4 5 0,4 8 0,4 5 0,1 1 0,-2-5-1526,-2-5 1,-1-3 0,1 1 1525,-5-3 0,1 3 0,-2-2 0,-5-9 1399,10 11-1399,-10-14 0,-1-1 0,3 6 744,12 0-744,-30-27 0,4-1 0,-6-6 2433,0-3-2433,1-3 0,-1-13 0,6-19 0,2-17 0,0-1 0,-1-2 0,-8 0 0,-3 15 0,-1 1 0,1-12 0,-2-8 0,-3 53 0,18 35 0,7 15 0,-2-11 0,5 15 0,7 11 0,0-3 0,3 3 0,-5-5 0,-7-14 0,0 2 0,3 4 0,4 9 0,0-3 0,-7-11 0,3-2 0,-7-6 0,-1-2 0,-5-11 0,6 3 0,-12-20 0,4-17 0,-8-15 0,-2-17 0,-4-1 0,0-3 0,0-2 0,0-8-509,0 7 0,0 0 509,0 2 0,0 10 0,0-6 0,0 5 0,0 6 0,0 1 0,0-7 0,0-5 0,0 6 0,0 8 0,0 3 0,0-2 0,0 2 0,0-23 0,0 10 0,0 22 0,0 2 0,0 5 1018,0 5-1018,0 4 0,3 3 0,-2-3 0,1 5 0,1-6 0,1 2 0,5-16 0,3 2 0,3-17 0,1 8 0,1-3 0,0-4 0,0-1 0,4-3 0,-1 2 0,4-12 0,-12 27 0</inkml:trace>
  <inkml:trace contextRef="#ctx0" brushRef="#br0" timeOffset="11271">21739 16389 24575,'12'-53'0,"0"0"0,0-1 0,0 8 0,3-3 0,1 6 0,5-7 0,3-4 0,-1 2 0,-2 4-2359,4-7 1,-1 4 0,1-2 2358,0 6 0,2-2 0,0 0 0,-4 2 0,-1-2 0,-3 1 0,2-1 0,0 2 0,1 0 0,2-4 0,-1-5-626,-3 5 1,0-5 0,0-3 0,0-2 0,1 0 0,-1 2 0,0 5 625,3-5 0,0 6 0,-1 0 0,1-2 0,2-5 0,-4 4 0,2-7 0,0-3 0,1-1 0,0 1 0,-1 3 0,-2 7 0,-1 9 396,3-6 1,-1 10-1,1-4-396,-1 1 0,2-4 0,1-3 0,0 2 0,-1 5 0,8-10 0,0 5 0,0-1 0,0 0 0,0-1 0,2 0 0,-5 8 0,2-1 0,-1 2 0,-3 3 0,8-10 0,-1 1 0,2-4 0,2-5 0,-5 7 0,-8 13 0,-1 3 0,-1-2 0,2-3 0,-3 5 0,13-20 0,-8 10 0,0-1 0,-8 12 0,0 0 0,4-4 0,-2 2 0,2-7 0,-3 8 2412,-5 8-2412,0-5 6257,-2 14-6257,-5-1 1593,-38 14-1593,-13 17 0,-7 8 0,-3-1 0,-2 2-139,13-4 1,-2 2 0,3 1 138,-15 13 0,7-2 0,-8 2 0,23-12 0,4-1 0,0 5 0,7-11 0,5 1 0,8-7 0,0-1 0,4 0 0,3 0 415,13-3-415,12-8 0,18-4 0,7-4 0,-5-1 0,2-1 0,7-2 0,-1 1 0,-11 5 0,-4 0 0,8-6 0,0 8 0,-9-2 0,-9 7 0,-12 0 0,-7 4 0,0 0 0,0 0 0,-3 3 0,0 12 0,0 5 0,1 16 0,1 8 0,1 2 0,1 2 0,0 7 0,0-1-373,0-4 1,-1-4 372,0 6 0,0-9 0,-1 0 0,-3 0 0,4 0 0,-1-3 0,-4-15 0,5 1 0,-6-18 0,3 1 0,0-2 745,-2 8-745,4-4 0,0 20 0,-1-20 0,-1 8 0</inkml:trace>
  <inkml:trace contextRef="#ctx0" brushRef="#br0" timeOffset="14967">10897 14202 24575,'0'11'0,"0"19"0,0 25 0,0 7 0,0-29 0,0 1 0,0 26 0,0-6 0,0-27 0,0-4 0,0 1 0,0-13 0,0 2 0,0-10 0</inkml:trace>
  <inkml:trace contextRef="#ctx0" brushRef="#br0" timeOffset="16293">10615 15552 24575,'0'22'0,"24"26"0,-14 1 0,14-5 0,1 1 0,-7 4 0,-2-15 0,1 0 0,4 23 0,-2-14 0,-2 4 0,-1-23 0,1 2 0,-8-13 0,17 2 0,17-59 0,-10 8 0,-8 3 0,-1-7 0,-3-19 0,-4 1 0,2-3 0,-1 2 0,-1 1 0,-5 15 0,-1 15 0,-5 7 0,8 35 0,-3 6 0,9 13 0,-4-4 0,0 3 0,0-1 0,0 0 0,1 0 0,0 0 0,1 3 0,-1-3 0,5 4 0,-3-2 0,-4-17 0,-9-11 0,-3-7 0,9-40 0,6-16 0,-4 14 0,0-2-645,3 0 1,0-1 644,-1 3 0,0-3 0,2-2 0,1-4 0,-1 4 0,-1-2 0,-1 1 0,0 6 0,1-2 0,-3 7 0,0-17 0,7 8 0,-14 20 0,7 2 0,-11 24 0,0 2 0,0 0 0</inkml:trace>
  <inkml:trace contextRef="#ctx0" brushRef="#br0" timeOffset="17383">11654 15993 24575,'-6'15'0,"-2"2"0,0 12 0,2-1 0,6-11 0,6 11 0,5-13 0,4 7 0,10-18 0,9 13 0,0-15 0,3 12 0,-11-10 0,-4 0 0,20-1 0,-16-3 0,16 0 0,-1-26 0,-19 14 0,12-25 0,-18 8 0,-7 4 0,4-7 0,-2-15 0,-6 10 0,1-6 0,-11 21 0,-35 19 0,9 0 0,-21 3 0,27 0 0,8 0 0,3 0 0,2 3 0,4-2 0,3 1 0</inkml:trace>
  <inkml:trace contextRef="#ctx0" brushRef="#br0" timeOffset="21228">17778 2904 24575,'-48'0'0,"0"0"0,1 0 0,-18 0 0,13 0 0,-8 0 0,9 0 0,-2 0 0,16 0 0,7 0 0,11 6 0,15 9 0,-10 25 0,11 12 0,-3 6 0,-1 4-746,6-21 1,0 0 745,-1 18 0,-1 3 0,3-8 0,0-3-276,0-4 0,0-2 276,0 0 0,0-3 0,0 10 0,0-36 0,0-6 0,0 5 0,-3-5 1448,-3 6-1448,-5-2 595,-13 10-595,4-8 0,-5 5 0,-6-2 0,20-19 0,-9-1 0,20-10 0,0-3 0,0 8 0,0 0 0,0 0 0,3 0 0,0-3 0,3 2 0,3-4 0,-3 4 0,0-2 0,0 3 0,-3 0 0,0 0 0,0-3 0,-3 2 0,0-1 0,0 2 0,0 0 0,0 0 0,0 0 0,0 0 0,3 3 0,0 0 0,3 3 0,-1 0 0,7 6 0,17 13 0,2 2 0,3 3 0,-7-6 0,2 1 0,7 4 0,2 0 0,-3-2 0,-3-3 0,8-1 0,12 12 0,-31-21 0,-7-2 0,6 1 0,-6-3 0,-1-1 0,0-3 0,-6 0 0,11-12 0,-9-5 0,9-35 0,-1-8 0,-8-3 0,4-4 0,-2 5 0,-11 31 0,0 6 0</inkml:trace>
  <inkml:trace contextRef="#ctx0" brushRef="#br0" timeOffset="22721">18030 3910 24575,'14'8'0,"-2"-2"0,-6-6 0,3 0 0,-2-6 0,8-8 0,2-10 0,11-17 0,-6 3 0,-2-6 0,-13 22 0,-4 0 0,-3 15 0,0-2 0,0 3 0,-14-5 0,-8-4 0,-7 2 0,-7-11 0,3 10 0,-18-12 0,9 8 0,-16-6 0,13 7 0,-4 3 0,14 5 0,1 1 0,-14 2 0,-5-2 0,19 8 0,19 0 0,-1 0 0,13 3 0,-2 0 0,4 3 0,-5 23 0,6-4 0,-3 14 0,3-11 0,0-1 0,0-3 0,0 8 0,0 0 0,15 2 0,10 14 0,11-11 0,-9-10 0,2 1 0,-3-5 0,2-1 0,3 0 0,-1-1 0,17 8 0,1-12 0,-15-12 0,-1 1 0,-6-12 0,-13-1 0,-2-11 0,2 0 0,-5 0 0,2-3 0,-3 6 0,0-2 0,-3 4 0,2-1 0,-6 1 0,3 3 0,-3 0 0,0 1 0,0 2 0,0-3 0,0-22 0,0-6 0,0 1 0,0 9 0</inkml:trace>
  <inkml:trace contextRef="#ctx0" brushRef="#br0" timeOffset="23798">18723 3471 24575,'2'-7'0,"-12"1"0,-50 5 0,-14 2 0,9-1 0,16 0 0,-6 0 0,12 0 0,10 0 0,14 6 0,8-4 0,10 10 0,-2-8 0,3 5 0,0 3 0,0 3 0,3 8 0,5-1 0,20 6 0,0-3 0,18-1 0,8 4 0,2-6 0,-6 2 0,2-3 0,-31-6 0,4-2 0,-18-2 0,-11 7 0,-17 3 0,-5 8 0,-17-5 0,7 1 0,-6-7 0,-11 6 0,11-10 0,-9 2 0,-14-8 0,14-4 0,-12 0 0,25-4 0,10-12 0,9-1 0,3-2 0,13 6 0</inkml:trace>
  <inkml:trace contextRef="#ctx0" brushRef="#br0" timeOffset="24928">19140 3499 24575,'-35'0'0,"8"0"0,-31 0 0,25 0 0,10 0 0,-5 3 0,17 8 0,-6 8 0,17 22 0,3-5 0,2 2 0,4 22 0,3-17 0,4-3 0,5-8 0,19 7 0,-16-26 0,23 8 0,-22-13 0,21 3 0,-26-4 0,7-3 0,-7 2 0,-9-3 0,10 9 0,-14-5 0,5 5 0,-9-6 0,0 9 0,-3-7 0,0 11 0,0-12 0,0 5 0,0-5 0,-25 17 0,4-13 0,-27 15 0,10-12 0,2-3 0,-3 0 0,1-1 0,-1-1 0,-2 1 0,2-2 0,-25 1 0,33-5 0,4-4 0,6 0 0,6 0 0,6 0 0,6 0 0</inkml:trace>
  <inkml:trace contextRef="#ctx0" brushRef="#br0" timeOffset="30510">3314 5560 24575,'-3'7'0,"12"46"0,12 3 0,-3-6 0,2 9 0,1-6 0,0-9 0,1-1-354,-4-1 0,2 4 0,-4-7 354,3 8 130,-6-13 0,0 0-130,6 26 0,1 0 0,2 0 0,2 1 0,-8-16 0,2 3 0,9 4 0,2 2 0,-8-10 0,-1 2 0,1 0 0,1-2 0,0 1 0,-1-2 0,6 17 0,-4-7 0,-3-1 0,-3-16 802,1 14-802,6-4 0,-7-8 0,6 5 0,-1-6 0,-4-8 0,0 1 0,12 16 0,-12-16 0,0 0 0,17 10 0,-4 11 0,3-10 0,3 3 0,-7-2 0,-1 0 0,3-5 0,-1-2 0,-8-3 0,-2-5 0,-1-3 0,12 23 0,-14-20 0,2 5 0,0 1 0,5 14 0,1 3 0,-11-11 0,4 16 0,9 4 0,-2-7 0,1 1 0,-6-16 0,1-1 0,12 18 0,-1-3 0,-6-5 0,8 2 0,1 4 0,-13-13 0,0 0-691,7 7 1,1 0 690,-4-2 0,-1-1-380,-2-2 1,-1-2 379,12 17 0,-16-28 0,0 0 0,13 28 0,-14-34 0,10 30 0,-14-27 1326,-5 6-1326,-1-8 814,11 37-814,5-20 0,5 1 0,2 8 0,6 5 0,-4-12 0,8 5 0,2 2 0,-2-3 0,-5-7-1746,7 6 1,-1-2 1745,-2-1 0,5 5 0,-1 0 0,-5-9-417,1-2 0,-6-7 417,16 15 0,-5-9 0,-4-2 0,-20-11 0,14 4 0,-31-17 0,3-5 0,38 18 0,-12-1 0,3 3 0,12 2 0,1 3 556,-7 1 1,0 2-557,-4-5 0,1 0 0,-2-2 0,-2 1 0,0 0 0,11 7 0,4 4 0,-3-4 0,-5-3 0,-2-1 0,14 10 0,-1-1 388,-13-14 0,-1 0-388,6 7 0,1 1 0,4-2 0,-2 0-563,-7 0 0,-1-1 563,1-1 0,-3-2 0,10 11-217,0 1 217,-9-2 2133,-12-17-2133,14 0 0,4-5 0,11 5 60,-24-5 1,5 2-61,16 5 0,10 2 0,-4 0 0,1 1 0,0-1-482,1-1 1,5 1 0,-6-3 481,-6 1 0,-2-3-510,-5-4 0,2-1 0,-3 0 510,2 0 0,-2-1 0,-2 0 0,2-1 0,-5-1 0,23 2 0,-21-6 0,5 1 0,-13-5 0,4 1 0,15 6 0,3 2 810,1-2 1,4 1-811,1 2 0,5 1 0,-8-1 0,-16-3 0,-1 0 0,18 1 0,7 2 0,-9-3 0,-20-2 0,-1-1 0,9 2 0,6 1 0,-7-2 0,18-1 0,-21-1 0,-1-1 0,8-4 1893,1 0-1893,-2 0 0,-6-4 0,-4-10 0,0-4 0,9-9 0,-13 4 0,-2 1 0,-3 4 0,22 7 939,-10 11-939,20 0 0,-9 0 0,1 0 0,-16 0 0,0 0 15,4 1 0,5-1 1,2-1-16,13-3 0,4-2 0,-4-1 0,-2-1 0,-1-1-508,0 1 0,2-2 1,-9 0 507,11-8 0,-12-8 0,-17 11 0,0-4 0,-2-15 0,-2-1 0,21-2 0,-25 12 0,1 4 0,7 15 0,2 4 0,6-4 0,4-2 0,12-4 0,-2-2 761,-21 3 1,0-1-762,18-4 0,-3-1 0,-3-6 0,-4 9 0,-1 0 0,-3-7 0,-2 3 0,-2 0 0,0 2 0,22-18 0,-35 23 0,12-16 0,-13 10 0,8-6 0,-13 4 0,4 5 0,23-22 0,-17 15 0,22-12 0,-22 12 0,9-1 0,-5 1 0,-3 3 0,-5 3 0,0 1 0,11-12 0,-4 8 0,5-8 0,-2 6 0,6-7 0,10-11 0,-2 4 0,-2 1 0,-6 3 0,1 6 0,-8-3 0,-4 10 0,-11 4 0,-5 3 0,-1 3 0,-7 1 0</inkml:trace>
  <inkml:trace contextRef="#ctx0" brushRef="#br0" timeOffset="33799">4986 5233 24575,'12'59'0,"0"0"0,0 0 0,0 0 0,0-1 0,0 1 0,0 0 0,0 0 0,0 0 0,0 3 0,-3-9 0,0 0 0,4 8 0,-1-10 0,1 8 0,3 5 0,1 3 0,-1-1 0,1-2 0,-2-6 0,-2-8 0,-3-11 0,3 7 0,-2-11 0,1 2 0,-3-6 0,-5-15 0,-1-7 0</inkml:trace>
  <inkml:trace contextRef="#ctx0" brushRef="#br0" timeOffset="35163">4611 5683 24575,'0'-3'0,"17"-5"0,23-20 0,10 4 0,6-1 0,-7 1 0,3 1-1535,-3 3 1,3 1 0,-1 2 1534,11 0 0,2 4 0,-17 6 0,4 2 0,1 1 0,-1 0-126,11-1 1,-1 1 0,1 2 125,-9 3 0,2 2 0,-2 2 0,-4 0 0,17 2 0,-7 11 0,-16 13 0,-3 10 0,-10 0 0,-11-5 0,-5 3 0,4 1 0,1 5 0,-5-5-218,-10-5 0,-3-3 218,3 31 0,-4-4 0,-4 2 0,-2-27 0,-1-1 0,-5 24 0,-6-2 0,-3-26 0,-4-4 1584,-7 9 1,-1-1-1585,-1-3 0,0-2 0,-15 15 1669,8-17-1669,27-13 577,0-2-577,29-9 0,29-8 0,25-8 0,7-3 0,-12 4 0,0 3 0,0 0-494,-13 0 0,10-2 0,2-1 0,-6 3 0,-14 3 494,14 2 0,-23 5 0,-17 42 0,-7 3 0,-2 7 0,-8-3 0,-3 2-139,0-5 0,-1 3 1,-5-2 138,-3-5 0,-4-1 0,-4 2 0,-3 3 0,-4 1 0,-2 1 0,1-3 0,-5 5 0,0-3 0,-1-1 0,1 3 0,-1 0 0,-3-6 0,-2-11 0,-3-5 0,0-3 0,-10 3 0,-2-4 0,8-3 0,-3 0 0,-1-2 0,-9-1 0,-2-3 0,6-3 0,8-4 0,2-1 0,-11 3 0,4-1 0,10-3 2412,18-1-2412,2-4 0,15 0 0,1 0 0</inkml:trace>
  <inkml:trace contextRef="#ctx0" brushRef="#br0" timeOffset="38039">7224 6618 24575,'0'62'0,"0"-24"0,2 12 0,5 2 0,1-18 0,5-2 0,9 14 0,6 3 0,-2-11 0,3 1 0,-1-1 0,5 10 0,1-3 0,6 1 0,3-8 0,1-18 0,1-8 0,20 0 0,-21-4 0,3-7 0,-1-17 0,1-10 0,-4 2 0,-9 5 0,-1-1 0,11-9 0,3-7 0,-7-4 0,-15-3 0,-7-4 0,-2 1 0,3-12 0,-3-1-541,-3 9 1,-1-3 0,-3 5 540,-3 1 0,-3 5 0,-3-19-497,-13 18 0,-5 0 497,-10-12 0,-2 18 0,-5 3 0,6 15 0,-2 5 0,-4 0 0,-5 2 0,-11 1 0,-7 0 0,4 3 0,2 0 0,-1 3 0,5-1 0,-6 0 0,0 2 0,7 5 0,-3 12 0,5 4 0,1-4 0,4 3 0,-2 30 0,39-16 0,3-9 1536,0-1-1536,0 2 1079,3-3-1079,0-6 0,6-2 0,22-1 0,1-5 0,5-3 0,5 2 0,1-1 0,2-3 0,-2 0 0,-8 0 0,-2 0 0,16-9 0,7-6 0,-8-9 0,1-6 0,-12 6 0,-1-1 0,4-4 0,-3 0 0,1-10 0,-18 2 0,5-7 0,-8 10 0,-4 3 0,-11 24 0,-2 6 0,15 21 0,25 24 0,-6-7 0,7 5 0,-4-2 0,-2-5 0,-1-1 0,-1-1 0,2 3 0,-5-5 0,6 10 0,-12-14 0,13 14 0,-6-7 0,6 6 0,-5-7 0,6 4 0,10 16 0,-6-8 0,-30-36 0,-8-10 0,2-38 0,-6-15 0,0 16 0,0-2 0,-2 1 0,0 0 0,-3-23 0,1 12 0,0 13 0,4 20 0,0 7 0,0 2 0,0 7 0,12 14 0,16 12 0,3 2 0,3 1 0,12 2 0,-18-9 0,-2-3 0,-3-6 0,-12-6 0,4 2 0,-9-8 0,2 0 0,2 0 0,-1 0 0,-3-3 0,-4-6 0,-2-20 0,0-10 0,0-16 0,0 18 0,0-1 0,0-2 0,0 0 0,0 2 0,0 2 0,0 0 0,0 3 0,0-10 0,0-19 0,-3 27 0,3-15 0,-3 17 0,3 14 0,0-11 0,0 23 0,0 1 0,0 4 0</inkml:trace>
  <inkml:trace contextRef="#ctx0" brushRef="#br0" timeOffset="39136">9284 4591 24575,'9'58'0,"0"0"0,1-1 0,-1 1 0,1 0 0,-1 0 0,0-1 0,0 2 0,-2-6 0,1 0 0,2 4-1081,0-4 0,3 6 1,1 1-1,0-1 0,-2-5 1,-2-8 1080,3 15 0,-3-11 0,-3-16 0,0 0 281,1 20 0,0 1-281,2-13 0,1-1 0,-4 4 0,0-1 0,3-7 0,0 0 0,-1-2 0,2 2 0,2 8 0,2 5 0,0-5 0,-1-9 0,0-1 0,6 19 0,-2-7 1297,-11-30-1297,8 2 0,-10-8 0,9 1 3324,-7-9-3324,4-3 1301,-4 0-1301,1 0 0,2 0 0,19-18 0,-6 3 0,16-22 0,-10 11 0,2-7 0,-7 7 0,0 0 0,9-9 0,-11 7 0,-2 1 0,0 3 0,0-4 0,-6 0 0,-3 8 0,-1 0 0,-7 8 0,0-1 0,-3-14 0,0 13 0,0-5 0</inkml:trace>
  <inkml:trace contextRef="#ctx0" brushRef="#br0" timeOffset="42990">2892 4632 24575,'3'44'0,"0"1"0,13 9 0,5 10 0,-8-14 0,1 8 0,1 4 0,0-1 0,1-6-1583,1-4 0,1-3 0,1-2 0,-1 3 1583,4 10 0,0 3 0,-1-3 0,-2-5 0,4 7 0,-2-7 369,-1-2 0,-1-3-369,-6-10 0,-1-4 1236,4 17-1236,-6-20 0,-5 2 0,5-4 3275,-3 1-3275,7 21 0,-2-9 0,3 17 1083,-3-14-1083,-4-12 0,-3-12 0,-2-7 0</inkml:trace>
  <inkml:trace contextRef="#ctx0" brushRef="#br0" timeOffset="45533">10515 11819 24575,'-51'0'0,"-1"0"0,-1 0 0,-4 0 0,-4 0 0,-6 0 0,4 0 0,0 0 0,5 0 0,7 0 0,7 0 0,10 0 0,23 0 0,15-8 0,33-10 0,28-5 0,4 1 0,-21 7 0,3 1 0,1 1 0,2-1 0,0-1-1357,3 0 0,0-2 0,2 1 1,0 0-1,1 1 1357,4 1 0,3 0 0,0 1 0,-3 1 0,-4 3 0,8 2 0,-5 2 0,4 1-343,-14 1 0,2 0 1,2 0-1,0 0 1,-1 0 342,10-1 0,1 0 0,-2 1 0,-2 0 0,-11 3 0,-2 0 0,-1 0 0,0-1 0,19-3 0,-1 0 0,-14 0 0,-4-1 0,11-4 0,0-2 0,-13-3 0,-9 3 0,-2 0 0,1-6 0,-13 5 0,1-2 5935,-11 7-5935,-1-3 2562,-4 7-2562,-8 0 0,-27 6 0,-17 8 0,1 6 0,-6 5 0,-2-1-1249,4-4 1,-3-1-1,-1 1 1,-1 2 1248,5 1 0,-1 1 0,-1 1 0,-3 1 0,-4 0 0,-1-1 0,-6 2 0,-3 0 0,-2 0 0,2 0 0,2-2 0,6-1-960,3-2 1,5-2 0,2-1 0,-2 1 0,-4 0 959,-2 1 0,-6 2 0,-2 0 0,-1 1 0,3-2 0,7-3 0,8-3 0,-11 1 0,1-4-603,2 0 1,-11 0 0,-3 0 0,4 0 0,12-2 602,1 0 0,1 0-168,-2 0 1,-11 1-1,-3 0 1,6-1-1,16-1 168,-2 2 1003,2-4 1,0 0-1004,-2 0 0,-6 3 3969,10-7-3969,9 6 5025,10-6-5025,4 2 2186,7-3-2186,15 0 0,38 0 0,21 0 0,-10 0 0,6 0 0,2 0-759,-7-1 1,2-1-1,3 1 1,3-1 758,-6 0 0,2 1 0,2-1 0,2 1 0,0-1 0,0 1 0,1 0 0,0-1 0,0 1 0,2 0 0,1-1 0,2 1 0,-5-1 0,3 1 0,1-1 0,2 0 0,-1 0 0,0 1 0,-3-1 0,-3 1-711,2-1 0,-1 1 0,-3 0 0,-1 0 1,-1 0-1,1 0 711,7-1 0,2 1 0,-2-1 0,-7-1 0,-10-1 0,-6-2 0,-6-2 0,0 2 0,-3-2 0,16-11 0,-5 6 0,-19-3 2611,-17 9-2611,0-1 5140,-17 4-5140,-45 2 0,17 1 0,-9 2-911,-2-2 1,-11 0 0,-8 0 0,-5 1-1,0 1 1,2 1 910,7 1 0,-1 3 0,-2 0 0,1 1 0,-2 0 0,1-1 0,1-1-711,-1-2 0,0-1 1,0-1-1,0 0 1,0 1-1,1 0 0,-1 2 711,1 2 0,-2 2 0,-1 1 0,2 0 0,2 0 0,5-1 0,5-1 0,-15 0 0,9-1 0,-3 0-475,2 2 1,-4 0 0,1 0 0,6-1 474,7-1 0,5 0 0,0-1-44,-25 3 0,13-1 44,34-3 2931,1-2-2931,-11 16 0,22-11 0,-14 10 0</inkml:trace>
  <inkml:trace contextRef="#ctx0" brushRef="#br0" timeOffset="51458">3011 5296 24575,'18'0'0,"23"0"0,8 0 0,-8 0 0,4 0 0,1 0 0,8 0 0,0 0 0,-6 0 0,1 0 0,-2 0 0,19 0 0,-4 4 0,-26 5 0,-4 3 0,1 5 0,-1 2 0,4-1 0,0 2 0,3 8 0,-2 4 0,-2 5 0,-2 1 0,-1-7 0,-2 2 0,4 16 0,-4-2 0,-5-4 0,-1 9 0,-13 14 0,-5-15 0,-2-17 0,-1 0 0,-3 13 0,0-3 0,-4 20 0,-4-28 0,0 1 0,3-4 0,-2 0 0,-4-1 0,-2-1 0,-7 21 0,-2 3 0,-1-10 0,3 0 0,-2-7 0,2-2 0,-2 1 0,7-9 0,-10 8 0,14-18 0,-10 13 0,14-21 0,-5 9 0,1-5 0,-2 2 0,4-3 0,2-4 0,1 7 0,-1-6 0,4 2 0,-3-6 0,6 0 0,-3 0 0,3 0 0,0-6 0,28-19 0,-2 3 0,4 0 0,3 0 0,24-6 0,-7 4 0,7 0 0,-9 6 0,2 0 0,0 0 0,-6 1 0,0 0 0,0 1 0,3 1 0,1 1 0,-1 1 0,10 2 0,-5 0 0,13 0 0,-22 2 0,-3 2 0,-3 1 0,4 0 0,5 22 0,0-1 0,-4 21 0,-12-8 0,-4 5 0,-9-11 0,-1 2 0,8 18 0,-8-9 0,-2 1 0,0 8 0,-8-1 0,-2 4 0,-2-6 0,-1-1-459,0 7 0,-2 0 459,2-10 0,-2 1 0,-5 14 0,-1-2 0,0-2 0,-7 3 0,-6 5 0,-1-14 0,-4 0 0,2-4 0,0-4 0,1 0 0,-2 5 0,-1 4 0,3-10 0,-7-7 0,6 4 0,-2-12 0,8-3 0,5-10 0,6-3 918,-4 6-918,4-5 0,-3 5 0,2-5 0,-5 2 0,5 0 0,-2 1 0,2 0 0,1-2 0,-2-5 0,12-3 0,48-25 0,-6 8 0,-6 2 0,6-1 0,-2 2 0,0 4 0,-1 2 0,5-4 0,3 0 0,-4 6 0,3 1 0,-5 2 0,-4-1 0,-1 2 0,18-3 0,-1 1 0,6 4 0,-35 0 0,1 0 0,-12 3 0,4 9 0,-5 0 0,6 7 0,-6 0 0,2 16 0,-3-7 0,-5 10 0,-7-17 0,-4 34 0,-3 7 0,-5 3 0,3 0 0,-3 2 0,-8-20 0,-2-4 0,-7 15 0,-2-7 0,-1-1 0,-2 4 0,12-24 0,0-1 0,-13 19 0,14-22 0,-6 4 0,15-21 0,3-3 0,0 3 0,2-2 0,-1-1 0,4 1 0,-10 12 0,6-7 0,-5 9 0,5-15 0,1 0 0,-2 3 0,0 0 0,0 1 0,2-2 0,-1 1 0,2 0 0,-1 1 0,1-2 0,3 1 0,0-2 0,-2 1 0,1-2 0,-5 25 0,2-11 0,-4 20 0,1-12 0,0-3 0,3-1 0,-1-5 0,4-15 0,13-11 0,26-17 0,12-10-437,-15 18 0,2 0 437,-2-2 0,1 2 0,2 2 0,2 1 0,5-1 0,1 1 0,7 1 0,-1 3 0,-3 0 0,-1 2 0,-2 1 0,-2 2 0,-9 1 0,-1 0 0,25-1 0,-18 4 0,0 0 0,-26 0 0,1 0 0,-4 0 874,-4 3-874,0 3 0,-8 20 0,0-1 0,0 35 0,0-25 0,0 1 0,1-1 0,-2 1-219,0 4 1,-2 0 218,-6 16 0,-4 3 0,-3 2 0,6-25 0,-2 0 0,-1 8 0,-1 4 0,1-6 0,-2 6 0,2-15 0,-1 0 0,-7 19 0,1-12 0,0 0 0,7-21 0,3 0 437,0-5-437,-1 3 0,4-10 0,-2 5 0,5-6 0,-1 3 0,2 0 0,-1-3 0,7-5 0,10-6 0,1-4 0,9-1 0,9-1 0,18-5 0,13 2-247,-30 5 1,0 1 246,0 5 0,2 1 0,15-3 0,1 2 0,-15 2 0,0 1 0,13-3 0,-3 1 0,3 2 0,8 0 0,-15 0 0,5 0 0,-21 0 0,-4 0 0,0 0 0,-3 0 0,-2 0 493,-7 0-493,3 0 0,-7 0 0,6 0 0,-8 3 0,2 3 0,-6 8 0,0 1 0,0 3 0,0-5 0,-4 10 0,1-7 0,-1 7 0,-3-5 0,6 2 0,-5 2 0,5-2 0,-5-2 0,5-5 0,-5 6 0,5-4 0,-5 5 0,6-1 0,-6-7 0,5 6 0,-4-12 0,4 6 0,-5 2 0,6-3 0,-3 3 0,3-9 0,0 1 0,0 0 0,-3-3 0,3 2 0,-3-2 0,3 3 0,0 0 0,0-3 0,0-1 0</inkml:trace>
  <inkml:trace contextRef="#ctx0" brushRef="#br0" timeOffset="53007">6750 10454 24575,'17'51'0,"5"-1"0,-12-18 0,1 0 0,9 10 0,-19-26 0,5 3 0,-5-9 0,2-3 0,17-19 0,0-8 0,14-2 0,2-2 0,-6 2 0,13-4 0,-9 5 0,4-4 0,-11 9 0,1-4 0,0 2 0,-3 3 0,-3 2 0,-4 1 0,-11 8 0,1-5 0,-2 9 0,0-6 0,0 6 0,0-6 0,-3 6 0,0-3 0</inkml:trace>
  <inkml:trace contextRef="#ctx0" brushRef="#br0" timeOffset="55578">7006 10732 24575,'61'-5'0,"-1"0"0,0-1 0,1 1 0,-1 0 0,-2 2 0,-3 2 0,-1 0 0,4-1-1066,1-2 1,4-3 0,1 1 0,-3 0 0,-8 3 1065,3 1 0,-7 3 0,-12 0 0,-14-1 1600,1 0-1600,-13 5 862,-2 6-862,-4 23 0,-4 7 0,0 4 0,1 4 0,0-1 0,-2-9 0,0-5 0,0-1 0,0 11 0,0 18 0,0-23 0,-5 2 0,-1 2 0,4 1 1432,-6-3 0,2-1-1432,5-6 0,-5-8 0,5 3 0,-5-12 0,5 0 0,-2-5 0,3-6 0,0 3 0,-2-2 0,1 1 0,-2-2 0,-2 0 0,1-3 0,-30-13 0,0-12 0,-16-7 0,10-2 0,12 6 0,-6-5 0,12 9 0,-3-4 0,15 12 0,3-19 0,4 11 0,0-11 0,3 17 0,16 2 0,-10 6 0,14 1 0,-14 6 0,-1 0 0,4 6 0,3 6 0,1-1 0,6 13 0,11 10 0,-13-12 0,11 16 0,-15-21 0,5 7 0,-4-3 0,2-1 0,-9-7 0,6 3 0,8 4 0,-2-6 0,22-2 0,-13-10 0,7-2 0,-3-14 0,-1-4 0,1 0 0,-3-3 0,1-4 0,-4-10 0,-4 2 0,3 2 0,0-5 0,-4 4 0,-13 23 0,1-3 0</inkml:trace>
  <inkml:trace contextRef="#ctx0" brushRef="#br0" timeOffset="56482">10164 11789 24575,'3'3'0,"-3"0"0,3-3 0</inkml:trace>
  <inkml:trace contextRef="#ctx0" brushRef="#br0" timeOffset="63747">17623 6118 24575,'-3'2'0,"18"35"0,-7-20 0,13 27 0,-14-31 0,3 4 0,14 24 0,-6-13 0,14 18 0,-4-4 0,-1-7 0,2 3 0,-10-10 0,2 2 0,14 25 0,-1-2 0,-4-10 0,-6 1 0,0-2 0,-1-4 0,0 3 0,0-1 0,2 0 0,-7-9 0,0 0 0,14 17 0,-1-2 0,2 1 0,-12-15 0,1-1 0,12 15 0,-1-2 0,2-4 0,4 7 0,-6-13 0,-3-1 0,-17-19 0,6 2 0,-7-5 0,3 1 0,-3-3 0,34 1 0,-13 1 0,25-4 0,-2 0 0,0-2 0,4 0 0,-24-3 0,-2 0 0,17-2 0,4 0 0,-8 0 0,14 0 0,-30 0 0,23-7 0,-30-1 0,18-28 0,-14 17 0,8-21 0,6-9 0,-16 14 0,-4 8 0,3-2 0,5-7 0,-2 2 0,4 1 0,-3-1 0,0 2 0,-7 13 0,7-5 0,1 0 0,1 5 0,1-5 0,3 3 0,17 15 0,-21-1 0,14 17 0,-12 27 0,-17-9 0,20 12 0,-25-19 0,0-3 0,14 37 0,-6-1 0,-7-21 0,0 0 0,7 23 0,-10-23 0,8 9 0,-1 15 0,-1-24 0,0 1 0,8 28 0,6-6 0,-7-10 0,-1-5 0,2 1 0,-5-10 0,2 5 0,-8-16 0,3 11 0,-7 0 0,-2-10 0,13 15 0,7 6 0,9 3 0,3 2-655,-11-13 0,2 1 0,0-2 655,13 14 0,4 0-221,0-1 1,3 3 0,-5-8 220,-11-15 0,0 0 0,8 11 0,5 5 0,-9-12 0,-4-12 0,-5-5 0,4-4 0,-8-2 0,8 3 1895,-5-7-1895,-4-1 731,9-3-731,-8 0 0,0 0 0,-1 0 0,-2-12 0,-3 0 0,1-12 0,0-26 0,-1-12 0,-6 12 0,-1-3 0,0 0-1025,4-5 0,0 0 0,-2-1 1025,-4 5 0,-1 0 0,-1-1 0,0-8 0,-2-1 0,0 7 0,1 9 0,0 1-624,-2-8 0,-1-6 0,1 6 624,1 7 0,0 4-207,-2 3 1,0 0 206,0 3 0,0-1 0,2-5 0,-1 3 0,1-3 0,0 8 0,2 0 0,12-19 2671,-3 14-2671,5 3 2144,-1 14-2144,4 6 545,16-5-545,-12 11 0,3 3 0,2 9 0,-11 0 0,16 10 0,-10 5 0,-2 9 0,3 9 0,7 9 0,-12-2 0,-1 3 0,-1-8 0,-1 1 0,-1 5 0,-2 1 0,4 10 0,-1 1 0,-10-12 0,-1 1 0,8 11 0,-1-1 0,-5 11 0,-6-11 0,-1 9 0,0-9 0,2 11-434,-3-9 0,0 8 0,1-11 434,2-7-47,-2 18 47,3-16 0,0 6 0,0-15 0,0-5 0,0 1 0,1 7 0,3 26 0,-3-30 0,-1-3 0,-1 1 1299,10 28-1299,-10-47 50,0 8-50,-3-12 0,-1 4 0,2-3 0,-4-5 0,5 5 0,-1-6 0,2 2 0,2-1 0,9 8 0,15 5 0,2-1 0,6 2 0,-1-11 0,-15-6 0,15-1 0,22-20 0,-4-10 0,-25 13 0,-1-1 0,-4-6 0,-3-1 0,12-10 0,9-7 0,-5 1 0,-1 6 0,4-4 0,-16 15 0,4-4 0,-22 18 0,7-5 0,-2 4 0,1-1 0,-1 6 0,-3 1 0,-1 1 0,3-2 0,-2 3 0,-1 0 0,0 0 0,-2 0 0,1 3 0,-1 0 0,0 1 0,9 7 0,0 0 0,5 3 0,-7-2 0,-3-2 0,-4-1 0,7 6 0,-6-4 0,1 0 0,20 14 0,-15-11 0,22 15 0,1-1 0,-8-13 0,13 13 0,-2-10 0,-8-5 0,1 0 0,28 3 0,-25-5 0,2-2 0,2-7 0,1-3 0,-3 2 0,0-2 0,2 0 0,0-6 0,6-8 0,-4-8 0,-16-3 0,-3-4 0,11-10 0,-3-2 0,-11 12 0,-3-3 0,-2-8 0,-3-6 0,-6-5 0,-7 2 0,-6-4 0,-3-4 0,0-1 0,0 2-1357,2 3 0,-1 0 0,1 0 1,-3-1-1,-1-3 1357,-2 3 0,-1-3 0,-1-1 0,-2-2 0,0 1 0,-2 0 0,1 1 0,-2 4 0,0-1 0,-1 1 0,-1 0 0,0 1 0,1 1 0,0 0 0,-3-11 0,1 2 0,0 1 0,0-1 0,0-2 0,1 5 0,0-2 0,-1 0 0,1-1 0,1 1 0,1 1-292,2 5 0,1 0 0,1 1 0,0 0 0,2 1 0,0 3 292,-3-12 0,3 4 0,0 0 0,0 0 0,-1-2 0,1-2 0,1 4 0,3 5 0,2-4 0,4 5 0,3 5 0,0 5 0,0-6 0,3-13 0,0 43 5916,9 6-5916,-5 5 2620,5-3-2620,-6 5 0,8 4 0,-6-2 0,9 3 0,-13 0 0,2 0 0</inkml:trace>
  <inkml:trace contextRef="#ctx0" brushRef="#br0" timeOffset="71607">18027 6651 24575,'5'0'0,"14"0"0,3 0 0,6 0 0,-8 0 0,-5 3 0,-6 3 0,4 10 0,-7-2 0,4 9 0,-10-5 0,7 18 0,-6-10 0,3 6 0,-4-11 0,0-6 0,0 12 0,0-11 0,0 3 0,0-6 0,0-3 0,0 15 0,0-12 0,0 8 0,0-15 0,0 0 0,0 2 0,24-3 0,28-1 0,6 0 0,8 0 0,-4-1 0,-9 2 0,-33 1 0,-6 9 0,-9-7 0,3 6 0,-8-9 0,0 13 0,0-5 0,0 9 0,-3-9 0,-4 10 0,-4-3 0,0 7 0,0-5 0,4 0 0,-10 16 0,11-16 0,-10 14 0,12-13 0,0-4 0,2-1 0,2-9 0,0-3 0,0 0 0,5-3 0,6-1 0,10-2 0,25 0 0,-4 0 0,20 0 0,-3 0 0,8 0 0,-19 0 0,-2 0 0,-32 0 0,1 0 0,-6 0 0,-1 0 0,-1 0 0,-2 3 0,-2 2 0,-3 2 0,2 1 0,4-5 0,0-1 0,5-2 0,1 0 0,1 0 0,-1 0 0,3-2 0,-5 1 0,8-2 0,-8 3 0,2 0 0,-3 0 0,1 0 0,-1 0 0,22 0 0,-13 0 0,34 0 0,-30 0 0,11 0 0,-11 0 0,-7 0 0,3 0 0,-9 0 0,0 0 0,-3 0 0,3 3 0,-4-3 0,1 3 0,0-3 0,8 0 0,0 0 0,4 0 0,-5 0 0,-4 0 0,-3 0 0,-3 2 0,-3 1 0,-20 12 0,-6 2 0,-31 15 0,25-14 0,0-1 0,2 0 0,-2 1 0,-5 2 0,-5 3 0,2-2 0,2-1 0,0-1 0,-12 6 0,9-1 0,29-11 0,69-33 0,-13 8 0,3-2 0,0-2 0,-2-2-562,-5 5 0,-4 0 562,12-5 0,-5-1 0,-13 9 0,0-3 0,-20 12 0,-5-2 0,-32 2 0,-18 2 0,6 2 0,-3 2 0,-16 0 0,-2 1 562,10 2 0,4 2-562,3 2 0,3-1 0,-11 4 0,-5 2 0,38-10 0,4-1 0,32-2 0,16-10 0,0-1 0,4 0 0,-5-3 0,-1-1 0,1 1 0,-2-1 0,18-7 0,-11 5 0,0-2 0,-11 10 0,-6-1 0,-20 6 0,-39 4 0,-2 9 0,-5 3 0,-2-5 0,0 0 0,0 7 0,3-1 0,-8-2 0,27-5 0,50-14 0,19-5 0,16-4 0,6-1 0,-22 4 0,1 1 0,0-2 0,6-2 0,-1 0 0,-5 2 0,19 1 0,-25 1 0,2 2 0,-31 7 0,-21-3 0,-24 6 0,-6 4 0,5-5 0,-1 3 0,-1 0 0</inkml:trace>
  <inkml:trace contextRef="#ctx0" brushRef="#br0" timeOffset="92400">2800 4016 24575,'0'59'0,"3"-15"0,2 7 0,0-2 0,5 17 0,0 0-1030,-3-11 1,-1 1 0,2-6 1029,3-10 0,0-5 974,5 24-974,-3-9 507,2 0-507,-4-16 0,-8-11 0,3-10 1607,-5 1-1607,5 8 0,-5-7 0,2 13 0,-1-5 0,2 2 0,6 11 0,-1-7 0,5 22 0,-2-20 0,4 28 0,-1-32 0,-3 18 0,1-16 0,-5-5 0,2-1 0,-3-9 0,2 2 0,-2-6 0,9 25 0,-4-16 0,2 23 0,7-4 0,-10-4 0,4-3 0,1 0 0,-2 1 0,7 10 0,0 0 0,-2-10 0,-2 1 0,-1-1 0,-1-5 0,8 15 0,-6-12 0,5 11 0,-7-12 0,2 1 0,-6-9 0,2-2 0,-7-6 0,0 0 0,-2 0 0,-2-4 0,-2-3 0,0 3 0,0-5 0,0 2 0</inkml:trace>
  <inkml:trace contextRef="#ctx0" brushRef="#br0" timeOffset="93916">2730 4124 24575,'0'8'0,"0"31"0,0 20 0,0-5 0,0-15 0,0 2-405,-1 17 0,-1 9 0,5-4 405,5-16 0,3-2 0,0-1 0,-1 3 0,0 1 0,2 0-1296,4 4 0,2 1 0,0 0 1296,-4-3 0,1 0 0,-1-4 0,5 1 0,0 0 259,-5-5 1,0 2-1,1-1-259,4 7 0,2 1 0,0 3 0,0 5 0,-2-6 0,-3-10 0,0-2 0,7 14 0,-2-5 0,-5-12 0,2 10 0,-1 0 0,-1-10 0,-1 4 0,-4-7 0,-8-29 0,-3-4 0</inkml:trace>
  <inkml:trace contextRef="#ctx0" brushRef="#br0" timeOffset="98637">10616 11894 24575,'0'21'0,"12"17"0,9 17 0,3 5 0,-4-6 0,-4-10 0,-2-3 0,2 5 0,5 7 0,4 10 0,1 1 0,-2-5 0,-3-11-480,1-2 1,-3-8 479,1 4 0,-3-9 315,-7-20-315,-4-10 159,-3-20-159,-9-18 0,-1 4 0,-2-3 0,-5-4 0,-3-2 0,-3-8 0,0-1 0,-1-2 0,1 2 0,4 9 0,0 3 0,5 3 0,0 4 485,-3-2-485,10 31 0,22 44 0,12 18 0,-10-9 0,9 12 0,-2-10 0,-21-44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FA68-C97E-ED44-9138-9E113B03F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1EB7D-5C70-8847-8705-FE99BAF9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EE53-CC6E-3847-AB35-F428CB72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67BA-E9B5-7646-BCC2-3A8FA80D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FB55-0131-BD4A-8FFA-5570778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1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9AFF-669E-124C-B406-FEF03630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95CF5-C10E-164C-B760-57750DF4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E83B-5805-904F-A604-7404EFC3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385D-8E4C-3D40-B34A-11116096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2A8C-1564-5F47-818F-82B5B0F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B6326-9D46-554B-92F6-838672403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F4B49-938C-4E4E-ADB8-5277D851A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BB8B-3894-4144-B826-9D2534A0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23A-8764-454B-AE50-606E5BD5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CEA7-BE7B-3B44-9890-3FA06BA1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77DE-87D9-8047-B6B1-B86CECF7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83D2-1E8A-E740-9819-07FDE3C4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C75F-A7E5-874A-A9E2-278A5070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A65F-1AAC-994C-9D7A-43CB9F41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2BB-940F-E947-9630-5217159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533F-EFDF-784B-8035-E7F12FDD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E1CA-75D8-4546-A11F-3F5D0A7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E328-F810-7C43-9A04-78DF0777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DCA1-1A90-B643-875A-8196B563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5C3E-C27D-CC48-9448-223ADC3D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2C03-BA64-6841-86C7-B12CA581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628F-EF70-634C-A0F8-B51553A55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234D0-6758-954C-8248-D3DAD163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C621-E10F-0C48-87A2-925CC546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E62F-11AE-D44B-A9DB-C11C9A4E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9B672-6156-814E-884A-684EFCF5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E5A-1848-7745-9082-5DF03086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E9254-3080-BD47-943D-23F7E51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FBEB5-06DB-624B-ADDE-028C5998B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4940F-893B-8F41-80A9-993214ACD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72E27-F385-4A4B-8601-69A751656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4CB0B-2E54-8440-85D3-DD15D34B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2C9D6-DAA0-7E47-BDCB-E614A0E1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4C72-2E83-6F4B-BB75-7DD96988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8D4C-27A4-8E4C-9658-6277130A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EA7A4-EA17-5845-A139-238FD001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A46CD-484D-AC4D-91FD-97D1EBAA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F6346-62CE-774B-8BFF-8A1B9BF7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D8C70-39B4-FD46-A81C-D658982B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3CD75-9189-BA4A-B651-1256E74C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5199B-A31A-9042-92F1-4D6380CC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966-5E65-1F4E-BBE9-78D18EEE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D250-76AA-B546-8AF9-F2DB2809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0B538-B776-2A4B-AC00-872B143D9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E6A97-4FB4-4945-AA9E-9012CE5A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7BBCF-C50C-3145-9D50-5B2DCD61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A3AE-034D-B749-8286-544C2690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2B1B-F38C-1F40-AEF3-4B1DFC25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017C9-27B8-2D43-AA7C-450C88247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84F77-6351-8B40-8321-105E8B78D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10336-BB6B-B045-B39D-B198EB49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0CB9F-4ABC-1E41-8434-C2B80C5F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DEBBC-7E35-D645-9F63-FAD706F1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4E3D-6BB4-644C-AB88-9AD89E29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FB888-DDC8-FC46-BC10-B74D87B9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A1A8-7CB0-DF45-83AA-58650F970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D761-E5A4-6E4E-8EC4-5C7411ED361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E79F-EE55-0B45-903F-7ADE711AE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A8C5-8C78-4740-A0AD-1B158A485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8E1-5DAD-6344-8543-28C1536C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0" y="391477"/>
            <a:ext cx="9144000" cy="3037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Three Components </a:t>
            </a:r>
            <a:br>
              <a:rPr lang="en-US" b="1" dirty="0"/>
            </a:br>
            <a:r>
              <a:rPr lang="en-US" b="1" dirty="0"/>
              <a:t>of </a:t>
            </a:r>
            <a:br>
              <a:rPr lang="en-US" b="1" dirty="0"/>
            </a:br>
            <a:r>
              <a:rPr lang="en-US" b="1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84E75-DB68-F04B-B72B-F9B6C7084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429" y="3834303"/>
            <a:ext cx="9982200" cy="2417762"/>
          </a:xfrm>
        </p:spPr>
        <p:txBody>
          <a:bodyPr>
            <a:normAutofit/>
          </a:bodyPr>
          <a:lstStyle/>
          <a:p>
            <a:r>
              <a:rPr lang="en-US" sz="4000" dirty="0"/>
              <a:t>Alexander Jung</a:t>
            </a:r>
          </a:p>
          <a:p>
            <a:r>
              <a:rPr lang="en-US" sz="2600" dirty="0"/>
              <a:t>Assistant Professor </a:t>
            </a:r>
          </a:p>
          <a:p>
            <a:r>
              <a:rPr lang="en-US" sz="2600" dirty="0"/>
              <a:t>Department of Computer Science </a:t>
            </a:r>
          </a:p>
          <a:p>
            <a:r>
              <a:rPr lang="en-US" sz="2600" dirty="0"/>
              <a:t>Aalto University</a:t>
            </a:r>
          </a:p>
        </p:txBody>
      </p:sp>
    </p:spTree>
    <p:extLst>
      <p:ext uri="{BB962C8B-B14F-4D97-AF65-F5344CB8AC3E}">
        <p14:creationId xmlns:p14="http://schemas.microsoft.com/office/powerpoint/2010/main" val="384976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A63A-3C9A-F446-9153-64C95E4C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en-US" b="1" dirty="0"/>
              <a:t>Data Point = “Some Ski-Day Ahead”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37535-B2D4-BF4D-A02B-C9913AB9F488}"/>
              </a:ext>
            </a:extLst>
          </p:cNvPr>
          <p:cNvSpPr txBox="1"/>
          <p:nvPr/>
        </p:nvSpPr>
        <p:spPr>
          <a:xfrm>
            <a:off x="380062" y="1583734"/>
            <a:ext cx="45492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snapshot in the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morning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weather forecast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B5DA6-012E-7E4D-8F33-19927CE42442}"/>
              </a:ext>
            </a:extLst>
          </p:cNvPr>
          <p:cNvSpPr txBox="1"/>
          <p:nvPr/>
        </p:nvSpPr>
        <p:spPr>
          <a:xfrm>
            <a:off x="443915" y="4298534"/>
            <a:ext cx="101766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maximum daytime temperature (important for ski waxing)</a:t>
            </a:r>
          </a:p>
        </p:txBody>
      </p:sp>
      <p:pic>
        <p:nvPicPr>
          <p:cNvPr id="6" name="Picture 5" descr="A view of a city covered in snow&#10;&#10;Description automatically generated">
            <a:extLst>
              <a:ext uri="{FF2B5EF4-FFF2-40B4-BE49-F238E27FC236}">
                <a16:creationId xmlns:a16="http://schemas.microsoft.com/office/drawing/2014/main" id="{49FD91EC-0F5F-EA42-A7B1-3E5A7F4D38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2" y="1349083"/>
            <a:ext cx="3925148" cy="2207896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E6B25D8-ADF0-F547-8363-7C25E0EE19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365" y="2867296"/>
            <a:ext cx="3486150" cy="1841239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pic>
        <p:nvPicPr>
          <p:cNvPr id="10" name="Picture 9" descr="A picture containing indoor, white, sitting, table&#10;&#10;Description automatically generated">
            <a:extLst>
              <a:ext uri="{FF2B5EF4-FFF2-40B4-BE49-F238E27FC236}">
                <a16:creationId xmlns:a16="http://schemas.microsoft.com/office/drawing/2014/main" id="{C4E87687-3655-4A4D-AA7E-E2C7B5C0D50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02227" y="5354101"/>
            <a:ext cx="2538453" cy="1427879"/>
          </a:xfrm>
          <a:prstGeom prst="rect">
            <a:avLst/>
          </a:prstGeom>
        </p:spPr>
      </p:pic>
      <p:pic>
        <p:nvPicPr>
          <p:cNvPr id="12" name="Picture 11" descr="A can of soda&#10;&#10;Description automatically generated">
            <a:extLst>
              <a:ext uri="{FF2B5EF4-FFF2-40B4-BE49-F238E27FC236}">
                <a16:creationId xmlns:a16="http://schemas.microsoft.com/office/drawing/2014/main" id="{A8153829-F3CA-CD4E-8E2D-06A985AF99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498080" y="4304853"/>
            <a:ext cx="10208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0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AC65-75A5-9A42-91B9-5768B85C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Point = “Somewhere in Helsinki”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0A61-70A8-0240-BE45-01BC890A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features: </a:t>
            </a:r>
          </a:p>
          <a:p>
            <a:r>
              <a:rPr lang="en-US" sz="3200" dirty="0"/>
              <a:t>coordinates of place </a:t>
            </a:r>
          </a:p>
          <a:p>
            <a:r>
              <a:rPr lang="en-US" sz="3200" dirty="0"/>
              <a:t>city building maps </a:t>
            </a:r>
          </a:p>
          <a:p>
            <a:r>
              <a:rPr lang="en-US" sz="3200" dirty="0"/>
              <a:t>current traffic statistics </a:t>
            </a:r>
          </a:p>
          <a:p>
            <a:r>
              <a:rPr lang="en-US" sz="3200" dirty="0"/>
              <a:t>CET time </a:t>
            </a:r>
          </a:p>
          <a:p>
            <a:r>
              <a:rPr lang="en-US" sz="3200" dirty="0"/>
              <a:t>drone video</a:t>
            </a:r>
          </a:p>
          <a:p>
            <a:pPr marL="0" indent="0">
              <a:buNone/>
            </a:pPr>
            <a:r>
              <a:rPr lang="en-US" sz="3200" dirty="0"/>
              <a:t>label: </a:t>
            </a:r>
          </a:p>
          <a:p>
            <a:pPr marL="0" indent="0">
              <a:buNone/>
            </a:pPr>
            <a:r>
              <a:rPr lang="en-US" sz="3200" dirty="0"/>
              <a:t>how many people are currently at this place ? 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D5196F16-A43C-444E-8036-A2D0D9EE1C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5880" y="1611313"/>
            <a:ext cx="609600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Point = “Some Protein”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3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features: </a:t>
            </a:r>
          </a:p>
          <a:p>
            <a:pPr>
              <a:buFontTx/>
              <a:buChar char="-"/>
            </a:pPr>
            <a:r>
              <a:rPr lang="en-US" sz="3200" dirty="0"/>
              <a:t>protein structure </a:t>
            </a:r>
          </a:p>
          <a:p>
            <a:pPr>
              <a:buFontTx/>
              <a:buChar char="-"/>
            </a:pPr>
            <a:r>
              <a:rPr lang="en-US" sz="3200" dirty="0"/>
              <a:t>physical measurements </a:t>
            </a:r>
          </a:p>
          <a:p>
            <a:pPr>
              <a:buFontTx/>
              <a:buChar char="-"/>
            </a:pPr>
            <a:r>
              <a:rPr lang="en-US" sz="3200" dirty="0"/>
              <a:t>scientific papers about this protein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label: </a:t>
            </a:r>
          </a:p>
          <a:p>
            <a:pPr marL="0" indent="0">
              <a:buNone/>
            </a:pPr>
            <a:r>
              <a:rPr lang="en-US" sz="3200" dirty="0"/>
              <a:t>is the protein toxic?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4FCCE89C-06E2-6E45-A41F-AE934D1769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7730" y="1690688"/>
            <a:ext cx="4636070" cy="3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Point = “Some Plant”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1" y="1867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features: </a:t>
            </a:r>
          </a:p>
          <a:p>
            <a:pPr>
              <a:buFontTx/>
              <a:buChar char="-"/>
            </a:pPr>
            <a:r>
              <a:rPr lang="en-US" sz="3500" dirty="0"/>
              <a:t>plant species</a:t>
            </a:r>
          </a:p>
          <a:p>
            <a:pPr>
              <a:buFontTx/>
              <a:buChar char="-"/>
            </a:pPr>
            <a:r>
              <a:rPr lang="en-US" sz="3500" dirty="0"/>
              <a:t>RGB image</a:t>
            </a:r>
          </a:p>
          <a:p>
            <a:pPr>
              <a:buFontTx/>
              <a:buChar char="-"/>
            </a:pPr>
            <a:r>
              <a:rPr lang="en-US" sz="3500" dirty="0"/>
              <a:t>multi-spectral image</a:t>
            </a:r>
          </a:p>
          <a:p>
            <a:pPr>
              <a:buFontTx/>
              <a:buChar char="-"/>
            </a:pPr>
            <a:r>
              <a:rPr lang="en-US" sz="3500" dirty="0"/>
              <a:t>ambient temperature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3500" dirty="0"/>
              <a:t>label: </a:t>
            </a:r>
          </a:p>
          <a:p>
            <a:pPr marL="0" indent="0">
              <a:buNone/>
            </a:pPr>
            <a:r>
              <a:rPr lang="en-US" sz="3500" dirty="0"/>
              <a:t>does the plant need more water?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indoor, table, sitting, cake&#10;&#10;Description automatically generated">
            <a:extLst>
              <a:ext uri="{FF2B5EF4-FFF2-40B4-BE49-F238E27FC236}">
                <a16:creationId xmlns:a16="http://schemas.microsoft.com/office/drawing/2014/main" id="{1C1B3E94-973D-6F49-A7A9-03A321F508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2941" y="1504950"/>
            <a:ext cx="4686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6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A42D-FD2F-314B-A01E-46D08559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9856808" cy="15097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Hypothesis Space</a:t>
            </a:r>
          </a:p>
        </p:txBody>
      </p:sp>
    </p:spTree>
    <p:extLst>
      <p:ext uri="{BB962C8B-B14F-4D97-AF65-F5344CB8AC3E}">
        <p14:creationId xmlns:p14="http://schemas.microsoft.com/office/powerpoint/2010/main" val="268867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E202-68AB-EC47-92E1-A25865FF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058"/>
          </a:xfrm>
        </p:spPr>
        <p:txBody>
          <a:bodyPr/>
          <a:lstStyle/>
          <a:p>
            <a:r>
              <a:rPr lang="en-US" b="1" dirty="0"/>
              <a:t>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9EAAE-6E7B-DA46-A602-41E331572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8049"/>
                <a:ext cx="10515600" cy="1751965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consider some data point with </a:t>
                </a:r>
                <a:r>
                  <a:rPr lang="en-US" sz="3600" dirty="0">
                    <a:solidFill>
                      <a:srgbClr val="FF0000"/>
                    </a:solidFill>
                  </a:rPr>
                  <a:t>features x</a:t>
                </a:r>
                <a:r>
                  <a:rPr lang="en-US" sz="3600" dirty="0"/>
                  <a:t> and </a:t>
                </a:r>
                <a:r>
                  <a:rPr lang="en-US" sz="3600" dirty="0">
                    <a:solidFill>
                      <a:srgbClr val="FF0000"/>
                    </a:solidFill>
                  </a:rPr>
                  <a:t>label y</a:t>
                </a:r>
              </a:p>
              <a:p>
                <a:r>
                  <a:rPr lang="en-US" sz="3600" dirty="0"/>
                  <a:t>we would like to </a:t>
                </a:r>
                <a:r>
                  <a:rPr lang="en-US" sz="3600" dirty="0">
                    <a:solidFill>
                      <a:srgbClr val="FF0000"/>
                    </a:solidFill>
                  </a:rPr>
                  <a:t>predict y</a:t>
                </a:r>
                <a:r>
                  <a:rPr lang="en-US" sz="3600" dirty="0"/>
                  <a:t> based solely on features x </a:t>
                </a:r>
              </a:p>
              <a:p>
                <a:r>
                  <a:rPr lang="en-US" sz="3600" dirty="0"/>
                  <a:t>we use a </a:t>
                </a:r>
                <a:r>
                  <a:rPr lang="en-US" sz="3600" dirty="0">
                    <a:solidFill>
                      <a:srgbClr val="FF0000"/>
                    </a:solidFill>
                  </a:rPr>
                  <a:t>predictor map h(x) </a:t>
                </a:r>
                <a:r>
                  <a:rPr lang="en-US" sz="3600" dirty="0"/>
                  <a:t>such that h(x)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600" dirty="0"/>
                  <a:t> 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9EAAE-6E7B-DA46-A602-41E331572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8049"/>
                <a:ext cx="10515600" cy="1751965"/>
              </a:xfrm>
              <a:blipFill>
                <a:blip r:embed="rId2"/>
                <a:stretch>
                  <a:fillRect l="-1568" t="-8633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3F257B7-7819-B248-B85E-2B22DC898092}"/>
              </a:ext>
            </a:extLst>
          </p:cNvPr>
          <p:cNvGrpSpPr/>
          <p:nvPr/>
        </p:nvGrpSpPr>
        <p:grpSpPr>
          <a:xfrm>
            <a:off x="1979355" y="3257550"/>
            <a:ext cx="6974145" cy="3510850"/>
            <a:chOff x="1979355" y="3257550"/>
            <a:chExt cx="6974145" cy="351085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583E11-F6A8-414D-A3B6-02562075F1B6}"/>
                </a:ext>
              </a:extLst>
            </p:cNvPr>
            <p:cNvCxnSpPr/>
            <p:nvPr/>
          </p:nvCxnSpPr>
          <p:spPr>
            <a:xfrm>
              <a:off x="2564130" y="6122670"/>
              <a:ext cx="638937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90FF79-7491-A44E-8DD1-12BD5EAC9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530" y="3257550"/>
              <a:ext cx="0" cy="301752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02694C-4B3D-9E46-9388-3362809CF7C5}"/>
                </a:ext>
              </a:extLst>
            </p:cNvPr>
            <p:cNvSpPr txBox="1"/>
            <p:nvPr/>
          </p:nvSpPr>
          <p:spPr>
            <a:xfrm>
              <a:off x="4431307" y="6183625"/>
              <a:ext cx="16625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feature 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E85042-5EFE-0647-9E9D-88BFAF3AD98D}"/>
                </a:ext>
              </a:extLst>
            </p:cNvPr>
            <p:cNvSpPr txBox="1"/>
            <p:nvPr/>
          </p:nvSpPr>
          <p:spPr>
            <a:xfrm rot="16200000">
              <a:off x="1283940" y="4399761"/>
              <a:ext cx="1975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label value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ABF29-F6B7-1E41-B23B-031795CE9323}"/>
                </a:ext>
              </a:extLst>
            </p:cNvPr>
            <p:cNvSpPr/>
            <p:nvPr/>
          </p:nvSpPr>
          <p:spPr>
            <a:xfrm>
              <a:off x="2453640" y="3566101"/>
              <a:ext cx="5593080" cy="2587047"/>
            </a:xfrm>
            <a:custGeom>
              <a:avLst/>
              <a:gdLst>
                <a:gd name="connsiteX0" fmla="*/ 0 w 5090160"/>
                <a:gd name="connsiteY0" fmla="*/ 2179379 h 2179379"/>
                <a:gd name="connsiteX1" fmla="*/ 60960 w 5090160"/>
                <a:gd name="connsiteY1" fmla="*/ 2072699 h 2179379"/>
                <a:gd name="connsiteX2" fmla="*/ 91440 w 5090160"/>
                <a:gd name="connsiteY2" fmla="*/ 2026979 h 2179379"/>
                <a:gd name="connsiteX3" fmla="*/ 182880 w 5090160"/>
                <a:gd name="connsiteY3" fmla="*/ 1935539 h 2179379"/>
                <a:gd name="connsiteX4" fmla="*/ 274320 w 5090160"/>
                <a:gd name="connsiteY4" fmla="*/ 1844099 h 2179379"/>
                <a:gd name="connsiteX5" fmla="*/ 320040 w 5090160"/>
                <a:gd name="connsiteY5" fmla="*/ 1798379 h 2179379"/>
                <a:gd name="connsiteX6" fmla="*/ 381000 w 5090160"/>
                <a:gd name="connsiteY6" fmla="*/ 1722179 h 2179379"/>
                <a:gd name="connsiteX7" fmla="*/ 411480 w 5090160"/>
                <a:gd name="connsiteY7" fmla="*/ 1661219 h 2179379"/>
                <a:gd name="connsiteX8" fmla="*/ 502920 w 5090160"/>
                <a:gd name="connsiteY8" fmla="*/ 1585019 h 2179379"/>
                <a:gd name="connsiteX9" fmla="*/ 548640 w 5090160"/>
                <a:gd name="connsiteY9" fmla="*/ 1524059 h 2179379"/>
                <a:gd name="connsiteX10" fmla="*/ 609600 w 5090160"/>
                <a:gd name="connsiteY10" fmla="*/ 1463099 h 2179379"/>
                <a:gd name="connsiteX11" fmla="*/ 685800 w 5090160"/>
                <a:gd name="connsiteY11" fmla="*/ 1371659 h 2179379"/>
                <a:gd name="connsiteX12" fmla="*/ 777240 w 5090160"/>
                <a:gd name="connsiteY12" fmla="*/ 1295459 h 2179379"/>
                <a:gd name="connsiteX13" fmla="*/ 868680 w 5090160"/>
                <a:gd name="connsiteY13" fmla="*/ 1204019 h 2179379"/>
                <a:gd name="connsiteX14" fmla="*/ 1005840 w 5090160"/>
                <a:gd name="connsiteY14" fmla="*/ 1143059 h 2179379"/>
                <a:gd name="connsiteX15" fmla="*/ 1082040 w 5090160"/>
                <a:gd name="connsiteY15" fmla="*/ 1127819 h 2179379"/>
                <a:gd name="connsiteX16" fmla="*/ 1249680 w 5090160"/>
                <a:gd name="connsiteY16" fmla="*/ 1097339 h 2179379"/>
                <a:gd name="connsiteX17" fmla="*/ 1889760 w 5090160"/>
                <a:gd name="connsiteY17" fmla="*/ 1143059 h 2179379"/>
                <a:gd name="connsiteX18" fmla="*/ 1965960 w 5090160"/>
                <a:gd name="connsiteY18" fmla="*/ 1173539 h 2179379"/>
                <a:gd name="connsiteX19" fmla="*/ 2072640 w 5090160"/>
                <a:gd name="connsiteY19" fmla="*/ 1112579 h 2179379"/>
                <a:gd name="connsiteX20" fmla="*/ 2179320 w 5090160"/>
                <a:gd name="connsiteY20" fmla="*/ 1066859 h 2179379"/>
                <a:gd name="connsiteX21" fmla="*/ 2225040 w 5090160"/>
                <a:gd name="connsiteY21" fmla="*/ 1036379 h 2179379"/>
                <a:gd name="connsiteX22" fmla="*/ 2270760 w 5090160"/>
                <a:gd name="connsiteY22" fmla="*/ 1021139 h 2179379"/>
                <a:gd name="connsiteX23" fmla="*/ 2484120 w 5090160"/>
                <a:gd name="connsiteY23" fmla="*/ 929699 h 2179379"/>
                <a:gd name="connsiteX24" fmla="*/ 2560320 w 5090160"/>
                <a:gd name="connsiteY24" fmla="*/ 899219 h 2179379"/>
                <a:gd name="connsiteX25" fmla="*/ 2819400 w 5090160"/>
                <a:gd name="connsiteY25" fmla="*/ 853499 h 2179379"/>
                <a:gd name="connsiteX26" fmla="*/ 3459480 w 5090160"/>
                <a:gd name="connsiteY26" fmla="*/ 868739 h 2179379"/>
                <a:gd name="connsiteX27" fmla="*/ 3550920 w 5090160"/>
                <a:gd name="connsiteY27" fmla="*/ 868739 h 2179379"/>
                <a:gd name="connsiteX28" fmla="*/ 3672840 w 5090160"/>
                <a:gd name="connsiteY28" fmla="*/ 777299 h 2179379"/>
                <a:gd name="connsiteX29" fmla="*/ 3749040 w 5090160"/>
                <a:gd name="connsiteY29" fmla="*/ 716339 h 2179379"/>
                <a:gd name="connsiteX30" fmla="*/ 3886200 w 5090160"/>
                <a:gd name="connsiteY30" fmla="*/ 624899 h 2179379"/>
                <a:gd name="connsiteX31" fmla="*/ 3962400 w 5090160"/>
                <a:gd name="connsiteY31" fmla="*/ 579179 h 2179379"/>
                <a:gd name="connsiteX32" fmla="*/ 4023360 w 5090160"/>
                <a:gd name="connsiteY32" fmla="*/ 533459 h 2179379"/>
                <a:gd name="connsiteX33" fmla="*/ 4099560 w 5090160"/>
                <a:gd name="connsiteY33" fmla="*/ 502979 h 2179379"/>
                <a:gd name="connsiteX34" fmla="*/ 4175760 w 5090160"/>
                <a:gd name="connsiteY34" fmla="*/ 457259 h 2179379"/>
                <a:gd name="connsiteX35" fmla="*/ 4221480 w 5090160"/>
                <a:gd name="connsiteY35" fmla="*/ 442019 h 2179379"/>
                <a:gd name="connsiteX36" fmla="*/ 4297680 w 5090160"/>
                <a:gd name="connsiteY36" fmla="*/ 411539 h 2179379"/>
                <a:gd name="connsiteX37" fmla="*/ 4389120 w 5090160"/>
                <a:gd name="connsiteY37" fmla="*/ 381059 h 2179379"/>
                <a:gd name="connsiteX38" fmla="*/ 4480560 w 5090160"/>
                <a:gd name="connsiteY38" fmla="*/ 335339 h 2179379"/>
                <a:gd name="connsiteX39" fmla="*/ 4526280 w 5090160"/>
                <a:gd name="connsiteY39" fmla="*/ 304859 h 2179379"/>
                <a:gd name="connsiteX40" fmla="*/ 4632960 w 5090160"/>
                <a:gd name="connsiteY40" fmla="*/ 259139 h 2179379"/>
                <a:gd name="connsiteX41" fmla="*/ 4693920 w 5090160"/>
                <a:gd name="connsiteY41" fmla="*/ 213419 h 2179379"/>
                <a:gd name="connsiteX42" fmla="*/ 4754880 w 5090160"/>
                <a:gd name="connsiteY42" fmla="*/ 182939 h 2179379"/>
                <a:gd name="connsiteX43" fmla="*/ 4800600 w 5090160"/>
                <a:gd name="connsiteY43" fmla="*/ 137219 h 2179379"/>
                <a:gd name="connsiteX44" fmla="*/ 4876800 w 5090160"/>
                <a:gd name="connsiteY44" fmla="*/ 106739 h 2179379"/>
                <a:gd name="connsiteX45" fmla="*/ 4983480 w 5090160"/>
                <a:gd name="connsiteY45" fmla="*/ 45779 h 2179379"/>
                <a:gd name="connsiteX46" fmla="*/ 5029200 w 5090160"/>
                <a:gd name="connsiteY46" fmla="*/ 30539 h 2179379"/>
                <a:gd name="connsiteX47" fmla="*/ 5090160 w 5090160"/>
                <a:gd name="connsiteY47" fmla="*/ 59 h 21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90160" h="2179379">
                  <a:moveTo>
                    <a:pt x="0" y="2179379"/>
                  </a:moveTo>
                  <a:cubicBezTo>
                    <a:pt x="20320" y="2143819"/>
                    <a:pt x="39888" y="2107819"/>
                    <a:pt x="60960" y="2072699"/>
                  </a:cubicBezTo>
                  <a:cubicBezTo>
                    <a:pt x="70384" y="2056993"/>
                    <a:pt x="79271" y="2040669"/>
                    <a:pt x="91440" y="2026979"/>
                  </a:cubicBezTo>
                  <a:cubicBezTo>
                    <a:pt x="120078" y="1994762"/>
                    <a:pt x="152400" y="1966019"/>
                    <a:pt x="182880" y="1935539"/>
                  </a:cubicBezTo>
                  <a:lnTo>
                    <a:pt x="274320" y="1844099"/>
                  </a:lnTo>
                  <a:cubicBezTo>
                    <a:pt x="289560" y="1828859"/>
                    <a:pt x="306576" y="1815209"/>
                    <a:pt x="320040" y="1798379"/>
                  </a:cubicBezTo>
                  <a:cubicBezTo>
                    <a:pt x="340360" y="1772979"/>
                    <a:pt x="362957" y="1749244"/>
                    <a:pt x="381000" y="1722179"/>
                  </a:cubicBezTo>
                  <a:cubicBezTo>
                    <a:pt x="393602" y="1703276"/>
                    <a:pt x="396387" y="1678199"/>
                    <a:pt x="411480" y="1661219"/>
                  </a:cubicBezTo>
                  <a:cubicBezTo>
                    <a:pt x="437839" y="1631565"/>
                    <a:pt x="474865" y="1613074"/>
                    <a:pt x="502920" y="1585019"/>
                  </a:cubicBezTo>
                  <a:cubicBezTo>
                    <a:pt x="520881" y="1567058"/>
                    <a:pt x="531914" y="1543174"/>
                    <a:pt x="548640" y="1524059"/>
                  </a:cubicBezTo>
                  <a:cubicBezTo>
                    <a:pt x="567563" y="1502432"/>
                    <a:pt x="590376" y="1484459"/>
                    <a:pt x="609600" y="1463099"/>
                  </a:cubicBezTo>
                  <a:cubicBezTo>
                    <a:pt x="636142" y="1433608"/>
                    <a:pt x="659441" y="1401313"/>
                    <a:pt x="685800" y="1371659"/>
                  </a:cubicBezTo>
                  <a:cubicBezTo>
                    <a:pt x="783904" y="1261292"/>
                    <a:pt x="680076" y="1381827"/>
                    <a:pt x="777240" y="1295459"/>
                  </a:cubicBezTo>
                  <a:cubicBezTo>
                    <a:pt x="809457" y="1266821"/>
                    <a:pt x="830126" y="1223296"/>
                    <a:pt x="868680" y="1204019"/>
                  </a:cubicBezTo>
                  <a:cubicBezTo>
                    <a:pt x="913710" y="1181504"/>
                    <a:pt x="957193" y="1157653"/>
                    <a:pt x="1005840" y="1143059"/>
                  </a:cubicBezTo>
                  <a:cubicBezTo>
                    <a:pt x="1030651" y="1135616"/>
                    <a:pt x="1056910" y="1134101"/>
                    <a:pt x="1082040" y="1127819"/>
                  </a:cubicBezTo>
                  <a:cubicBezTo>
                    <a:pt x="1222998" y="1092580"/>
                    <a:pt x="968071" y="1132540"/>
                    <a:pt x="1249680" y="1097339"/>
                  </a:cubicBezTo>
                  <a:cubicBezTo>
                    <a:pt x="1611351" y="1107672"/>
                    <a:pt x="1655443" y="1064953"/>
                    <a:pt x="1889760" y="1143059"/>
                  </a:cubicBezTo>
                  <a:cubicBezTo>
                    <a:pt x="1915713" y="1151710"/>
                    <a:pt x="1940560" y="1163379"/>
                    <a:pt x="1965960" y="1173539"/>
                  </a:cubicBezTo>
                  <a:cubicBezTo>
                    <a:pt x="2150176" y="1081431"/>
                    <a:pt x="1921853" y="1198743"/>
                    <a:pt x="2072640" y="1112579"/>
                  </a:cubicBezTo>
                  <a:cubicBezTo>
                    <a:pt x="2294628" y="985729"/>
                    <a:pt x="2008343" y="1152347"/>
                    <a:pt x="2179320" y="1066859"/>
                  </a:cubicBezTo>
                  <a:cubicBezTo>
                    <a:pt x="2195703" y="1058668"/>
                    <a:pt x="2208657" y="1044570"/>
                    <a:pt x="2225040" y="1036379"/>
                  </a:cubicBezTo>
                  <a:cubicBezTo>
                    <a:pt x="2239408" y="1029195"/>
                    <a:pt x="2255906" y="1027256"/>
                    <a:pt x="2270760" y="1021139"/>
                  </a:cubicBezTo>
                  <a:cubicBezTo>
                    <a:pt x="2342308" y="991678"/>
                    <a:pt x="2412807" y="959725"/>
                    <a:pt x="2484120" y="929699"/>
                  </a:cubicBezTo>
                  <a:cubicBezTo>
                    <a:pt x="2509333" y="919083"/>
                    <a:pt x="2533336" y="903716"/>
                    <a:pt x="2560320" y="899219"/>
                  </a:cubicBezTo>
                  <a:cubicBezTo>
                    <a:pt x="2768751" y="864481"/>
                    <a:pt x="2682599" y="880859"/>
                    <a:pt x="2819400" y="853499"/>
                  </a:cubicBezTo>
                  <a:cubicBezTo>
                    <a:pt x="3032760" y="858579"/>
                    <a:pt x="3246270" y="859263"/>
                    <a:pt x="3459480" y="868739"/>
                  </a:cubicBezTo>
                  <a:cubicBezTo>
                    <a:pt x="3567056" y="873520"/>
                    <a:pt x="3443344" y="904598"/>
                    <a:pt x="3550920" y="868739"/>
                  </a:cubicBezTo>
                  <a:lnTo>
                    <a:pt x="3672840" y="777299"/>
                  </a:lnTo>
                  <a:cubicBezTo>
                    <a:pt x="3698622" y="757466"/>
                    <a:pt x="3721148" y="733074"/>
                    <a:pt x="3749040" y="716339"/>
                  </a:cubicBezTo>
                  <a:cubicBezTo>
                    <a:pt x="3970428" y="583506"/>
                    <a:pt x="3695722" y="751884"/>
                    <a:pt x="3886200" y="624899"/>
                  </a:cubicBezTo>
                  <a:cubicBezTo>
                    <a:pt x="3910846" y="608468"/>
                    <a:pt x="3937754" y="595610"/>
                    <a:pt x="3962400" y="579179"/>
                  </a:cubicBezTo>
                  <a:cubicBezTo>
                    <a:pt x="3983534" y="565090"/>
                    <a:pt x="4001156" y="545794"/>
                    <a:pt x="4023360" y="533459"/>
                  </a:cubicBezTo>
                  <a:cubicBezTo>
                    <a:pt x="4047274" y="520173"/>
                    <a:pt x="4075091" y="515213"/>
                    <a:pt x="4099560" y="502979"/>
                  </a:cubicBezTo>
                  <a:cubicBezTo>
                    <a:pt x="4126054" y="489732"/>
                    <a:pt x="4149266" y="470506"/>
                    <a:pt x="4175760" y="457259"/>
                  </a:cubicBezTo>
                  <a:cubicBezTo>
                    <a:pt x="4190128" y="450075"/>
                    <a:pt x="4206438" y="447660"/>
                    <a:pt x="4221480" y="442019"/>
                  </a:cubicBezTo>
                  <a:cubicBezTo>
                    <a:pt x="4247095" y="432413"/>
                    <a:pt x="4271970" y="420888"/>
                    <a:pt x="4297680" y="411539"/>
                  </a:cubicBezTo>
                  <a:cubicBezTo>
                    <a:pt x="4327874" y="400559"/>
                    <a:pt x="4362387" y="398881"/>
                    <a:pt x="4389120" y="381059"/>
                  </a:cubicBezTo>
                  <a:cubicBezTo>
                    <a:pt x="4520147" y="293708"/>
                    <a:pt x="4354367" y="398435"/>
                    <a:pt x="4480560" y="335339"/>
                  </a:cubicBezTo>
                  <a:cubicBezTo>
                    <a:pt x="4496943" y="327148"/>
                    <a:pt x="4510377" y="313946"/>
                    <a:pt x="4526280" y="304859"/>
                  </a:cubicBezTo>
                  <a:cubicBezTo>
                    <a:pt x="4579010" y="274728"/>
                    <a:pt x="4581667" y="276237"/>
                    <a:pt x="4632960" y="259139"/>
                  </a:cubicBezTo>
                  <a:cubicBezTo>
                    <a:pt x="4653280" y="243899"/>
                    <a:pt x="4672381" y="226881"/>
                    <a:pt x="4693920" y="213419"/>
                  </a:cubicBezTo>
                  <a:cubicBezTo>
                    <a:pt x="4713185" y="201378"/>
                    <a:pt x="4736393" y="196144"/>
                    <a:pt x="4754880" y="182939"/>
                  </a:cubicBezTo>
                  <a:cubicBezTo>
                    <a:pt x="4772418" y="170412"/>
                    <a:pt x="4782323" y="148642"/>
                    <a:pt x="4800600" y="137219"/>
                  </a:cubicBezTo>
                  <a:cubicBezTo>
                    <a:pt x="4823798" y="122720"/>
                    <a:pt x="4852331" y="118973"/>
                    <a:pt x="4876800" y="106739"/>
                  </a:cubicBezTo>
                  <a:cubicBezTo>
                    <a:pt x="5029854" y="30212"/>
                    <a:pt x="4796452" y="125934"/>
                    <a:pt x="4983480" y="45779"/>
                  </a:cubicBezTo>
                  <a:cubicBezTo>
                    <a:pt x="4998245" y="39451"/>
                    <a:pt x="5014832" y="37723"/>
                    <a:pt x="5029200" y="30539"/>
                  </a:cubicBezTo>
                  <a:cubicBezTo>
                    <a:pt x="5095796" y="-2759"/>
                    <a:pt x="5051986" y="59"/>
                    <a:pt x="5090160" y="59"/>
                  </a:cubicBezTo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8A1285-B61B-FA43-BD9E-B8A82CACB49A}"/>
                </a:ext>
              </a:extLst>
            </p:cNvPr>
            <p:cNvSpPr txBox="1"/>
            <p:nvPr/>
          </p:nvSpPr>
          <p:spPr>
            <a:xfrm>
              <a:off x="8046720" y="3291873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78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474E-8CEF-F846-A644-F7CAA32E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84995"/>
          </a:xfrm>
        </p:spPr>
        <p:txBody>
          <a:bodyPr/>
          <a:lstStyle/>
          <a:p>
            <a:r>
              <a:rPr lang="en-US" b="1" dirty="0"/>
              <a:t>Hypothesis Space of Predictor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D148-9732-1A42-B375-94A44545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48"/>
            <a:ext cx="11106453" cy="2417072"/>
          </a:xfrm>
        </p:spPr>
        <p:txBody>
          <a:bodyPr>
            <a:normAutofit/>
          </a:bodyPr>
          <a:lstStyle/>
          <a:p>
            <a:r>
              <a:rPr lang="en-US" sz="3500" dirty="0"/>
              <a:t>ML is about </a:t>
            </a:r>
            <a:r>
              <a:rPr lang="en-US" sz="3500" dirty="0">
                <a:solidFill>
                  <a:srgbClr val="FF0000"/>
                </a:solidFill>
              </a:rPr>
              <a:t>finding or learning </a:t>
            </a:r>
            <a:r>
              <a:rPr lang="en-US" sz="3500" dirty="0"/>
              <a:t>a good predictor</a:t>
            </a:r>
          </a:p>
          <a:p>
            <a:r>
              <a:rPr lang="en-US" sz="3500" dirty="0"/>
              <a:t>we do not have time to search over </a:t>
            </a:r>
            <a:r>
              <a:rPr lang="en-US" sz="3500" dirty="0">
                <a:solidFill>
                  <a:srgbClr val="FF0000"/>
                </a:solidFill>
              </a:rPr>
              <a:t>all possible maps </a:t>
            </a:r>
          </a:p>
          <a:p>
            <a:r>
              <a:rPr lang="en-US" sz="3500" dirty="0"/>
              <a:t>there are simply </a:t>
            </a:r>
            <a:r>
              <a:rPr lang="en-US" sz="3500" dirty="0">
                <a:solidFill>
                  <a:srgbClr val="FF0000"/>
                </a:solidFill>
              </a:rPr>
              <a:t>too many of them</a:t>
            </a:r>
          </a:p>
          <a:p>
            <a:r>
              <a:rPr lang="en-US" sz="3500" dirty="0"/>
              <a:t>restrict to </a:t>
            </a:r>
            <a:r>
              <a:rPr lang="en-US" sz="3500" dirty="0">
                <a:solidFill>
                  <a:srgbClr val="FF0000"/>
                </a:solidFill>
              </a:rPr>
              <a:t>a subset of predictor maps (“hypothesis space”)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6E0396-E070-CF4B-8CD9-257E6C7308AB}"/>
              </a:ext>
            </a:extLst>
          </p:cNvPr>
          <p:cNvGrpSpPr/>
          <p:nvPr/>
        </p:nvGrpSpPr>
        <p:grpSpPr>
          <a:xfrm>
            <a:off x="455249" y="3485361"/>
            <a:ext cx="6974145" cy="3372639"/>
            <a:chOff x="1979355" y="3257550"/>
            <a:chExt cx="6974145" cy="337263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E3BDDD-8082-0545-B125-20ABD782F7EE}"/>
                </a:ext>
              </a:extLst>
            </p:cNvPr>
            <p:cNvCxnSpPr/>
            <p:nvPr/>
          </p:nvCxnSpPr>
          <p:spPr>
            <a:xfrm>
              <a:off x="2564130" y="6122670"/>
              <a:ext cx="638937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9F2057-6FF4-2447-AF90-AE26AE5D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530" y="3257550"/>
              <a:ext cx="0" cy="301752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52081-6139-1542-AAC1-D2852BAC4FC6}"/>
                </a:ext>
              </a:extLst>
            </p:cNvPr>
            <p:cNvSpPr txBox="1"/>
            <p:nvPr/>
          </p:nvSpPr>
          <p:spPr>
            <a:xfrm>
              <a:off x="4685950" y="6045414"/>
              <a:ext cx="16625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feature 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4E08A5-EEB8-4E46-A0F9-110F11A57052}"/>
                </a:ext>
              </a:extLst>
            </p:cNvPr>
            <p:cNvSpPr txBox="1"/>
            <p:nvPr/>
          </p:nvSpPr>
          <p:spPr>
            <a:xfrm rot="16200000">
              <a:off x="1283940" y="4373921"/>
              <a:ext cx="1975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label value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C4F7D99-9824-554A-B11D-1B10B05809AC}"/>
                </a:ext>
              </a:extLst>
            </p:cNvPr>
            <p:cNvSpPr/>
            <p:nvPr/>
          </p:nvSpPr>
          <p:spPr>
            <a:xfrm>
              <a:off x="2453640" y="3566101"/>
              <a:ext cx="5593080" cy="2587047"/>
            </a:xfrm>
            <a:custGeom>
              <a:avLst/>
              <a:gdLst>
                <a:gd name="connsiteX0" fmla="*/ 0 w 5090160"/>
                <a:gd name="connsiteY0" fmla="*/ 2179379 h 2179379"/>
                <a:gd name="connsiteX1" fmla="*/ 60960 w 5090160"/>
                <a:gd name="connsiteY1" fmla="*/ 2072699 h 2179379"/>
                <a:gd name="connsiteX2" fmla="*/ 91440 w 5090160"/>
                <a:gd name="connsiteY2" fmla="*/ 2026979 h 2179379"/>
                <a:gd name="connsiteX3" fmla="*/ 182880 w 5090160"/>
                <a:gd name="connsiteY3" fmla="*/ 1935539 h 2179379"/>
                <a:gd name="connsiteX4" fmla="*/ 274320 w 5090160"/>
                <a:gd name="connsiteY4" fmla="*/ 1844099 h 2179379"/>
                <a:gd name="connsiteX5" fmla="*/ 320040 w 5090160"/>
                <a:gd name="connsiteY5" fmla="*/ 1798379 h 2179379"/>
                <a:gd name="connsiteX6" fmla="*/ 381000 w 5090160"/>
                <a:gd name="connsiteY6" fmla="*/ 1722179 h 2179379"/>
                <a:gd name="connsiteX7" fmla="*/ 411480 w 5090160"/>
                <a:gd name="connsiteY7" fmla="*/ 1661219 h 2179379"/>
                <a:gd name="connsiteX8" fmla="*/ 502920 w 5090160"/>
                <a:gd name="connsiteY8" fmla="*/ 1585019 h 2179379"/>
                <a:gd name="connsiteX9" fmla="*/ 548640 w 5090160"/>
                <a:gd name="connsiteY9" fmla="*/ 1524059 h 2179379"/>
                <a:gd name="connsiteX10" fmla="*/ 609600 w 5090160"/>
                <a:gd name="connsiteY10" fmla="*/ 1463099 h 2179379"/>
                <a:gd name="connsiteX11" fmla="*/ 685800 w 5090160"/>
                <a:gd name="connsiteY11" fmla="*/ 1371659 h 2179379"/>
                <a:gd name="connsiteX12" fmla="*/ 777240 w 5090160"/>
                <a:gd name="connsiteY12" fmla="*/ 1295459 h 2179379"/>
                <a:gd name="connsiteX13" fmla="*/ 868680 w 5090160"/>
                <a:gd name="connsiteY13" fmla="*/ 1204019 h 2179379"/>
                <a:gd name="connsiteX14" fmla="*/ 1005840 w 5090160"/>
                <a:gd name="connsiteY14" fmla="*/ 1143059 h 2179379"/>
                <a:gd name="connsiteX15" fmla="*/ 1082040 w 5090160"/>
                <a:gd name="connsiteY15" fmla="*/ 1127819 h 2179379"/>
                <a:gd name="connsiteX16" fmla="*/ 1249680 w 5090160"/>
                <a:gd name="connsiteY16" fmla="*/ 1097339 h 2179379"/>
                <a:gd name="connsiteX17" fmla="*/ 1889760 w 5090160"/>
                <a:gd name="connsiteY17" fmla="*/ 1143059 h 2179379"/>
                <a:gd name="connsiteX18" fmla="*/ 1965960 w 5090160"/>
                <a:gd name="connsiteY18" fmla="*/ 1173539 h 2179379"/>
                <a:gd name="connsiteX19" fmla="*/ 2072640 w 5090160"/>
                <a:gd name="connsiteY19" fmla="*/ 1112579 h 2179379"/>
                <a:gd name="connsiteX20" fmla="*/ 2179320 w 5090160"/>
                <a:gd name="connsiteY20" fmla="*/ 1066859 h 2179379"/>
                <a:gd name="connsiteX21" fmla="*/ 2225040 w 5090160"/>
                <a:gd name="connsiteY21" fmla="*/ 1036379 h 2179379"/>
                <a:gd name="connsiteX22" fmla="*/ 2270760 w 5090160"/>
                <a:gd name="connsiteY22" fmla="*/ 1021139 h 2179379"/>
                <a:gd name="connsiteX23" fmla="*/ 2484120 w 5090160"/>
                <a:gd name="connsiteY23" fmla="*/ 929699 h 2179379"/>
                <a:gd name="connsiteX24" fmla="*/ 2560320 w 5090160"/>
                <a:gd name="connsiteY24" fmla="*/ 899219 h 2179379"/>
                <a:gd name="connsiteX25" fmla="*/ 2819400 w 5090160"/>
                <a:gd name="connsiteY25" fmla="*/ 853499 h 2179379"/>
                <a:gd name="connsiteX26" fmla="*/ 3459480 w 5090160"/>
                <a:gd name="connsiteY26" fmla="*/ 868739 h 2179379"/>
                <a:gd name="connsiteX27" fmla="*/ 3550920 w 5090160"/>
                <a:gd name="connsiteY27" fmla="*/ 868739 h 2179379"/>
                <a:gd name="connsiteX28" fmla="*/ 3672840 w 5090160"/>
                <a:gd name="connsiteY28" fmla="*/ 777299 h 2179379"/>
                <a:gd name="connsiteX29" fmla="*/ 3749040 w 5090160"/>
                <a:gd name="connsiteY29" fmla="*/ 716339 h 2179379"/>
                <a:gd name="connsiteX30" fmla="*/ 3886200 w 5090160"/>
                <a:gd name="connsiteY30" fmla="*/ 624899 h 2179379"/>
                <a:gd name="connsiteX31" fmla="*/ 3962400 w 5090160"/>
                <a:gd name="connsiteY31" fmla="*/ 579179 h 2179379"/>
                <a:gd name="connsiteX32" fmla="*/ 4023360 w 5090160"/>
                <a:gd name="connsiteY32" fmla="*/ 533459 h 2179379"/>
                <a:gd name="connsiteX33" fmla="*/ 4099560 w 5090160"/>
                <a:gd name="connsiteY33" fmla="*/ 502979 h 2179379"/>
                <a:gd name="connsiteX34" fmla="*/ 4175760 w 5090160"/>
                <a:gd name="connsiteY34" fmla="*/ 457259 h 2179379"/>
                <a:gd name="connsiteX35" fmla="*/ 4221480 w 5090160"/>
                <a:gd name="connsiteY35" fmla="*/ 442019 h 2179379"/>
                <a:gd name="connsiteX36" fmla="*/ 4297680 w 5090160"/>
                <a:gd name="connsiteY36" fmla="*/ 411539 h 2179379"/>
                <a:gd name="connsiteX37" fmla="*/ 4389120 w 5090160"/>
                <a:gd name="connsiteY37" fmla="*/ 381059 h 2179379"/>
                <a:gd name="connsiteX38" fmla="*/ 4480560 w 5090160"/>
                <a:gd name="connsiteY38" fmla="*/ 335339 h 2179379"/>
                <a:gd name="connsiteX39" fmla="*/ 4526280 w 5090160"/>
                <a:gd name="connsiteY39" fmla="*/ 304859 h 2179379"/>
                <a:gd name="connsiteX40" fmla="*/ 4632960 w 5090160"/>
                <a:gd name="connsiteY40" fmla="*/ 259139 h 2179379"/>
                <a:gd name="connsiteX41" fmla="*/ 4693920 w 5090160"/>
                <a:gd name="connsiteY41" fmla="*/ 213419 h 2179379"/>
                <a:gd name="connsiteX42" fmla="*/ 4754880 w 5090160"/>
                <a:gd name="connsiteY42" fmla="*/ 182939 h 2179379"/>
                <a:gd name="connsiteX43" fmla="*/ 4800600 w 5090160"/>
                <a:gd name="connsiteY43" fmla="*/ 137219 h 2179379"/>
                <a:gd name="connsiteX44" fmla="*/ 4876800 w 5090160"/>
                <a:gd name="connsiteY44" fmla="*/ 106739 h 2179379"/>
                <a:gd name="connsiteX45" fmla="*/ 4983480 w 5090160"/>
                <a:gd name="connsiteY45" fmla="*/ 45779 h 2179379"/>
                <a:gd name="connsiteX46" fmla="*/ 5029200 w 5090160"/>
                <a:gd name="connsiteY46" fmla="*/ 30539 h 2179379"/>
                <a:gd name="connsiteX47" fmla="*/ 5090160 w 5090160"/>
                <a:gd name="connsiteY47" fmla="*/ 59 h 21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90160" h="2179379">
                  <a:moveTo>
                    <a:pt x="0" y="2179379"/>
                  </a:moveTo>
                  <a:cubicBezTo>
                    <a:pt x="20320" y="2143819"/>
                    <a:pt x="39888" y="2107819"/>
                    <a:pt x="60960" y="2072699"/>
                  </a:cubicBezTo>
                  <a:cubicBezTo>
                    <a:pt x="70384" y="2056993"/>
                    <a:pt x="79271" y="2040669"/>
                    <a:pt x="91440" y="2026979"/>
                  </a:cubicBezTo>
                  <a:cubicBezTo>
                    <a:pt x="120078" y="1994762"/>
                    <a:pt x="152400" y="1966019"/>
                    <a:pt x="182880" y="1935539"/>
                  </a:cubicBezTo>
                  <a:lnTo>
                    <a:pt x="274320" y="1844099"/>
                  </a:lnTo>
                  <a:cubicBezTo>
                    <a:pt x="289560" y="1828859"/>
                    <a:pt x="306576" y="1815209"/>
                    <a:pt x="320040" y="1798379"/>
                  </a:cubicBezTo>
                  <a:cubicBezTo>
                    <a:pt x="340360" y="1772979"/>
                    <a:pt x="362957" y="1749244"/>
                    <a:pt x="381000" y="1722179"/>
                  </a:cubicBezTo>
                  <a:cubicBezTo>
                    <a:pt x="393602" y="1703276"/>
                    <a:pt x="396387" y="1678199"/>
                    <a:pt x="411480" y="1661219"/>
                  </a:cubicBezTo>
                  <a:cubicBezTo>
                    <a:pt x="437839" y="1631565"/>
                    <a:pt x="474865" y="1613074"/>
                    <a:pt x="502920" y="1585019"/>
                  </a:cubicBezTo>
                  <a:cubicBezTo>
                    <a:pt x="520881" y="1567058"/>
                    <a:pt x="531914" y="1543174"/>
                    <a:pt x="548640" y="1524059"/>
                  </a:cubicBezTo>
                  <a:cubicBezTo>
                    <a:pt x="567563" y="1502432"/>
                    <a:pt x="590376" y="1484459"/>
                    <a:pt x="609600" y="1463099"/>
                  </a:cubicBezTo>
                  <a:cubicBezTo>
                    <a:pt x="636142" y="1433608"/>
                    <a:pt x="659441" y="1401313"/>
                    <a:pt x="685800" y="1371659"/>
                  </a:cubicBezTo>
                  <a:cubicBezTo>
                    <a:pt x="783904" y="1261292"/>
                    <a:pt x="680076" y="1381827"/>
                    <a:pt x="777240" y="1295459"/>
                  </a:cubicBezTo>
                  <a:cubicBezTo>
                    <a:pt x="809457" y="1266821"/>
                    <a:pt x="830126" y="1223296"/>
                    <a:pt x="868680" y="1204019"/>
                  </a:cubicBezTo>
                  <a:cubicBezTo>
                    <a:pt x="913710" y="1181504"/>
                    <a:pt x="957193" y="1157653"/>
                    <a:pt x="1005840" y="1143059"/>
                  </a:cubicBezTo>
                  <a:cubicBezTo>
                    <a:pt x="1030651" y="1135616"/>
                    <a:pt x="1056910" y="1134101"/>
                    <a:pt x="1082040" y="1127819"/>
                  </a:cubicBezTo>
                  <a:cubicBezTo>
                    <a:pt x="1222998" y="1092580"/>
                    <a:pt x="968071" y="1132540"/>
                    <a:pt x="1249680" y="1097339"/>
                  </a:cubicBezTo>
                  <a:cubicBezTo>
                    <a:pt x="1611351" y="1107672"/>
                    <a:pt x="1655443" y="1064953"/>
                    <a:pt x="1889760" y="1143059"/>
                  </a:cubicBezTo>
                  <a:cubicBezTo>
                    <a:pt x="1915713" y="1151710"/>
                    <a:pt x="1940560" y="1163379"/>
                    <a:pt x="1965960" y="1173539"/>
                  </a:cubicBezTo>
                  <a:cubicBezTo>
                    <a:pt x="2150176" y="1081431"/>
                    <a:pt x="1921853" y="1198743"/>
                    <a:pt x="2072640" y="1112579"/>
                  </a:cubicBezTo>
                  <a:cubicBezTo>
                    <a:pt x="2294628" y="985729"/>
                    <a:pt x="2008343" y="1152347"/>
                    <a:pt x="2179320" y="1066859"/>
                  </a:cubicBezTo>
                  <a:cubicBezTo>
                    <a:pt x="2195703" y="1058668"/>
                    <a:pt x="2208657" y="1044570"/>
                    <a:pt x="2225040" y="1036379"/>
                  </a:cubicBezTo>
                  <a:cubicBezTo>
                    <a:pt x="2239408" y="1029195"/>
                    <a:pt x="2255906" y="1027256"/>
                    <a:pt x="2270760" y="1021139"/>
                  </a:cubicBezTo>
                  <a:cubicBezTo>
                    <a:pt x="2342308" y="991678"/>
                    <a:pt x="2412807" y="959725"/>
                    <a:pt x="2484120" y="929699"/>
                  </a:cubicBezTo>
                  <a:cubicBezTo>
                    <a:pt x="2509333" y="919083"/>
                    <a:pt x="2533336" y="903716"/>
                    <a:pt x="2560320" y="899219"/>
                  </a:cubicBezTo>
                  <a:cubicBezTo>
                    <a:pt x="2768751" y="864481"/>
                    <a:pt x="2682599" y="880859"/>
                    <a:pt x="2819400" y="853499"/>
                  </a:cubicBezTo>
                  <a:cubicBezTo>
                    <a:pt x="3032760" y="858579"/>
                    <a:pt x="3246270" y="859263"/>
                    <a:pt x="3459480" y="868739"/>
                  </a:cubicBezTo>
                  <a:cubicBezTo>
                    <a:pt x="3567056" y="873520"/>
                    <a:pt x="3443344" y="904598"/>
                    <a:pt x="3550920" y="868739"/>
                  </a:cubicBezTo>
                  <a:lnTo>
                    <a:pt x="3672840" y="777299"/>
                  </a:lnTo>
                  <a:cubicBezTo>
                    <a:pt x="3698622" y="757466"/>
                    <a:pt x="3721148" y="733074"/>
                    <a:pt x="3749040" y="716339"/>
                  </a:cubicBezTo>
                  <a:cubicBezTo>
                    <a:pt x="3970428" y="583506"/>
                    <a:pt x="3695722" y="751884"/>
                    <a:pt x="3886200" y="624899"/>
                  </a:cubicBezTo>
                  <a:cubicBezTo>
                    <a:pt x="3910846" y="608468"/>
                    <a:pt x="3937754" y="595610"/>
                    <a:pt x="3962400" y="579179"/>
                  </a:cubicBezTo>
                  <a:cubicBezTo>
                    <a:pt x="3983534" y="565090"/>
                    <a:pt x="4001156" y="545794"/>
                    <a:pt x="4023360" y="533459"/>
                  </a:cubicBezTo>
                  <a:cubicBezTo>
                    <a:pt x="4047274" y="520173"/>
                    <a:pt x="4075091" y="515213"/>
                    <a:pt x="4099560" y="502979"/>
                  </a:cubicBezTo>
                  <a:cubicBezTo>
                    <a:pt x="4126054" y="489732"/>
                    <a:pt x="4149266" y="470506"/>
                    <a:pt x="4175760" y="457259"/>
                  </a:cubicBezTo>
                  <a:cubicBezTo>
                    <a:pt x="4190128" y="450075"/>
                    <a:pt x="4206438" y="447660"/>
                    <a:pt x="4221480" y="442019"/>
                  </a:cubicBezTo>
                  <a:cubicBezTo>
                    <a:pt x="4247095" y="432413"/>
                    <a:pt x="4271970" y="420888"/>
                    <a:pt x="4297680" y="411539"/>
                  </a:cubicBezTo>
                  <a:cubicBezTo>
                    <a:pt x="4327874" y="400559"/>
                    <a:pt x="4362387" y="398881"/>
                    <a:pt x="4389120" y="381059"/>
                  </a:cubicBezTo>
                  <a:cubicBezTo>
                    <a:pt x="4520147" y="293708"/>
                    <a:pt x="4354367" y="398435"/>
                    <a:pt x="4480560" y="335339"/>
                  </a:cubicBezTo>
                  <a:cubicBezTo>
                    <a:pt x="4496943" y="327148"/>
                    <a:pt x="4510377" y="313946"/>
                    <a:pt x="4526280" y="304859"/>
                  </a:cubicBezTo>
                  <a:cubicBezTo>
                    <a:pt x="4579010" y="274728"/>
                    <a:pt x="4581667" y="276237"/>
                    <a:pt x="4632960" y="259139"/>
                  </a:cubicBezTo>
                  <a:cubicBezTo>
                    <a:pt x="4653280" y="243899"/>
                    <a:pt x="4672381" y="226881"/>
                    <a:pt x="4693920" y="213419"/>
                  </a:cubicBezTo>
                  <a:cubicBezTo>
                    <a:pt x="4713185" y="201378"/>
                    <a:pt x="4736393" y="196144"/>
                    <a:pt x="4754880" y="182939"/>
                  </a:cubicBezTo>
                  <a:cubicBezTo>
                    <a:pt x="4772418" y="170412"/>
                    <a:pt x="4782323" y="148642"/>
                    <a:pt x="4800600" y="137219"/>
                  </a:cubicBezTo>
                  <a:cubicBezTo>
                    <a:pt x="4823798" y="122720"/>
                    <a:pt x="4852331" y="118973"/>
                    <a:pt x="4876800" y="106739"/>
                  </a:cubicBezTo>
                  <a:cubicBezTo>
                    <a:pt x="5029854" y="30212"/>
                    <a:pt x="4796452" y="125934"/>
                    <a:pt x="4983480" y="45779"/>
                  </a:cubicBezTo>
                  <a:cubicBezTo>
                    <a:pt x="4998245" y="39451"/>
                    <a:pt x="5014832" y="37723"/>
                    <a:pt x="5029200" y="30539"/>
                  </a:cubicBezTo>
                  <a:cubicBezTo>
                    <a:pt x="5095796" y="-2759"/>
                    <a:pt x="5051986" y="59"/>
                    <a:pt x="5090160" y="59"/>
                  </a:cubicBezTo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85A0A9-4B3B-9A4C-9E19-54FE02880621}"/>
                </a:ext>
              </a:extLst>
            </p:cNvPr>
            <p:cNvSpPr txBox="1"/>
            <p:nvPr/>
          </p:nvSpPr>
          <p:spPr>
            <a:xfrm>
              <a:off x="8046720" y="3291873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h(x)</a:t>
              </a: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C37D01A3-26F4-0C47-B8B5-0CCAB9BDB30E}"/>
              </a:ext>
            </a:extLst>
          </p:cNvPr>
          <p:cNvSpPr/>
          <p:nvPr/>
        </p:nvSpPr>
        <p:spPr>
          <a:xfrm>
            <a:off x="1437383" y="4082791"/>
            <a:ext cx="6169306" cy="1530975"/>
          </a:xfrm>
          <a:custGeom>
            <a:avLst/>
            <a:gdLst>
              <a:gd name="connsiteX0" fmla="*/ 0 w 6169306"/>
              <a:gd name="connsiteY0" fmla="*/ 3072 h 1530975"/>
              <a:gd name="connsiteX1" fmla="*/ 567159 w 6169306"/>
              <a:gd name="connsiteY1" fmla="*/ 26222 h 1530975"/>
              <a:gd name="connsiteX2" fmla="*/ 856526 w 6169306"/>
              <a:gd name="connsiteY2" fmla="*/ 72520 h 1530975"/>
              <a:gd name="connsiteX3" fmla="*/ 1006997 w 6169306"/>
              <a:gd name="connsiteY3" fmla="*/ 107244 h 1530975"/>
              <a:gd name="connsiteX4" fmla="*/ 1331088 w 6169306"/>
              <a:gd name="connsiteY4" fmla="*/ 176693 h 1530975"/>
              <a:gd name="connsiteX5" fmla="*/ 1655180 w 6169306"/>
              <a:gd name="connsiteY5" fmla="*/ 269290 h 1530975"/>
              <a:gd name="connsiteX6" fmla="*/ 1967696 w 6169306"/>
              <a:gd name="connsiteY6" fmla="*/ 361887 h 1530975"/>
              <a:gd name="connsiteX7" fmla="*/ 2037144 w 6169306"/>
              <a:gd name="connsiteY7" fmla="*/ 396612 h 1530975"/>
              <a:gd name="connsiteX8" fmla="*/ 2245488 w 6169306"/>
              <a:gd name="connsiteY8" fmla="*/ 477634 h 1530975"/>
              <a:gd name="connsiteX9" fmla="*/ 2280212 w 6169306"/>
              <a:gd name="connsiteY9" fmla="*/ 489209 h 1530975"/>
              <a:gd name="connsiteX10" fmla="*/ 2338086 w 6169306"/>
              <a:gd name="connsiteY10" fmla="*/ 512358 h 1530975"/>
              <a:gd name="connsiteX11" fmla="*/ 2372810 w 6169306"/>
              <a:gd name="connsiteY11" fmla="*/ 535508 h 1530975"/>
              <a:gd name="connsiteX12" fmla="*/ 2430683 w 6169306"/>
              <a:gd name="connsiteY12" fmla="*/ 547082 h 1530975"/>
              <a:gd name="connsiteX13" fmla="*/ 2476982 w 6169306"/>
              <a:gd name="connsiteY13" fmla="*/ 558657 h 1530975"/>
              <a:gd name="connsiteX14" fmla="*/ 2523281 w 6169306"/>
              <a:gd name="connsiteY14" fmla="*/ 581806 h 1530975"/>
              <a:gd name="connsiteX15" fmla="*/ 2824223 w 6169306"/>
              <a:gd name="connsiteY15" fmla="*/ 697553 h 1530975"/>
              <a:gd name="connsiteX16" fmla="*/ 2963119 w 6169306"/>
              <a:gd name="connsiteY16" fmla="*/ 755427 h 1530975"/>
              <a:gd name="connsiteX17" fmla="*/ 3298785 w 6169306"/>
              <a:gd name="connsiteY17" fmla="*/ 871174 h 1530975"/>
              <a:gd name="connsiteX18" fmla="*/ 3483980 w 6169306"/>
              <a:gd name="connsiteY18" fmla="*/ 940622 h 1530975"/>
              <a:gd name="connsiteX19" fmla="*/ 3669174 w 6169306"/>
              <a:gd name="connsiteY19" fmla="*/ 1010070 h 1530975"/>
              <a:gd name="connsiteX20" fmla="*/ 3946967 w 6169306"/>
              <a:gd name="connsiteY20" fmla="*/ 1102667 h 1530975"/>
              <a:gd name="connsiteX21" fmla="*/ 4085863 w 6169306"/>
              <a:gd name="connsiteY21" fmla="*/ 1148966 h 1530975"/>
              <a:gd name="connsiteX22" fmla="*/ 4132162 w 6169306"/>
              <a:gd name="connsiteY22" fmla="*/ 1160541 h 1530975"/>
              <a:gd name="connsiteX23" fmla="*/ 4201610 w 6169306"/>
              <a:gd name="connsiteY23" fmla="*/ 1183690 h 1530975"/>
              <a:gd name="connsiteX24" fmla="*/ 4930815 w 6169306"/>
              <a:gd name="connsiteY24" fmla="*/ 1218414 h 1530975"/>
              <a:gd name="connsiteX25" fmla="*/ 5220182 w 6169306"/>
              <a:gd name="connsiteY25" fmla="*/ 1264713 h 1530975"/>
              <a:gd name="connsiteX26" fmla="*/ 5590572 w 6169306"/>
              <a:gd name="connsiteY26" fmla="*/ 1334161 h 1530975"/>
              <a:gd name="connsiteX27" fmla="*/ 5660020 w 6169306"/>
              <a:gd name="connsiteY27" fmla="*/ 1357310 h 1530975"/>
              <a:gd name="connsiteX28" fmla="*/ 5787342 w 6169306"/>
              <a:gd name="connsiteY28" fmla="*/ 1392034 h 1530975"/>
              <a:gd name="connsiteX29" fmla="*/ 5926238 w 6169306"/>
              <a:gd name="connsiteY29" fmla="*/ 1438333 h 1530975"/>
              <a:gd name="connsiteX30" fmla="*/ 5995686 w 6169306"/>
              <a:gd name="connsiteY30" fmla="*/ 1461482 h 1530975"/>
              <a:gd name="connsiteX31" fmla="*/ 6053559 w 6169306"/>
              <a:gd name="connsiteY31" fmla="*/ 1484632 h 1530975"/>
              <a:gd name="connsiteX32" fmla="*/ 6123007 w 6169306"/>
              <a:gd name="connsiteY32" fmla="*/ 1507781 h 1530975"/>
              <a:gd name="connsiteX33" fmla="*/ 6169306 w 6169306"/>
              <a:gd name="connsiteY33" fmla="*/ 1530931 h 153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169306" h="1530975">
                <a:moveTo>
                  <a:pt x="0" y="3072"/>
                </a:moveTo>
                <a:cubicBezTo>
                  <a:pt x="305840" y="46764"/>
                  <a:pt x="-328604" y="-40626"/>
                  <a:pt x="567159" y="26222"/>
                </a:cubicBezTo>
                <a:cubicBezTo>
                  <a:pt x="664571" y="33491"/>
                  <a:pt x="761345" y="50555"/>
                  <a:pt x="856526" y="72520"/>
                </a:cubicBezTo>
                <a:cubicBezTo>
                  <a:pt x="906683" y="84095"/>
                  <a:pt x="956521" y="97149"/>
                  <a:pt x="1006997" y="107244"/>
                </a:cubicBezTo>
                <a:cubicBezTo>
                  <a:pt x="1247900" y="155425"/>
                  <a:pt x="1047159" y="99258"/>
                  <a:pt x="1331088" y="176693"/>
                </a:cubicBezTo>
                <a:cubicBezTo>
                  <a:pt x="1439483" y="206255"/>
                  <a:pt x="1549372" y="231502"/>
                  <a:pt x="1655180" y="269290"/>
                </a:cubicBezTo>
                <a:cubicBezTo>
                  <a:pt x="1865701" y="344476"/>
                  <a:pt x="1761337" y="314266"/>
                  <a:pt x="1967696" y="361887"/>
                </a:cubicBezTo>
                <a:cubicBezTo>
                  <a:pt x="1990845" y="373462"/>
                  <a:pt x="2013253" y="386657"/>
                  <a:pt x="2037144" y="396612"/>
                </a:cubicBezTo>
                <a:cubicBezTo>
                  <a:pt x="2105927" y="425272"/>
                  <a:pt x="2174797" y="454070"/>
                  <a:pt x="2245488" y="477634"/>
                </a:cubicBezTo>
                <a:cubicBezTo>
                  <a:pt x="2257063" y="481492"/>
                  <a:pt x="2268788" y="484925"/>
                  <a:pt x="2280212" y="489209"/>
                </a:cubicBezTo>
                <a:cubicBezTo>
                  <a:pt x="2299666" y="496504"/>
                  <a:pt x="2319502" y="503066"/>
                  <a:pt x="2338086" y="512358"/>
                </a:cubicBezTo>
                <a:cubicBezTo>
                  <a:pt x="2350529" y="518579"/>
                  <a:pt x="2359785" y="530623"/>
                  <a:pt x="2372810" y="535508"/>
                </a:cubicBezTo>
                <a:cubicBezTo>
                  <a:pt x="2391230" y="542416"/>
                  <a:pt x="2411478" y="542814"/>
                  <a:pt x="2430683" y="547082"/>
                </a:cubicBezTo>
                <a:cubicBezTo>
                  <a:pt x="2446212" y="550533"/>
                  <a:pt x="2462087" y="553071"/>
                  <a:pt x="2476982" y="558657"/>
                </a:cubicBezTo>
                <a:cubicBezTo>
                  <a:pt x="2493138" y="564715"/>
                  <a:pt x="2507261" y="575398"/>
                  <a:pt x="2523281" y="581806"/>
                </a:cubicBezTo>
                <a:cubicBezTo>
                  <a:pt x="3082718" y="805582"/>
                  <a:pt x="2435907" y="538697"/>
                  <a:pt x="2824223" y="697553"/>
                </a:cubicBezTo>
                <a:cubicBezTo>
                  <a:pt x="2870646" y="716544"/>
                  <a:pt x="2915702" y="739076"/>
                  <a:pt x="2963119" y="755427"/>
                </a:cubicBezTo>
                <a:lnTo>
                  <a:pt x="3298785" y="871174"/>
                </a:lnTo>
                <a:cubicBezTo>
                  <a:pt x="3360905" y="893261"/>
                  <a:pt x="3422248" y="917473"/>
                  <a:pt x="3483980" y="940622"/>
                </a:cubicBezTo>
                <a:cubicBezTo>
                  <a:pt x="3545711" y="963771"/>
                  <a:pt x="3606628" y="989222"/>
                  <a:pt x="3669174" y="1010070"/>
                </a:cubicBezTo>
                <a:lnTo>
                  <a:pt x="3946967" y="1102667"/>
                </a:lnTo>
                <a:cubicBezTo>
                  <a:pt x="3993266" y="1118100"/>
                  <a:pt x="4038517" y="1137129"/>
                  <a:pt x="4085863" y="1148966"/>
                </a:cubicBezTo>
                <a:cubicBezTo>
                  <a:pt x="4101296" y="1152824"/>
                  <a:pt x="4116925" y="1155970"/>
                  <a:pt x="4132162" y="1160541"/>
                </a:cubicBezTo>
                <a:cubicBezTo>
                  <a:pt x="4155534" y="1167553"/>
                  <a:pt x="4177272" y="1181926"/>
                  <a:pt x="4201610" y="1183690"/>
                </a:cubicBezTo>
                <a:cubicBezTo>
                  <a:pt x="4444317" y="1201277"/>
                  <a:pt x="4687747" y="1206839"/>
                  <a:pt x="4930815" y="1218414"/>
                </a:cubicBezTo>
                <a:cubicBezTo>
                  <a:pt x="5125153" y="1237848"/>
                  <a:pt x="4978304" y="1219361"/>
                  <a:pt x="5220182" y="1264713"/>
                </a:cubicBezTo>
                <a:cubicBezTo>
                  <a:pt x="5327626" y="1284859"/>
                  <a:pt x="5482300" y="1308382"/>
                  <a:pt x="5590572" y="1334161"/>
                </a:cubicBezTo>
                <a:cubicBezTo>
                  <a:pt x="5614310" y="1339813"/>
                  <a:pt x="5636610" y="1350425"/>
                  <a:pt x="5660020" y="1357310"/>
                </a:cubicBezTo>
                <a:cubicBezTo>
                  <a:pt x="5702223" y="1369723"/>
                  <a:pt x="5745257" y="1379226"/>
                  <a:pt x="5787342" y="1392034"/>
                </a:cubicBezTo>
                <a:cubicBezTo>
                  <a:pt x="5834031" y="1406244"/>
                  <a:pt x="5879939" y="1422900"/>
                  <a:pt x="5926238" y="1438333"/>
                </a:cubicBezTo>
                <a:cubicBezTo>
                  <a:pt x="5949387" y="1446049"/>
                  <a:pt x="5973030" y="1452419"/>
                  <a:pt x="5995686" y="1461482"/>
                </a:cubicBezTo>
                <a:cubicBezTo>
                  <a:pt x="6014977" y="1469199"/>
                  <a:pt x="6034033" y="1477531"/>
                  <a:pt x="6053559" y="1484632"/>
                </a:cubicBezTo>
                <a:cubicBezTo>
                  <a:pt x="6076491" y="1492971"/>
                  <a:pt x="6102704" y="1494245"/>
                  <a:pt x="6123007" y="1507781"/>
                </a:cubicBezTo>
                <a:cubicBezTo>
                  <a:pt x="6160941" y="1533071"/>
                  <a:pt x="6143820" y="1530931"/>
                  <a:pt x="6169306" y="1530931"/>
                </a:cubicBezTo>
              </a:path>
            </a:pathLst>
          </a:custGeom>
          <a:noFill/>
          <a:ln w="635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4D616-9EE6-774E-870C-5042F91AE5AD}"/>
              </a:ext>
            </a:extLst>
          </p:cNvPr>
          <p:cNvSpPr txBox="1"/>
          <p:nvPr/>
        </p:nvSpPr>
        <p:spPr>
          <a:xfrm>
            <a:off x="7566400" y="5240786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h’(x)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CE2E0-D935-5C4A-8B23-06B045FBB8E9}"/>
              </a:ext>
            </a:extLst>
          </p:cNvPr>
          <p:cNvSpPr txBox="1"/>
          <p:nvPr/>
        </p:nvSpPr>
        <p:spPr>
          <a:xfrm>
            <a:off x="7991042" y="3631026"/>
            <a:ext cx="4200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hypothesis space consisting</a:t>
            </a:r>
          </a:p>
          <a:p>
            <a:r>
              <a:rPr lang="en-US" sz="2800" dirty="0"/>
              <a:t>of two predictor maps </a:t>
            </a:r>
          </a:p>
          <a:p>
            <a:r>
              <a:rPr lang="en-US" sz="2800" dirty="0"/>
              <a:t>h(x) and h’(x)</a:t>
            </a:r>
          </a:p>
        </p:txBody>
      </p:sp>
    </p:spTree>
    <p:extLst>
      <p:ext uri="{BB962C8B-B14F-4D97-AF65-F5344CB8AC3E}">
        <p14:creationId xmlns:p14="http://schemas.microsoft.com/office/powerpoint/2010/main" val="74786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EAAC-EEF8-6042-923F-818D86F7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Space of Linear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3D9-2F49-2C40-9A1F-790E8F81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17928"/>
            <a:ext cx="7315200" cy="1603375"/>
          </a:xfrm>
        </p:spPr>
        <p:txBody>
          <a:bodyPr>
            <a:noAutofit/>
          </a:bodyPr>
          <a:lstStyle/>
          <a:p>
            <a:r>
              <a:rPr lang="en-US" sz="3600" dirty="0"/>
              <a:t>data points with </a:t>
            </a:r>
            <a:r>
              <a:rPr lang="en-US" sz="3600" dirty="0">
                <a:solidFill>
                  <a:srgbClr val="FF0000"/>
                </a:solidFill>
              </a:rPr>
              <a:t>numeric features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numeric label 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linear</a:t>
            </a:r>
            <a:r>
              <a:rPr lang="en-US" sz="3600" dirty="0"/>
              <a:t> predictor maps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each predictor defined by </a:t>
            </a:r>
            <a:r>
              <a:rPr lang="en-US" sz="3600" dirty="0">
                <a:solidFill>
                  <a:srgbClr val="FF0000"/>
                </a:solidFill>
              </a:rPr>
              <a:t>weights</a:t>
            </a:r>
            <a:r>
              <a:rPr lang="en-US" sz="3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5CEF5-03DE-234A-9D7D-8634BE3B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80" y="1690688"/>
            <a:ext cx="46736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D6544-2E8B-2E44-B795-6086C137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790" y="3129675"/>
            <a:ext cx="11049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7685F-7FEA-8A41-80E5-A3A0FA4C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3967557"/>
            <a:ext cx="4622800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0EDBE-9FA2-3248-B73A-C0CBB5270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520" y="5366145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1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A254-4647-7945-8A06-A643266A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Space of Linear Predictors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CEC14F-4C4E-7246-8D96-912AFA53404A}"/>
              </a:ext>
            </a:extLst>
          </p:cNvPr>
          <p:cNvCxnSpPr>
            <a:cxnSpLocks/>
          </p:cNvCxnSpPr>
          <p:nvPr/>
        </p:nvCxnSpPr>
        <p:spPr>
          <a:xfrm>
            <a:off x="1559061" y="5577840"/>
            <a:ext cx="87736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B39B44-B836-9E42-8C89-B3AFED9D2A86}"/>
              </a:ext>
            </a:extLst>
          </p:cNvPr>
          <p:cNvCxnSpPr>
            <a:cxnSpLocks/>
          </p:cNvCxnSpPr>
          <p:nvPr/>
        </p:nvCxnSpPr>
        <p:spPr>
          <a:xfrm flipV="1">
            <a:off x="1711461" y="2148840"/>
            <a:ext cx="0" cy="35966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411FD3-60FE-2142-BB1C-00FE3D9746E0}"/>
              </a:ext>
            </a:extLst>
          </p:cNvPr>
          <p:cNvSpPr txBox="1"/>
          <p:nvPr/>
        </p:nvSpPr>
        <p:spPr>
          <a:xfrm>
            <a:off x="3922493" y="5745475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C9004-40DA-694E-9A72-94E8232CAFBE}"/>
              </a:ext>
            </a:extLst>
          </p:cNvPr>
          <p:cNvSpPr txBox="1"/>
          <p:nvPr/>
        </p:nvSpPr>
        <p:spPr>
          <a:xfrm rot="16200000">
            <a:off x="278871" y="3265211"/>
            <a:ext cx="197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 value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FEFC90-9FF5-8846-BB49-E327CECE81CF}"/>
              </a:ext>
            </a:extLst>
          </p:cNvPr>
          <p:cNvCxnSpPr/>
          <p:nvPr/>
        </p:nvCxnSpPr>
        <p:spPr>
          <a:xfrm flipV="1">
            <a:off x="1266673" y="2148840"/>
            <a:ext cx="3914927" cy="38890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05705-92AE-6C4D-9C00-11B354A3BFDE}"/>
              </a:ext>
            </a:extLst>
          </p:cNvPr>
          <p:cNvCxnSpPr>
            <a:cxnSpLocks/>
          </p:cNvCxnSpPr>
          <p:nvPr/>
        </p:nvCxnSpPr>
        <p:spPr>
          <a:xfrm flipV="1">
            <a:off x="859514" y="2331720"/>
            <a:ext cx="5617486" cy="3871908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3B5126-7FFE-C949-8AA7-2008F1A89839}"/>
              </a:ext>
            </a:extLst>
          </p:cNvPr>
          <p:cNvCxnSpPr>
            <a:cxnSpLocks/>
          </p:cNvCxnSpPr>
          <p:nvPr/>
        </p:nvCxnSpPr>
        <p:spPr>
          <a:xfrm flipV="1">
            <a:off x="838200" y="3276601"/>
            <a:ext cx="6385560" cy="27069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D0FFDC-274B-B046-B2E4-54B8D94BC8A9}"/>
              </a:ext>
            </a:extLst>
          </p:cNvPr>
          <p:cNvSpPr txBox="1"/>
          <p:nvPr/>
        </p:nvSpPr>
        <p:spPr>
          <a:xfrm>
            <a:off x="6591771" y="3932784"/>
            <a:ext cx="4809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each linear predictor is </a:t>
            </a:r>
          </a:p>
          <a:p>
            <a:r>
              <a:rPr lang="en-US" sz="3600" dirty="0"/>
              <a:t>defined by the weights ! </a:t>
            </a:r>
          </a:p>
        </p:txBody>
      </p:sp>
    </p:spTree>
    <p:extLst>
      <p:ext uri="{BB962C8B-B14F-4D97-AF65-F5344CB8AC3E}">
        <p14:creationId xmlns:p14="http://schemas.microsoft.com/office/powerpoint/2010/main" val="64420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D62F-C5EF-304B-B967-FB09FCD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Space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87DC-3249-6541-85E9-AF04DF10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17883"/>
            <a:ext cx="11673840" cy="582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represent predictor map by </a:t>
            </a:r>
            <a:r>
              <a:rPr lang="en-US" sz="4000" dirty="0">
                <a:solidFill>
                  <a:srgbClr val="FF0000"/>
                </a:solidFill>
              </a:rPr>
              <a:t>flow chart</a:t>
            </a:r>
            <a:r>
              <a:rPr lang="en-US" sz="4000" dirty="0"/>
              <a:t> (“decision tree”)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025F10-A005-0F49-A058-D1DBF904B1A5}"/>
              </a:ext>
            </a:extLst>
          </p:cNvPr>
          <p:cNvCxnSpPr>
            <a:cxnSpLocks/>
          </p:cNvCxnSpPr>
          <p:nvPr/>
        </p:nvCxnSpPr>
        <p:spPr>
          <a:xfrm>
            <a:off x="5273040" y="2950726"/>
            <a:ext cx="0" cy="7983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5080BE-9263-3948-9182-53B4BC0D5F8B}"/>
              </a:ext>
            </a:extLst>
          </p:cNvPr>
          <p:cNvSpPr txBox="1"/>
          <p:nvPr/>
        </p:nvSpPr>
        <p:spPr>
          <a:xfrm>
            <a:off x="4197998" y="2385222"/>
            <a:ext cx="2326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feature 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03BD42-3ECC-EB40-9E9D-E742E398C07F}"/>
              </a:ext>
            </a:extLst>
          </p:cNvPr>
          <p:cNvSpPr/>
          <p:nvPr/>
        </p:nvSpPr>
        <p:spPr>
          <a:xfrm>
            <a:off x="4614327" y="3749040"/>
            <a:ext cx="1292374" cy="1310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8BA116-A95C-F449-B3CF-2FF49F533F4E}"/>
              </a:ext>
            </a:extLst>
          </p:cNvPr>
          <p:cNvCxnSpPr>
            <a:cxnSpLocks/>
          </p:cNvCxnSpPr>
          <p:nvPr/>
        </p:nvCxnSpPr>
        <p:spPr>
          <a:xfrm flipH="1">
            <a:off x="4006347" y="4794796"/>
            <a:ext cx="724732" cy="8166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D42F7-E361-DF43-A2E2-1EE6158A1889}"/>
              </a:ext>
            </a:extLst>
          </p:cNvPr>
          <p:cNvCxnSpPr>
            <a:cxnSpLocks/>
          </p:cNvCxnSpPr>
          <p:nvPr/>
        </p:nvCxnSpPr>
        <p:spPr>
          <a:xfrm>
            <a:off x="5853845" y="4748118"/>
            <a:ext cx="695131" cy="8166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0EA059-37DF-694B-9336-872DD437458C}"/>
              </a:ext>
            </a:extLst>
          </p:cNvPr>
          <p:cNvSpPr txBox="1"/>
          <p:nvPr/>
        </p:nvSpPr>
        <p:spPr>
          <a:xfrm>
            <a:off x="3852838" y="4610130"/>
            <a:ext cx="594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F9DDB-61CC-5547-861E-B5DE495DBEF0}"/>
              </a:ext>
            </a:extLst>
          </p:cNvPr>
          <p:cNvSpPr txBox="1"/>
          <p:nvPr/>
        </p:nvSpPr>
        <p:spPr>
          <a:xfrm>
            <a:off x="6016444" y="456396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69EDB0-0FBB-384A-929E-0410D5B3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4243060"/>
            <a:ext cx="1188583" cy="3365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89B3B6-0074-A149-AB1F-FC9033CE0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21" y="5703554"/>
            <a:ext cx="1390175" cy="3596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3970A8-DC9F-1543-B31B-848C75EE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460" y="5665010"/>
            <a:ext cx="1390176" cy="3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2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e 7">
            <a:extLst>
              <a:ext uri="{FF2B5EF4-FFF2-40B4-BE49-F238E27FC236}">
                <a16:creationId xmlns:a16="http://schemas.microsoft.com/office/drawing/2014/main" id="{D4C875CF-D39D-1D4E-8549-463A5ADAFBAA}"/>
              </a:ext>
            </a:extLst>
          </p:cNvPr>
          <p:cNvSpPr/>
          <p:nvPr/>
        </p:nvSpPr>
        <p:spPr>
          <a:xfrm>
            <a:off x="4031753" y="2006314"/>
            <a:ext cx="5282587" cy="4439106"/>
          </a:xfrm>
          <a:prstGeom prst="pie">
            <a:avLst>
              <a:gd name="adj1" fmla="val 0"/>
              <a:gd name="adj2" fmla="val 6944144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BBF94-0F47-A244-A357-7A772A8CC8FA}"/>
              </a:ext>
            </a:extLst>
          </p:cNvPr>
          <p:cNvSpPr txBox="1"/>
          <p:nvPr/>
        </p:nvSpPr>
        <p:spPr>
          <a:xfrm>
            <a:off x="6431665" y="1502272"/>
            <a:ext cx="1251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75D70-57CD-FB44-BD53-4A38F464BFA4}"/>
              </a:ext>
            </a:extLst>
          </p:cNvPr>
          <p:cNvSpPr txBox="1"/>
          <p:nvPr/>
        </p:nvSpPr>
        <p:spPr>
          <a:xfrm>
            <a:off x="6396745" y="4586288"/>
            <a:ext cx="28520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Hypothesis </a:t>
            </a:r>
          </a:p>
          <a:p>
            <a:r>
              <a:rPr lang="en-US" sz="4400" dirty="0"/>
              <a:t>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35843-DBCA-3444-8A2B-80DE9AFAD542}"/>
              </a:ext>
            </a:extLst>
          </p:cNvPr>
          <p:cNvSpPr txBox="1"/>
          <p:nvPr/>
        </p:nvSpPr>
        <p:spPr>
          <a:xfrm>
            <a:off x="2679160" y="3278680"/>
            <a:ext cx="1162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Loss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BAAC2CC4-54DC-F749-8F34-D7F579E39A04}"/>
              </a:ext>
            </a:extLst>
          </p:cNvPr>
          <p:cNvSpPr/>
          <p:nvPr/>
        </p:nvSpPr>
        <p:spPr>
          <a:xfrm rot="6901379">
            <a:off x="2237269" y="1386053"/>
            <a:ext cx="4606290" cy="4757587"/>
          </a:xfrm>
          <a:prstGeom prst="pie">
            <a:avLst>
              <a:gd name="adj1" fmla="val 219667"/>
              <a:gd name="adj2" fmla="val 7553714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e 14">
            <a:extLst>
              <a:ext uri="{FF2B5EF4-FFF2-40B4-BE49-F238E27FC236}">
                <a16:creationId xmlns:a16="http://schemas.microsoft.com/office/drawing/2014/main" id="{0C709F0E-0C70-264F-A3FE-7E8EC760E2B1}"/>
              </a:ext>
            </a:extLst>
          </p:cNvPr>
          <p:cNvSpPr/>
          <p:nvPr/>
        </p:nvSpPr>
        <p:spPr>
          <a:xfrm rot="14647571">
            <a:off x="4128520" y="502426"/>
            <a:ext cx="4606290" cy="4815041"/>
          </a:xfrm>
          <a:prstGeom prst="pie">
            <a:avLst>
              <a:gd name="adj1" fmla="val 0"/>
              <a:gd name="adj2" fmla="val 6944144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7B7-AE48-8849-86BD-6A7D92B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Space of Decision 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F093FF-678A-5C4B-BA95-9CB62CA5676A}"/>
              </a:ext>
            </a:extLst>
          </p:cNvPr>
          <p:cNvCxnSpPr>
            <a:cxnSpLocks/>
          </p:cNvCxnSpPr>
          <p:nvPr/>
        </p:nvCxnSpPr>
        <p:spPr>
          <a:xfrm>
            <a:off x="1559061" y="5577840"/>
            <a:ext cx="87736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9E8695-B134-8E41-A5CB-3E6D4BAE712B}"/>
              </a:ext>
            </a:extLst>
          </p:cNvPr>
          <p:cNvCxnSpPr>
            <a:cxnSpLocks/>
          </p:cNvCxnSpPr>
          <p:nvPr/>
        </p:nvCxnSpPr>
        <p:spPr>
          <a:xfrm flipV="1">
            <a:off x="1711461" y="2148840"/>
            <a:ext cx="0" cy="35966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2545E7-EDD7-464A-8A06-EECA4E815382}"/>
              </a:ext>
            </a:extLst>
          </p:cNvPr>
          <p:cNvSpPr txBox="1"/>
          <p:nvPr/>
        </p:nvSpPr>
        <p:spPr>
          <a:xfrm>
            <a:off x="4433494" y="5775950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9906A-541E-1844-9074-3EA6A2BA9DBD}"/>
              </a:ext>
            </a:extLst>
          </p:cNvPr>
          <p:cNvSpPr txBox="1"/>
          <p:nvPr/>
        </p:nvSpPr>
        <p:spPr>
          <a:xfrm rot="16200000">
            <a:off x="278871" y="3265211"/>
            <a:ext cx="197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 value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078AA4-DE6C-134A-9E21-CCAAC4F5CF04}"/>
              </a:ext>
            </a:extLst>
          </p:cNvPr>
          <p:cNvGrpSpPr/>
          <p:nvPr/>
        </p:nvGrpSpPr>
        <p:grpSpPr>
          <a:xfrm>
            <a:off x="1024586" y="2569796"/>
            <a:ext cx="7845094" cy="3498541"/>
            <a:chOff x="1024586" y="2569796"/>
            <a:chExt cx="7845094" cy="34985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FEFC4E-E2C4-234E-94E7-C4D4C205B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586" y="6068337"/>
              <a:ext cx="2069134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D36A32-9C14-EF4D-82CB-C211B1DA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3720" y="2569796"/>
              <a:ext cx="0" cy="349854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9DD5FC-8032-FF4D-ACD4-BD2B15B0AFF0}"/>
                </a:ext>
              </a:extLst>
            </p:cNvPr>
            <p:cNvCxnSpPr>
              <a:cxnSpLocks/>
            </p:cNvCxnSpPr>
            <p:nvPr/>
          </p:nvCxnSpPr>
          <p:spPr>
            <a:xfrm>
              <a:off x="3093720" y="2569796"/>
              <a:ext cx="5775960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558615-7294-E640-A1CE-E5C5F83099C0}"/>
              </a:ext>
            </a:extLst>
          </p:cNvPr>
          <p:cNvGrpSpPr/>
          <p:nvPr/>
        </p:nvGrpSpPr>
        <p:grpSpPr>
          <a:xfrm flipV="1">
            <a:off x="2023343" y="3575635"/>
            <a:ext cx="7845094" cy="1268767"/>
            <a:chOff x="1024586" y="2569796"/>
            <a:chExt cx="7845094" cy="349854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B822BA-9DEC-4540-BD3E-74FA3DC52D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4586" y="6068337"/>
              <a:ext cx="206913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FD7F47-CBA7-A747-B52B-2B2F98AE3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3720" y="2569796"/>
              <a:ext cx="0" cy="349854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73D6C0-E4D6-6F4F-81E0-936B9DE2B8D0}"/>
                </a:ext>
              </a:extLst>
            </p:cNvPr>
            <p:cNvCxnSpPr>
              <a:cxnSpLocks/>
            </p:cNvCxnSpPr>
            <p:nvPr/>
          </p:nvCxnSpPr>
          <p:spPr>
            <a:xfrm>
              <a:off x="3093720" y="2569796"/>
              <a:ext cx="577596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52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08F5-B2F1-2446-9FD1-D4A55A5A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2127" cy="1325563"/>
          </a:xfrm>
        </p:spPr>
        <p:txBody>
          <a:bodyPr/>
          <a:lstStyle/>
          <a:p>
            <a:r>
              <a:rPr lang="en-US" b="1" dirty="0"/>
              <a:t>Hypothesis Space of Artificial Neural Networks</a:t>
            </a:r>
          </a:p>
        </p:txBody>
      </p:sp>
      <p:pic>
        <p:nvPicPr>
          <p:cNvPr id="1028" name="Picture 4" descr="Neural Network Foundations, Explained: Activation Function">
            <a:extLst>
              <a:ext uri="{FF2B5EF4-FFF2-40B4-BE49-F238E27FC236}">
                <a16:creationId xmlns:a16="http://schemas.microsoft.com/office/drawing/2014/main" id="{EEF725FE-F8B7-F045-A16C-6CDF5029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000" y="1690688"/>
            <a:ext cx="96520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933C9198-DEB7-6D4A-A3A3-3478BC00DA0E}"/>
              </a:ext>
            </a:extLst>
          </p:cNvPr>
          <p:cNvSpPr/>
          <p:nvPr/>
        </p:nvSpPr>
        <p:spPr>
          <a:xfrm>
            <a:off x="3424844" y="2111433"/>
            <a:ext cx="249397" cy="365760"/>
          </a:xfrm>
          <a:custGeom>
            <a:avLst/>
            <a:gdLst>
              <a:gd name="connsiteX0" fmla="*/ 0 w 249397"/>
              <a:gd name="connsiteY0" fmla="*/ 166254 h 365760"/>
              <a:gd name="connsiteX1" fmla="*/ 66501 w 249397"/>
              <a:gd name="connsiteY1" fmla="*/ 332509 h 365760"/>
              <a:gd name="connsiteX2" fmla="*/ 116378 w 249397"/>
              <a:gd name="connsiteY2" fmla="*/ 365760 h 365760"/>
              <a:gd name="connsiteX3" fmla="*/ 182880 w 249397"/>
              <a:gd name="connsiteY3" fmla="*/ 282632 h 365760"/>
              <a:gd name="connsiteX4" fmla="*/ 216131 w 249397"/>
              <a:gd name="connsiteY4" fmla="*/ 232756 h 365760"/>
              <a:gd name="connsiteX5" fmla="*/ 249381 w 249397"/>
              <a:gd name="connsiteY5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397" h="365760">
                <a:moveTo>
                  <a:pt x="0" y="166254"/>
                </a:moveTo>
                <a:cubicBezTo>
                  <a:pt x="16274" y="223211"/>
                  <a:pt x="21999" y="288007"/>
                  <a:pt x="66501" y="332509"/>
                </a:cubicBezTo>
                <a:cubicBezTo>
                  <a:pt x="80630" y="346638"/>
                  <a:pt x="99752" y="354676"/>
                  <a:pt x="116378" y="365760"/>
                </a:cubicBezTo>
                <a:cubicBezTo>
                  <a:pt x="154475" y="213371"/>
                  <a:pt x="124280" y="194732"/>
                  <a:pt x="182880" y="282632"/>
                </a:cubicBezTo>
                <a:cubicBezTo>
                  <a:pt x="193964" y="266007"/>
                  <a:pt x="210983" y="252063"/>
                  <a:pt x="216131" y="232756"/>
                </a:cubicBezTo>
                <a:cubicBezTo>
                  <a:pt x="251203" y="101234"/>
                  <a:pt x="249381" y="87696"/>
                  <a:pt x="24938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8F91C-1649-BB4A-A94D-3ABA8A2EEA7E}"/>
              </a:ext>
            </a:extLst>
          </p:cNvPr>
          <p:cNvSpPr txBox="1"/>
          <p:nvPr/>
        </p:nvSpPr>
        <p:spPr>
          <a:xfrm>
            <a:off x="2194560" y="1479665"/>
            <a:ext cx="173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weights w </a:t>
            </a:r>
          </a:p>
        </p:txBody>
      </p:sp>
    </p:spTree>
    <p:extLst>
      <p:ext uri="{BB962C8B-B14F-4D97-AF65-F5344CB8AC3E}">
        <p14:creationId xmlns:p14="http://schemas.microsoft.com/office/powerpoint/2010/main" val="1732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7B7-AE48-8849-86BD-6A7D92B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Space of Python Functions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064BA0-1CB5-1B44-9410-BC2E57D3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" y="2401109"/>
            <a:ext cx="2997200" cy="8255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F1455-6056-CA4D-8CFF-49CA49E4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71" y="4349058"/>
            <a:ext cx="3131937" cy="8255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834A8-EFAB-A54C-9ED2-8FC382C4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145" y="1988359"/>
            <a:ext cx="2997200" cy="82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DFE79-1881-8347-9524-69DF55F4AA9C}"/>
              </a:ext>
            </a:extLst>
          </p:cNvPr>
          <p:cNvSpPr txBox="1"/>
          <p:nvPr/>
        </p:nvSpPr>
        <p:spPr>
          <a:xfrm>
            <a:off x="8445730" y="2401109"/>
            <a:ext cx="4735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 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AE9FF-18A6-1F42-B9FD-AADAA988C5BE}"/>
              </a:ext>
            </a:extLst>
          </p:cNvPr>
          <p:cNvSpPr txBox="1"/>
          <p:nvPr/>
        </p:nvSpPr>
        <p:spPr>
          <a:xfrm>
            <a:off x="6642963" y="4761808"/>
            <a:ext cx="4735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 *</a:t>
            </a:r>
          </a:p>
        </p:txBody>
      </p:sp>
    </p:spTree>
    <p:extLst>
      <p:ext uri="{BB962C8B-B14F-4D97-AF65-F5344CB8AC3E}">
        <p14:creationId xmlns:p14="http://schemas.microsoft.com/office/powerpoint/2010/main" val="294942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9101-46AF-3A41-9906-356330B0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2840038"/>
            <a:ext cx="10406062" cy="1442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872257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0EF8-AA7B-6844-BEAE-E6B5A5A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Good is a Predictor?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66BA-A284-0548-AE75-703F58AF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237"/>
            <a:ext cx="10515600" cy="1518571"/>
          </a:xfrm>
        </p:spPr>
        <p:txBody>
          <a:bodyPr>
            <a:noAutofit/>
          </a:bodyPr>
          <a:lstStyle/>
          <a:p>
            <a:r>
              <a:rPr lang="en-US" sz="3200" dirty="0"/>
              <a:t>use h(x) to predict (estimate) label y based on feature x </a:t>
            </a:r>
          </a:p>
          <a:p>
            <a:r>
              <a:rPr lang="en-US" sz="3200" dirty="0"/>
              <a:t>in general, prediction error h(x)-y is not zero </a:t>
            </a:r>
          </a:p>
          <a:p>
            <a:r>
              <a:rPr lang="en-US" sz="3200" dirty="0"/>
              <a:t>loss function measures the “size” of prediction error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3DF1C2-5759-784F-9B76-29632DC7C7C7}"/>
              </a:ext>
            </a:extLst>
          </p:cNvPr>
          <p:cNvGrpSpPr/>
          <p:nvPr/>
        </p:nvGrpSpPr>
        <p:grpSpPr>
          <a:xfrm>
            <a:off x="1979355" y="3257550"/>
            <a:ext cx="9298218" cy="3449895"/>
            <a:chOff x="1979355" y="3257550"/>
            <a:chExt cx="9298218" cy="344989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744A9A7-CD7F-0444-81BA-9B2B4E6F7E25}"/>
                </a:ext>
              </a:extLst>
            </p:cNvPr>
            <p:cNvCxnSpPr/>
            <p:nvPr/>
          </p:nvCxnSpPr>
          <p:spPr>
            <a:xfrm>
              <a:off x="2564130" y="6122670"/>
              <a:ext cx="638937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DB2EAC3-BF51-564D-94D1-49EC57790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530" y="3257550"/>
              <a:ext cx="0" cy="301752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26E1AD-DFAB-0B45-B131-C1035EAD8043}"/>
                </a:ext>
              </a:extLst>
            </p:cNvPr>
            <p:cNvSpPr txBox="1"/>
            <p:nvPr/>
          </p:nvSpPr>
          <p:spPr>
            <a:xfrm>
              <a:off x="8517650" y="6122670"/>
              <a:ext cx="2759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feature value x’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80E51D-46EE-C94C-8A35-4ABB50E567FE}"/>
                </a:ext>
              </a:extLst>
            </p:cNvPr>
            <p:cNvSpPr txBox="1"/>
            <p:nvPr/>
          </p:nvSpPr>
          <p:spPr>
            <a:xfrm rot="16200000">
              <a:off x="1283940" y="4812003"/>
              <a:ext cx="1975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label value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EA21E0B-B7AE-1842-AC04-20980B3982CC}"/>
                </a:ext>
              </a:extLst>
            </p:cNvPr>
            <p:cNvSpPr/>
            <p:nvPr/>
          </p:nvSpPr>
          <p:spPr>
            <a:xfrm>
              <a:off x="2453640" y="3566101"/>
              <a:ext cx="5593080" cy="2587047"/>
            </a:xfrm>
            <a:custGeom>
              <a:avLst/>
              <a:gdLst>
                <a:gd name="connsiteX0" fmla="*/ 0 w 5090160"/>
                <a:gd name="connsiteY0" fmla="*/ 2179379 h 2179379"/>
                <a:gd name="connsiteX1" fmla="*/ 60960 w 5090160"/>
                <a:gd name="connsiteY1" fmla="*/ 2072699 h 2179379"/>
                <a:gd name="connsiteX2" fmla="*/ 91440 w 5090160"/>
                <a:gd name="connsiteY2" fmla="*/ 2026979 h 2179379"/>
                <a:gd name="connsiteX3" fmla="*/ 182880 w 5090160"/>
                <a:gd name="connsiteY3" fmla="*/ 1935539 h 2179379"/>
                <a:gd name="connsiteX4" fmla="*/ 274320 w 5090160"/>
                <a:gd name="connsiteY4" fmla="*/ 1844099 h 2179379"/>
                <a:gd name="connsiteX5" fmla="*/ 320040 w 5090160"/>
                <a:gd name="connsiteY5" fmla="*/ 1798379 h 2179379"/>
                <a:gd name="connsiteX6" fmla="*/ 381000 w 5090160"/>
                <a:gd name="connsiteY6" fmla="*/ 1722179 h 2179379"/>
                <a:gd name="connsiteX7" fmla="*/ 411480 w 5090160"/>
                <a:gd name="connsiteY7" fmla="*/ 1661219 h 2179379"/>
                <a:gd name="connsiteX8" fmla="*/ 502920 w 5090160"/>
                <a:gd name="connsiteY8" fmla="*/ 1585019 h 2179379"/>
                <a:gd name="connsiteX9" fmla="*/ 548640 w 5090160"/>
                <a:gd name="connsiteY9" fmla="*/ 1524059 h 2179379"/>
                <a:gd name="connsiteX10" fmla="*/ 609600 w 5090160"/>
                <a:gd name="connsiteY10" fmla="*/ 1463099 h 2179379"/>
                <a:gd name="connsiteX11" fmla="*/ 685800 w 5090160"/>
                <a:gd name="connsiteY11" fmla="*/ 1371659 h 2179379"/>
                <a:gd name="connsiteX12" fmla="*/ 777240 w 5090160"/>
                <a:gd name="connsiteY12" fmla="*/ 1295459 h 2179379"/>
                <a:gd name="connsiteX13" fmla="*/ 868680 w 5090160"/>
                <a:gd name="connsiteY13" fmla="*/ 1204019 h 2179379"/>
                <a:gd name="connsiteX14" fmla="*/ 1005840 w 5090160"/>
                <a:gd name="connsiteY14" fmla="*/ 1143059 h 2179379"/>
                <a:gd name="connsiteX15" fmla="*/ 1082040 w 5090160"/>
                <a:gd name="connsiteY15" fmla="*/ 1127819 h 2179379"/>
                <a:gd name="connsiteX16" fmla="*/ 1249680 w 5090160"/>
                <a:gd name="connsiteY16" fmla="*/ 1097339 h 2179379"/>
                <a:gd name="connsiteX17" fmla="*/ 1889760 w 5090160"/>
                <a:gd name="connsiteY17" fmla="*/ 1143059 h 2179379"/>
                <a:gd name="connsiteX18" fmla="*/ 1965960 w 5090160"/>
                <a:gd name="connsiteY18" fmla="*/ 1173539 h 2179379"/>
                <a:gd name="connsiteX19" fmla="*/ 2072640 w 5090160"/>
                <a:gd name="connsiteY19" fmla="*/ 1112579 h 2179379"/>
                <a:gd name="connsiteX20" fmla="*/ 2179320 w 5090160"/>
                <a:gd name="connsiteY20" fmla="*/ 1066859 h 2179379"/>
                <a:gd name="connsiteX21" fmla="*/ 2225040 w 5090160"/>
                <a:gd name="connsiteY21" fmla="*/ 1036379 h 2179379"/>
                <a:gd name="connsiteX22" fmla="*/ 2270760 w 5090160"/>
                <a:gd name="connsiteY22" fmla="*/ 1021139 h 2179379"/>
                <a:gd name="connsiteX23" fmla="*/ 2484120 w 5090160"/>
                <a:gd name="connsiteY23" fmla="*/ 929699 h 2179379"/>
                <a:gd name="connsiteX24" fmla="*/ 2560320 w 5090160"/>
                <a:gd name="connsiteY24" fmla="*/ 899219 h 2179379"/>
                <a:gd name="connsiteX25" fmla="*/ 2819400 w 5090160"/>
                <a:gd name="connsiteY25" fmla="*/ 853499 h 2179379"/>
                <a:gd name="connsiteX26" fmla="*/ 3459480 w 5090160"/>
                <a:gd name="connsiteY26" fmla="*/ 868739 h 2179379"/>
                <a:gd name="connsiteX27" fmla="*/ 3550920 w 5090160"/>
                <a:gd name="connsiteY27" fmla="*/ 868739 h 2179379"/>
                <a:gd name="connsiteX28" fmla="*/ 3672840 w 5090160"/>
                <a:gd name="connsiteY28" fmla="*/ 777299 h 2179379"/>
                <a:gd name="connsiteX29" fmla="*/ 3749040 w 5090160"/>
                <a:gd name="connsiteY29" fmla="*/ 716339 h 2179379"/>
                <a:gd name="connsiteX30" fmla="*/ 3886200 w 5090160"/>
                <a:gd name="connsiteY30" fmla="*/ 624899 h 2179379"/>
                <a:gd name="connsiteX31" fmla="*/ 3962400 w 5090160"/>
                <a:gd name="connsiteY31" fmla="*/ 579179 h 2179379"/>
                <a:gd name="connsiteX32" fmla="*/ 4023360 w 5090160"/>
                <a:gd name="connsiteY32" fmla="*/ 533459 h 2179379"/>
                <a:gd name="connsiteX33" fmla="*/ 4099560 w 5090160"/>
                <a:gd name="connsiteY33" fmla="*/ 502979 h 2179379"/>
                <a:gd name="connsiteX34" fmla="*/ 4175760 w 5090160"/>
                <a:gd name="connsiteY34" fmla="*/ 457259 h 2179379"/>
                <a:gd name="connsiteX35" fmla="*/ 4221480 w 5090160"/>
                <a:gd name="connsiteY35" fmla="*/ 442019 h 2179379"/>
                <a:gd name="connsiteX36" fmla="*/ 4297680 w 5090160"/>
                <a:gd name="connsiteY36" fmla="*/ 411539 h 2179379"/>
                <a:gd name="connsiteX37" fmla="*/ 4389120 w 5090160"/>
                <a:gd name="connsiteY37" fmla="*/ 381059 h 2179379"/>
                <a:gd name="connsiteX38" fmla="*/ 4480560 w 5090160"/>
                <a:gd name="connsiteY38" fmla="*/ 335339 h 2179379"/>
                <a:gd name="connsiteX39" fmla="*/ 4526280 w 5090160"/>
                <a:gd name="connsiteY39" fmla="*/ 304859 h 2179379"/>
                <a:gd name="connsiteX40" fmla="*/ 4632960 w 5090160"/>
                <a:gd name="connsiteY40" fmla="*/ 259139 h 2179379"/>
                <a:gd name="connsiteX41" fmla="*/ 4693920 w 5090160"/>
                <a:gd name="connsiteY41" fmla="*/ 213419 h 2179379"/>
                <a:gd name="connsiteX42" fmla="*/ 4754880 w 5090160"/>
                <a:gd name="connsiteY42" fmla="*/ 182939 h 2179379"/>
                <a:gd name="connsiteX43" fmla="*/ 4800600 w 5090160"/>
                <a:gd name="connsiteY43" fmla="*/ 137219 h 2179379"/>
                <a:gd name="connsiteX44" fmla="*/ 4876800 w 5090160"/>
                <a:gd name="connsiteY44" fmla="*/ 106739 h 2179379"/>
                <a:gd name="connsiteX45" fmla="*/ 4983480 w 5090160"/>
                <a:gd name="connsiteY45" fmla="*/ 45779 h 2179379"/>
                <a:gd name="connsiteX46" fmla="*/ 5029200 w 5090160"/>
                <a:gd name="connsiteY46" fmla="*/ 30539 h 2179379"/>
                <a:gd name="connsiteX47" fmla="*/ 5090160 w 5090160"/>
                <a:gd name="connsiteY47" fmla="*/ 59 h 21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90160" h="2179379">
                  <a:moveTo>
                    <a:pt x="0" y="2179379"/>
                  </a:moveTo>
                  <a:cubicBezTo>
                    <a:pt x="20320" y="2143819"/>
                    <a:pt x="39888" y="2107819"/>
                    <a:pt x="60960" y="2072699"/>
                  </a:cubicBezTo>
                  <a:cubicBezTo>
                    <a:pt x="70384" y="2056993"/>
                    <a:pt x="79271" y="2040669"/>
                    <a:pt x="91440" y="2026979"/>
                  </a:cubicBezTo>
                  <a:cubicBezTo>
                    <a:pt x="120078" y="1994762"/>
                    <a:pt x="152400" y="1966019"/>
                    <a:pt x="182880" y="1935539"/>
                  </a:cubicBezTo>
                  <a:lnTo>
                    <a:pt x="274320" y="1844099"/>
                  </a:lnTo>
                  <a:cubicBezTo>
                    <a:pt x="289560" y="1828859"/>
                    <a:pt x="306576" y="1815209"/>
                    <a:pt x="320040" y="1798379"/>
                  </a:cubicBezTo>
                  <a:cubicBezTo>
                    <a:pt x="340360" y="1772979"/>
                    <a:pt x="362957" y="1749244"/>
                    <a:pt x="381000" y="1722179"/>
                  </a:cubicBezTo>
                  <a:cubicBezTo>
                    <a:pt x="393602" y="1703276"/>
                    <a:pt x="396387" y="1678199"/>
                    <a:pt x="411480" y="1661219"/>
                  </a:cubicBezTo>
                  <a:cubicBezTo>
                    <a:pt x="437839" y="1631565"/>
                    <a:pt x="474865" y="1613074"/>
                    <a:pt x="502920" y="1585019"/>
                  </a:cubicBezTo>
                  <a:cubicBezTo>
                    <a:pt x="520881" y="1567058"/>
                    <a:pt x="531914" y="1543174"/>
                    <a:pt x="548640" y="1524059"/>
                  </a:cubicBezTo>
                  <a:cubicBezTo>
                    <a:pt x="567563" y="1502432"/>
                    <a:pt x="590376" y="1484459"/>
                    <a:pt x="609600" y="1463099"/>
                  </a:cubicBezTo>
                  <a:cubicBezTo>
                    <a:pt x="636142" y="1433608"/>
                    <a:pt x="659441" y="1401313"/>
                    <a:pt x="685800" y="1371659"/>
                  </a:cubicBezTo>
                  <a:cubicBezTo>
                    <a:pt x="783904" y="1261292"/>
                    <a:pt x="680076" y="1381827"/>
                    <a:pt x="777240" y="1295459"/>
                  </a:cubicBezTo>
                  <a:cubicBezTo>
                    <a:pt x="809457" y="1266821"/>
                    <a:pt x="830126" y="1223296"/>
                    <a:pt x="868680" y="1204019"/>
                  </a:cubicBezTo>
                  <a:cubicBezTo>
                    <a:pt x="913710" y="1181504"/>
                    <a:pt x="957193" y="1157653"/>
                    <a:pt x="1005840" y="1143059"/>
                  </a:cubicBezTo>
                  <a:cubicBezTo>
                    <a:pt x="1030651" y="1135616"/>
                    <a:pt x="1056910" y="1134101"/>
                    <a:pt x="1082040" y="1127819"/>
                  </a:cubicBezTo>
                  <a:cubicBezTo>
                    <a:pt x="1222998" y="1092580"/>
                    <a:pt x="968071" y="1132540"/>
                    <a:pt x="1249680" y="1097339"/>
                  </a:cubicBezTo>
                  <a:cubicBezTo>
                    <a:pt x="1611351" y="1107672"/>
                    <a:pt x="1655443" y="1064953"/>
                    <a:pt x="1889760" y="1143059"/>
                  </a:cubicBezTo>
                  <a:cubicBezTo>
                    <a:pt x="1915713" y="1151710"/>
                    <a:pt x="1940560" y="1163379"/>
                    <a:pt x="1965960" y="1173539"/>
                  </a:cubicBezTo>
                  <a:cubicBezTo>
                    <a:pt x="2150176" y="1081431"/>
                    <a:pt x="1921853" y="1198743"/>
                    <a:pt x="2072640" y="1112579"/>
                  </a:cubicBezTo>
                  <a:cubicBezTo>
                    <a:pt x="2294628" y="985729"/>
                    <a:pt x="2008343" y="1152347"/>
                    <a:pt x="2179320" y="1066859"/>
                  </a:cubicBezTo>
                  <a:cubicBezTo>
                    <a:pt x="2195703" y="1058668"/>
                    <a:pt x="2208657" y="1044570"/>
                    <a:pt x="2225040" y="1036379"/>
                  </a:cubicBezTo>
                  <a:cubicBezTo>
                    <a:pt x="2239408" y="1029195"/>
                    <a:pt x="2255906" y="1027256"/>
                    <a:pt x="2270760" y="1021139"/>
                  </a:cubicBezTo>
                  <a:cubicBezTo>
                    <a:pt x="2342308" y="991678"/>
                    <a:pt x="2412807" y="959725"/>
                    <a:pt x="2484120" y="929699"/>
                  </a:cubicBezTo>
                  <a:cubicBezTo>
                    <a:pt x="2509333" y="919083"/>
                    <a:pt x="2533336" y="903716"/>
                    <a:pt x="2560320" y="899219"/>
                  </a:cubicBezTo>
                  <a:cubicBezTo>
                    <a:pt x="2768751" y="864481"/>
                    <a:pt x="2682599" y="880859"/>
                    <a:pt x="2819400" y="853499"/>
                  </a:cubicBezTo>
                  <a:cubicBezTo>
                    <a:pt x="3032760" y="858579"/>
                    <a:pt x="3246270" y="859263"/>
                    <a:pt x="3459480" y="868739"/>
                  </a:cubicBezTo>
                  <a:cubicBezTo>
                    <a:pt x="3567056" y="873520"/>
                    <a:pt x="3443344" y="904598"/>
                    <a:pt x="3550920" y="868739"/>
                  </a:cubicBezTo>
                  <a:lnTo>
                    <a:pt x="3672840" y="777299"/>
                  </a:lnTo>
                  <a:cubicBezTo>
                    <a:pt x="3698622" y="757466"/>
                    <a:pt x="3721148" y="733074"/>
                    <a:pt x="3749040" y="716339"/>
                  </a:cubicBezTo>
                  <a:cubicBezTo>
                    <a:pt x="3970428" y="583506"/>
                    <a:pt x="3695722" y="751884"/>
                    <a:pt x="3886200" y="624899"/>
                  </a:cubicBezTo>
                  <a:cubicBezTo>
                    <a:pt x="3910846" y="608468"/>
                    <a:pt x="3937754" y="595610"/>
                    <a:pt x="3962400" y="579179"/>
                  </a:cubicBezTo>
                  <a:cubicBezTo>
                    <a:pt x="3983534" y="565090"/>
                    <a:pt x="4001156" y="545794"/>
                    <a:pt x="4023360" y="533459"/>
                  </a:cubicBezTo>
                  <a:cubicBezTo>
                    <a:pt x="4047274" y="520173"/>
                    <a:pt x="4075091" y="515213"/>
                    <a:pt x="4099560" y="502979"/>
                  </a:cubicBezTo>
                  <a:cubicBezTo>
                    <a:pt x="4126054" y="489732"/>
                    <a:pt x="4149266" y="470506"/>
                    <a:pt x="4175760" y="457259"/>
                  </a:cubicBezTo>
                  <a:cubicBezTo>
                    <a:pt x="4190128" y="450075"/>
                    <a:pt x="4206438" y="447660"/>
                    <a:pt x="4221480" y="442019"/>
                  </a:cubicBezTo>
                  <a:cubicBezTo>
                    <a:pt x="4247095" y="432413"/>
                    <a:pt x="4271970" y="420888"/>
                    <a:pt x="4297680" y="411539"/>
                  </a:cubicBezTo>
                  <a:cubicBezTo>
                    <a:pt x="4327874" y="400559"/>
                    <a:pt x="4362387" y="398881"/>
                    <a:pt x="4389120" y="381059"/>
                  </a:cubicBezTo>
                  <a:cubicBezTo>
                    <a:pt x="4520147" y="293708"/>
                    <a:pt x="4354367" y="398435"/>
                    <a:pt x="4480560" y="335339"/>
                  </a:cubicBezTo>
                  <a:cubicBezTo>
                    <a:pt x="4496943" y="327148"/>
                    <a:pt x="4510377" y="313946"/>
                    <a:pt x="4526280" y="304859"/>
                  </a:cubicBezTo>
                  <a:cubicBezTo>
                    <a:pt x="4579010" y="274728"/>
                    <a:pt x="4581667" y="276237"/>
                    <a:pt x="4632960" y="259139"/>
                  </a:cubicBezTo>
                  <a:cubicBezTo>
                    <a:pt x="4653280" y="243899"/>
                    <a:pt x="4672381" y="226881"/>
                    <a:pt x="4693920" y="213419"/>
                  </a:cubicBezTo>
                  <a:cubicBezTo>
                    <a:pt x="4713185" y="201378"/>
                    <a:pt x="4736393" y="196144"/>
                    <a:pt x="4754880" y="182939"/>
                  </a:cubicBezTo>
                  <a:cubicBezTo>
                    <a:pt x="4772418" y="170412"/>
                    <a:pt x="4782323" y="148642"/>
                    <a:pt x="4800600" y="137219"/>
                  </a:cubicBezTo>
                  <a:cubicBezTo>
                    <a:pt x="4823798" y="122720"/>
                    <a:pt x="4852331" y="118973"/>
                    <a:pt x="4876800" y="106739"/>
                  </a:cubicBezTo>
                  <a:cubicBezTo>
                    <a:pt x="5029854" y="30212"/>
                    <a:pt x="4796452" y="125934"/>
                    <a:pt x="4983480" y="45779"/>
                  </a:cubicBezTo>
                  <a:cubicBezTo>
                    <a:pt x="4998245" y="39451"/>
                    <a:pt x="5014832" y="37723"/>
                    <a:pt x="5029200" y="30539"/>
                  </a:cubicBezTo>
                  <a:cubicBezTo>
                    <a:pt x="5095796" y="-2759"/>
                    <a:pt x="5051986" y="59"/>
                    <a:pt x="5090160" y="59"/>
                  </a:cubicBezTo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3229F4-2A13-D34F-980B-2CD0CFACB361}"/>
                </a:ext>
              </a:extLst>
            </p:cNvPr>
            <p:cNvSpPr txBox="1"/>
            <p:nvPr/>
          </p:nvSpPr>
          <p:spPr>
            <a:xfrm>
              <a:off x="8046720" y="3291873"/>
              <a:ext cx="941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h(x’)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290FB04-BFAD-834A-AEE9-EB0967AFBD5A}"/>
              </a:ext>
            </a:extLst>
          </p:cNvPr>
          <p:cNvSpPr/>
          <p:nvPr/>
        </p:nvSpPr>
        <p:spPr>
          <a:xfrm>
            <a:off x="7223760" y="5157123"/>
            <a:ext cx="259080" cy="1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2DA5B-33B2-B34F-8EE5-67753A9AF2F1}"/>
              </a:ext>
            </a:extLst>
          </p:cNvPr>
          <p:cNvSpPr txBox="1"/>
          <p:nvPr/>
        </p:nvSpPr>
        <p:spPr>
          <a:xfrm>
            <a:off x="7627108" y="4954131"/>
            <a:ext cx="422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point with feature x, label 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F5BC11-D817-A045-A873-7A9B213070D0}"/>
              </a:ext>
            </a:extLst>
          </p:cNvPr>
          <p:cNvCxnSpPr>
            <a:cxnSpLocks/>
            <a:stCxn id="9" idx="38"/>
          </p:cNvCxnSpPr>
          <p:nvPr/>
        </p:nvCxnSpPr>
        <p:spPr>
          <a:xfrm flipH="1">
            <a:off x="7353300" y="3964167"/>
            <a:ext cx="23590" cy="231090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034738-0071-0142-9EB7-AF7505DCE109}"/>
              </a:ext>
            </a:extLst>
          </p:cNvPr>
          <p:cNvSpPr txBox="1"/>
          <p:nvPr/>
        </p:nvSpPr>
        <p:spPr>
          <a:xfrm>
            <a:off x="7238309" y="6185478"/>
            <a:ext cx="229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292053-0909-2040-8180-8CB2B3CBFC30}"/>
              </a:ext>
            </a:extLst>
          </p:cNvPr>
          <p:cNvCxnSpPr>
            <a:cxnSpLocks/>
            <a:stCxn id="9" idx="40"/>
          </p:cNvCxnSpPr>
          <p:nvPr/>
        </p:nvCxnSpPr>
        <p:spPr>
          <a:xfrm flipH="1">
            <a:off x="7537476" y="3873714"/>
            <a:ext cx="6872" cy="131125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7C5458-4E84-D14C-8280-98A78DF9D041}"/>
              </a:ext>
            </a:extLst>
          </p:cNvPr>
          <p:cNvSpPr txBox="1"/>
          <p:nvPr/>
        </p:nvSpPr>
        <p:spPr>
          <a:xfrm>
            <a:off x="7627108" y="4307121"/>
            <a:ext cx="307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 error h(x) –y</a:t>
            </a:r>
          </a:p>
        </p:txBody>
      </p:sp>
    </p:spTree>
    <p:extLst>
      <p:ext uri="{BB962C8B-B14F-4D97-AF65-F5344CB8AC3E}">
        <p14:creationId xmlns:p14="http://schemas.microsoft.com/office/powerpoint/2010/main" val="4090644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Measuring Error Size via Loss Functions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B32FE5-CB7D-9F41-B6F4-ED2C17EDDAFA}"/>
              </a:ext>
            </a:extLst>
          </p:cNvPr>
          <p:cNvCxnSpPr>
            <a:cxnSpLocks/>
          </p:cNvCxnSpPr>
          <p:nvPr/>
        </p:nvCxnSpPr>
        <p:spPr>
          <a:xfrm>
            <a:off x="1446028" y="5746115"/>
            <a:ext cx="99077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78AC7F-A2E5-6F46-B5A9-4AC1E24A11C2}"/>
              </a:ext>
            </a:extLst>
          </p:cNvPr>
          <p:cNvCxnSpPr>
            <a:cxnSpLocks/>
          </p:cNvCxnSpPr>
          <p:nvPr/>
        </p:nvCxnSpPr>
        <p:spPr>
          <a:xfrm flipV="1">
            <a:off x="5459730" y="1893253"/>
            <a:ext cx="0" cy="45996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D92361-2E12-B749-98EB-095DBA2E45D2}"/>
                  </a:ext>
                </a:extLst>
              </p:cNvPr>
              <p:cNvSpPr txBox="1"/>
              <p:nvPr/>
            </p:nvSpPr>
            <p:spPr>
              <a:xfrm>
                <a:off x="6732271" y="5908100"/>
                <a:ext cx="45438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D92361-2E12-B749-98EB-095DBA2E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71" y="5908100"/>
                <a:ext cx="4543873" cy="646331"/>
              </a:xfrm>
              <a:prstGeom prst="rect">
                <a:avLst/>
              </a:prstGeom>
              <a:blipFill>
                <a:blip r:embed="rId2"/>
                <a:stretch>
                  <a:fillRect l="-3900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92880-7AAF-674E-8751-50B4B17DD43C}"/>
                  </a:ext>
                </a:extLst>
              </p:cNvPr>
              <p:cNvSpPr txBox="1"/>
              <p:nvPr/>
            </p:nvSpPr>
            <p:spPr>
              <a:xfrm>
                <a:off x="5086050" y="1367522"/>
                <a:ext cx="39934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loss function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de-A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92880-7AAF-674E-8751-50B4B17D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050" y="1367522"/>
                <a:ext cx="3993401" cy="646331"/>
              </a:xfrm>
              <a:prstGeom prst="rect">
                <a:avLst/>
              </a:prstGeom>
              <a:blipFill>
                <a:blip r:embed="rId3"/>
                <a:stretch>
                  <a:fillRect l="-4430" t="-15686" r="-34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>
            <a:extLst>
              <a:ext uri="{FF2B5EF4-FFF2-40B4-BE49-F238E27FC236}">
                <a16:creationId xmlns:a16="http://schemas.microsoft.com/office/drawing/2014/main" id="{A781B257-B9CD-0A47-BDE6-D628E7673667}"/>
              </a:ext>
            </a:extLst>
          </p:cNvPr>
          <p:cNvSpPr/>
          <p:nvPr/>
        </p:nvSpPr>
        <p:spPr>
          <a:xfrm>
            <a:off x="1020726" y="2743200"/>
            <a:ext cx="10188611" cy="2020186"/>
          </a:xfrm>
          <a:custGeom>
            <a:avLst/>
            <a:gdLst>
              <a:gd name="connsiteX0" fmla="*/ 0 w 10188611"/>
              <a:gd name="connsiteY0" fmla="*/ 233916 h 2020186"/>
              <a:gd name="connsiteX1" fmla="*/ 148855 w 10188611"/>
              <a:gd name="connsiteY1" fmla="*/ 318977 h 2020186"/>
              <a:gd name="connsiteX2" fmla="*/ 382772 w 10188611"/>
              <a:gd name="connsiteY2" fmla="*/ 489098 h 2020186"/>
              <a:gd name="connsiteX3" fmla="*/ 446567 w 10188611"/>
              <a:gd name="connsiteY3" fmla="*/ 552893 h 2020186"/>
              <a:gd name="connsiteX4" fmla="*/ 531627 w 10188611"/>
              <a:gd name="connsiteY4" fmla="*/ 616688 h 2020186"/>
              <a:gd name="connsiteX5" fmla="*/ 659218 w 10188611"/>
              <a:gd name="connsiteY5" fmla="*/ 723014 h 2020186"/>
              <a:gd name="connsiteX6" fmla="*/ 765544 w 10188611"/>
              <a:gd name="connsiteY6" fmla="*/ 871870 h 2020186"/>
              <a:gd name="connsiteX7" fmla="*/ 935665 w 10188611"/>
              <a:gd name="connsiteY7" fmla="*/ 1063256 h 2020186"/>
              <a:gd name="connsiteX8" fmla="*/ 999460 w 10188611"/>
              <a:gd name="connsiteY8" fmla="*/ 1084521 h 2020186"/>
              <a:gd name="connsiteX9" fmla="*/ 1169581 w 10188611"/>
              <a:gd name="connsiteY9" fmla="*/ 935665 h 2020186"/>
              <a:gd name="connsiteX10" fmla="*/ 1297172 w 10188611"/>
              <a:gd name="connsiteY10" fmla="*/ 829340 h 2020186"/>
              <a:gd name="connsiteX11" fmla="*/ 1488558 w 10188611"/>
              <a:gd name="connsiteY11" fmla="*/ 680484 h 2020186"/>
              <a:gd name="connsiteX12" fmla="*/ 1658679 w 10188611"/>
              <a:gd name="connsiteY12" fmla="*/ 552893 h 2020186"/>
              <a:gd name="connsiteX13" fmla="*/ 1828800 w 10188611"/>
              <a:gd name="connsiteY13" fmla="*/ 467833 h 2020186"/>
              <a:gd name="connsiteX14" fmla="*/ 1956390 w 10188611"/>
              <a:gd name="connsiteY14" fmla="*/ 382772 h 2020186"/>
              <a:gd name="connsiteX15" fmla="*/ 2083981 w 10188611"/>
              <a:gd name="connsiteY15" fmla="*/ 510363 h 2020186"/>
              <a:gd name="connsiteX16" fmla="*/ 2126511 w 10188611"/>
              <a:gd name="connsiteY16" fmla="*/ 574158 h 2020186"/>
              <a:gd name="connsiteX17" fmla="*/ 2296632 w 10188611"/>
              <a:gd name="connsiteY17" fmla="*/ 723014 h 2020186"/>
              <a:gd name="connsiteX18" fmla="*/ 2381693 w 10188611"/>
              <a:gd name="connsiteY18" fmla="*/ 829340 h 2020186"/>
              <a:gd name="connsiteX19" fmla="*/ 2488018 w 10188611"/>
              <a:gd name="connsiteY19" fmla="*/ 914400 h 2020186"/>
              <a:gd name="connsiteX20" fmla="*/ 2573079 w 10188611"/>
              <a:gd name="connsiteY20" fmla="*/ 999460 h 2020186"/>
              <a:gd name="connsiteX21" fmla="*/ 2658139 w 10188611"/>
              <a:gd name="connsiteY21" fmla="*/ 1063256 h 2020186"/>
              <a:gd name="connsiteX22" fmla="*/ 2743200 w 10188611"/>
              <a:gd name="connsiteY22" fmla="*/ 1148316 h 2020186"/>
              <a:gd name="connsiteX23" fmla="*/ 2870790 w 10188611"/>
              <a:gd name="connsiteY23" fmla="*/ 1233377 h 2020186"/>
              <a:gd name="connsiteX24" fmla="*/ 2913321 w 10188611"/>
              <a:gd name="connsiteY24" fmla="*/ 1275907 h 2020186"/>
              <a:gd name="connsiteX25" fmla="*/ 2998381 w 10188611"/>
              <a:gd name="connsiteY25" fmla="*/ 1382233 h 2020186"/>
              <a:gd name="connsiteX26" fmla="*/ 3062176 w 10188611"/>
              <a:gd name="connsiteY26" fmla="*/ 1403498 h 2020186"/>
              <a:gd name="connsiteX27" fmla="*/ 3147237 w 10188611"/>
              <a:gd name="connsiteY27" fmla="*/ 1360967 h 2020186"/>
              <a:gd name="connsiteX28" fmla="*/ 3296093 w 10188611"/>
              <a:gd name="connsiteY28" fmla="*/ 1233377 h 2020186"/>
              <a:gd name="connsiteX29" fmla="*/ 3466214 w 10188611"/>
              <a:gd name="connsiteY29" fmla="*/ 1148316 h 2020186"/>
              <a:gd name="connsiteX30" fmla="*/ 3636334 w 10188611"/>
              <a:gd name="connsiteY30" fmla="*/ 1084521 h 2020186"/>
              <a:gd name="connsiteX31" fmla="*/ 3721395 w 10188611"/>
              <a:gd name="connsiteY31" fmla="*/ 1382233 h 2020186"/>
              <a:gd name="connsiteX32" fmla="*/ 3763925 w 10188611"/>
              <a:gd name="connsiteY32" fmla="*/ 1594884 h 2020186"/>
              <a:gd name="connsiteX33" fmla="*/ 3785190 w 10188611"/>
              <a:gd name="connsiteY33" fmla="*/ 1722474 h 2020186"/>
              <a:gd name="connsiteX34" fmla="*/ 3806455 w 10188611"/>
              <a:gd name="connsiteY34" fmla="*/ 1786270 h 2020186"/>
              <a:gd name="connsiteX35" fmla="*/ 3848986 w 10188611"/>
              <a:gd name="connsiteY35" fmla="*/ 1977656 h 2020186"/>
              <a:gd name="connsiteX36" fmla="*/ 3912781 w 10188611"/>
              <a:gd name="connsiteY36" fmla="*/ 2020186 h 2020186"/>
              <a:gd name="connsiteX37" fmla="*/ 4040372 w 10188611"/>
              <a:gd name="connsiteY37" fmla="*/ 1956391 h 2020186"/>
              <a:gd name="connsiteX38" fmla="*/ 4189227 w 10188611"/>
              <a:gd name="connsiteY38" fmla="*/ 1807535 h 2020186"/>
              <a:gd name="connsiteX39" fmla="*/ 4295553 w 10188611"/>
              <a:gd name="connsiteY39" fmla="*/ 1743740 h 2020186"/>
              <a:gd name="connsiteX40" fmla="*/ 4486939 w 10188611"/>
              <a:gd name="connsiteY40" fmla="*/ 1552353 h 2020186"/>
              <a:gd name="connsiteX41" fmla="*/ 4593265 w 10188611"/>
              <a:gd name="connsiteY41" fmla="*/ 1446028 h 2020186"/>
              <a:gd name="connsiteX42" fmla="*/ 4827181 w 10188611"/>
              <a:gd name="connsiteY42" fmla="*/ 1254642 h 2020186"/>
              <a:gd name="connsiteX43" fmla="*/ 5039832 w 10188611"/>
              <a:gd name="connsiteY43" fmla="*/ 1041991 h 2020186"/>
              <a:gd name="connsiteX44" fmla="*/ 5273748 w 10188611"/>
              <a:gd name="connsiteY44" fmla="*/ 871870 h 2020186"/>
              <a:gd name="connsiteX45" fmla="*/ 5380074 w 10188611"/>
              <a:gd name="connsiteY45" fmla="*/ 765544 h 2020186"/>
              <a:gd name="connsiteX46" fmla="*/ 5486400 w 10188611"/>
              <a:gd name="connsiteY46" fmla="*/ 701749 h 2020186"/>
              <a:gd name="connsiteX47" fmla="*/ 5592725 w 10188611"/>
              <a:gd name="connsiteY47" fmla="*/ 616688 h 2020186"/>
              <a:gd name="connsiteX48" fmla="*/ 5890437 w 10188611"/>
              <a:gd name="connsiteY48" fmla="*/ 446567 h 2020186"/>
              <a:gd name="connsiteX49" fmla="*/ 6145618 w 10188611"/>
              <a:gd name="connsiteY49" fmla="*/ 297712 h 2020186"/>
              <a:gd name="connsiteX50" fmla="*/ 6209414 w 10188611"/>
              <a:gd name="connsiteY50" fmla="*/ 276447 h 2020186"/>
              <a:gd name="connsiteX51" fmla="*/ 6358269 w 10188611"/>
              <a:gd name="connsiteY51" fmla="*/ 191386 h 2020186"/>
              <a:gd name="connsiteX52" fmla="*/ 6507125 w 10188611"/>
              <a:gd name="connsiteY52" fmla="*/ 127591 h 2020186"/>
              <a:gd name="connsiteX53" fmla="*/ 6783572 w 10188611"/>
              <a:gd name="connsiteY53" fmla="*/ 106326 h 2020186"/>
              <a:gd name="connsiteX54" fmla="*/ 6889897 w 10188611"/>
              <a:gd name="connsiteY54" fmla="*/ 85060 h 2020186"/>
              <a:gd name="connsiteX55" fmla="*/ 6974958 w 10188611"/>
              <a:gd name="connsiteY55" fmla="*/ 63795 h 2020186"/>
              <a:gd name="connsiteX56" fmla="*/ 7187609 w 10188611"/>
              <a:gd name="connsiteY56" fmla="*/ 42530 h 2020186"/>
              <a:gd name="connsiteX57" fmla="*/ 7400260 w 10188611"/>
              <a:gd name="connsiteY57" fmla="*/ 0 h 2020186"/>
              <a:gd name="connsiteX58" fmla="*/ 7783032 w 10188611"/>
              <a:gd name="connsiteY58" fmla="*/ 21265 h 2020186"/>
              <a:gd name="connsiteX59" fmla="*/ 7910623 w 10188611"/>
              <a:gd name="connsiteY59" fmla="*/ 127591 h 2020186"/>
              <a:gd name="connsiteX60" fmla="*/ 7995683 w 10188611"/>
              <a:gd name="connsiteY60" fmla="*/ 212651 h 2020186"/>
              <a:gd name="connsiteX61" fmla="*/ 8187069 w 10188611"/>
              <a:gd name="connsiteY61" fmla="*/ 361507 h 2020186"/>
              <a:gd name="connsiteX62" fmla="*/ 8399721 w 10188611"/>
              <a:gd name="connsiteY62" fmla="*/ 595423 h 2020186"/>
              <a:gd name="connsiteX63" fmla="*/ 8463516 w 10188611"/>
              <a:gd name="connsiteY63" fmla="*/ 659219 h 2020186"/>
              <a:gd name="connsiteX64" fmla="*/ 8506046 w 10188611"/>
              <a:gd name="connsiteY64" fmla="*/ 723014 h 2020186"/>
              <a:gd name="connsiteX65" fmla="*/ 8591107 w 10188611"/>
              <a:gd name="connsiteY65" fmla="*/ 744279 h 2020186"/>
              <a:gd name="connsiteX66" fmla="*/ 8867553 w 10188611"/>
              <a:gd name="connsiteY66" fmla="*/ 871870 h 2020186"/>
              <a:gd name="connsiteX67" fmla="*/ 8995144 w 10188611"/>
              <a:gd name="connsiteY67" fmla="*/ 956930 h 2020186"/>
              <a:gd name="connsiteX68" fmla="*/ 9101469 w 10188611"/>
              <a:gd name="connsiteY68" fmla="*/ 935665 h 2020186"/>
              <a:gd name="connsiteX69" fmla="*/ 9144000 w 10188611"/>
              <a:gd name="connsiteY69" fmla="*/ 893135 h 2020186"/>
              <a:gd name="connsiteX70" fmla="*/ 9271590 w 10188611"/>
              <a:gd name="connsiteY70" fmla="*/ 808074 h 2020186"/>
              <a:gd name="connsiteX71" fmla="*/ 9335386 w 10188611"/>
              <a:gd name="connsiteY71" fmla="*/ 744279 h 2020186"/>
              <a:gd name="connsiteX72" fmla="*/ 9399181 w 10188611"/>
              <a:gd name="connsiteY72" fmla="*/ 701749 h 2020186"/>
              <a:gd name="connsiteX73" fmla="*/ 9675627 w 10188611"/>
              <a:gd name="connsiteY73" fmla="*/ 425302 h 2020186"/>
              <a:gd name="connsiteX74" fmla="*/ 9739423 w 10188611"/>
              <a:gd name="connsiteY74" fmla="*/ 361507 h 2020186"/>
              <a:gd name="connsiteX75" fmla="*/ 9845748 w 10188611"/>
              <a:gd name="connsiteY75" fmla="*/ 276447 h 2020186"/>
              <a:gd name="connsiteX76" fmla="*/ 10058400 w 10188611"/>
              <a:gd name="connsiteY76" fmla="*/ 106326 h 2020186"/>
              <a:gd name="connsiteX77" fmla="*/ 10122195 w 10188611"/>
              <a:gd name="connsiteY77" fmla="*/ 63795 h 2020186"/>
              <a:gd name="connsiteX78" fmla="*/ 10185990 w 10188611"/>
              <a:gd name="connsiteY78" fmla="*/ 42530 h 2020186"/>
              <a:gd name="connsiteX79" fmla="*/ 10185990 w 10188611"/>
              <a:gd name="connsiteY79" fmla="*/ 21265 h 20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188611" h="2020186">
                <a:moveTo>
                  <a:pt x="0" y="233916"/>
                </a:moveTo>
                <a:cubicBezTo>
                  <a:pt x="49618" y="262270"/>
                  <a:pt x="100184" y="289026"/>
                  <a:pt x="148855" y="318977"/>
                </a:cubicBezTo>
                <a:cubicBezTo>
                  <a:pt x="233975" y="371359"/>
                  <a:pt x="307778" y="423478"/>
                  <a:pt x="382772" y="489098"/>
                </a:cubicBezTo>
                <a:cubicBezTo>
                  <a:pt x="405404" y="508901"/>
                  <a:pt x="423734" y="533322"/>
                  <a:pt x="446567" y="552893"/>
                </a:cubicBezTo>
                <a:cubicBezTo>
                  <a:pt x="473476" y="575958"/>
                  <a:pt x="504718" y="593623"/>
                  <a:pt x="531627" y="616688"/>
                </a:cubicBezTo>
                <a:cubicBezTo>
                  <a:pt x="674895" y="739489"/>
                  <a:pt x="518221" y="629016"/>
                  <a:pt x="659218" y="723014"/>
                </a:cubicBezTo>
                <a:cubicBezTo>
                  <a:pt x="733372" y="871322"/>
                  <a:pt x="662091" y="751175"/>
                  <a:pt x="765544" y="871870"/>
                </a:cubicBezTo>
                <a:cubicBezTo>
                  <a:pt x="803863" y="916576"/>
                  <a:pt x="882837" y="1045647"/>
                  <a:pt x="935665" y="1063256"/>
                </a:cubicBezTo>
                <a:lnTo>
                  <a:pt x="999460" y="1084521"/>
                </a:lnTo>
                <a:cubicBezTo>
                  <a:pt x="1123858" y="960123"/>
                  <a:pt x="1064082" y="1005998"/>
                  <a:pt x="1169581" y="935665"/>
                </a:cubicBezTo>
                <a:cubicBezTo>
                  <a:pt x="1250412" y="814419"/>
                  <a:pt x="1163556" y="921843"/>
                  <a:pt x="1297172" y="829340"/>
                </a:cubicBezTo>
                <a:cubicBezTo>
                  <a:pt x="1363622" y="783337"/>
                  <a:pt x="1431410" y="737633"/>
                  <a:pt x="1488558" y="680484"/>
                </a:cubicBezTo>
                <a:cubicBezTo>
                  <a:pt x="1548370" y="620671"/>
                  <a:pt x="1562494" y="600985"/>
                  <a:pt x="1658679" y="552893"/>
                </a:cubicBezTo>
                <a:cubicBezTo>
                  <a:pt x="1715386" y="524540"/>
                  <a:pt x="1776048" y="503001"/>
                  <a:pt x="1828800" y="467833"/>
                </a:cubicBezTo>
                <a:lnTo>
                  <a:pt x="1956390" y="382772"/>
                </a:lnTo>
                <a:cubicBezTo>
                  <a:pt x="1998920" y="425302"/>
                  <a:pt x="2050617" y="460318"/>
                  <a:pt x="2083981" y="510363"/>
                </a:cubicBezTo>
                <a:cubicBezTo>
                  <a:pt x="2098158" y="531628"/>
                  <a:pt x="2108439" y="556086"/>
                  <a:pt x="2126511" y="574158"/>
                </a:cubicBezTo>
                <a:cubicBezTo>
                  <a:pt x="2380587" y="828232"/>
                  <a:pt x="2031585" y="424835"/>
                  <a:pt x="2296632" y="723014"/>
                </a:cubicBezTo>
                <a:cubicBezTo>
                  <a:pt x="2326786" y="756937"/>
                  <a:pt x="2349599" y="797246"/>
                  <a:pt x="2381693" y="829340"/>
                </a:cubicBezTo>
                <a:cubicBezTo>
                  <a:pt x="2413787" y="861434"/>
                  <a:pt x="2454095" y="884246"/>
                  <a:pt x="2488018" y="914400"/>
                </a:cubicBezTo>
                <a:cubicBezTo>
                  <a:pt x="2517988" y="941040"/>
                  <a:pt x="2542902" y="973055"/>
                  <a:pt x="2573079" y="999460"/>
                </a:cubicBezTo>
                <a:cubicBezTo>
                  <a:pt x="2599752" y="1022799"/>
                  <a:pt x="2631466" y="1039917"/>
                  <a:pt x="2658139" y="1063256"/>
                </a:cubicBezTo>
                <a:cubicBezTo>
                  <a:pt x="2688316" y="1089661"/>
                  <a:pt x="2711889" y="1123267"/>
                  <a:pt x="2743200" y="1148316"/>
                </a:cubicBezTo>
                <a:cubicBezTo>
                  <a:pt x="2783114" y="1180247"/>
                  <a:pt x="2834646" y="1197234"/>
                  <a:pt x="2870790" y="1233377"/>
                </a:cubicBezTo>
                <a:cubicBezTo>
                  <a:pt x="2884967" y="1247554"/>
                  <a:pt x="2900796" y="1260251"/>
                  <a:pt x="2913321" y="1275907"/>
                </a:cubicBezTo>
                <a:cubicBezTo>
                  <a:pt x="2940067" y="1309339"/>
                  <a:pt x="2958886" y="1358536"/>
                  <a:pt x="2998381" y="1382233"/>
                </a:cubicBezTo>
                <a:cubicBezTo>
                  <a:pt x="3017602" y="1393766"/>
                  <a:pt x="3040911" y="1396410"/>
                  <a:pt x="3062176" y="1403498"/>
                </a:cubicBezTo>
                <a:cubicBezTo>
                  <a:pt x="3090530" y="1389321"/>
                  <a:pt x="3121877" y="1379987"/>
                  <a:pt x="3147237" y="1360967"/>
                </a:cubicBezTo>
                <a:cubicBezTo>
                  <a:pt x="3286094" y="1256824"/>
                  <a:pt x="3176163" y="1298793"/>
                  <a:pt x="3296093" y="1233377"/>
                </a:cubicBezTo>
                <a:cubicBezTo>
                  <a:pt x="3351752" y="1203018"/>
                  <a:pt x="3407348" y="1171862"/>
                  <a:pt x="3466214" y="1148316"/>
                </a:cubicBezTo>
                <a:cubicBezTo>
                  <a:pt x="3593351" y="1097461"/>
                  <a:pt x="3536326" y="1117857"/>
                  <a:pt x="3636334" y="1084521"/>
                </a:cubicBezTo>
                <a:cubicBezTo>
                  <a:pt x="3742506" y="1190690"/>
                  <a:pt x="3664112" y="1095818"/>
                  <a:pt x="3721395" y="1382233"/>
                </a:cubicBezTo>
                <a:cubicBezTo>
                  <a:pt x="3735572" y="1453117"/>
                  <a:pt x="3752041" y="1523580"/>
                  <a:pt x="3763925" y="1594884"/>
                </a:cubicBezTo>
                <a:cubicBezTo>
                  <a:pt x="3771013" y="1637414"/>
                  <a:pt x="3775837" y="1680384"/>
                  <a:pt x="3785190" y="1722474"/>
                </a:cubicBezTo>
                <a:cubicBezTo>
                  <a:pt x="3790053" y="1744356"/>
                  <a:pt x="3801018" y="1764524"/>
                  <a:pt x="3806455" y="1786270"/>
                </a:cubicBezTo>
                <a:cubicBezTo>
                  <a:pt x="3807110" y="1788891"/>
                  <a:pt x="3840256" y="1964561"/>
                  <a:pt x="3848986" y="1977656"/>
                </a:cubicBezTo>
                <a:cubicBezTo>
                  <a:pt x="3863163" y="1998921"/>
                  <a:pt x="3891516" y="2006009"/>
                  <a:pt x="3912781" y="2020186"/>
                </a:cubicBezTo>
                <a:cubicBezTo>
                  <a:pt x="3971046" y="2000764"/>
                  <a:pt x="3991875" y="2000038"/>
                  <a:pt x="4040372" y="1956391"/>
                </a:cubicBezTo>
                <a:cubicBezTo>
                  <a:pt x="4092530" y="1909449"/>
                  <a:pt x="4129056" y="1843638"/>
                  <a:pt x="4189227" y="1807535"/>
                </a:cubicBezTo>
                <a:lnTo>
                  <a:pt x="4295553" y="1743740"/>
                </a:lnTo>
                <a:cubicBezTo>
                  <a:pt x="4449469" y="1551345"/>
                  <a:pt x="4304671" y="1716395"/>
                  <a:pt x="4486939" y="1552353"/>
                </a:cubicBezTo>
                <a:cubicBezTo>
                  <a:pt x="4524195" y="1518823"/>
                  <a:pt x="4555544" y="1479034"/>
                  <a:pt x="4593265" y="1446028"/>
                </a:cubicBezTo>
                <a:cubicBezTo>
                  <a:pt x="4669083" y="1379687"/>
                  <a:pt x="4755944" y="1325879"/>
                  <a:pt x="4827181" y="1254642"/>
                </a:cubicBezTo>
                <a:cubicBezTo>
                  <a:pt x="4898065" y="1183758"/>
                  <a:pt x="4956424" y="1097597"/>
                  <a:pt x="5039832" y="1041991"/>
                </a:cubicBezTo>
                <a:cubicBezTo>
                  <a:pt x="5134604" y="978810"/>
                  <a:pt x="5190184" y="947078"/>
                  <a:pt x="5273748" y="871870"/>
                </a:cubicBezTo>
                <a:cubicBezTo>
                  <a:pt x="5311004" y="838340"/>
                  <a:pt x="5340935" y="796855"/>
                  <a:pt x="5380074" y="765544"/>
                </a:cubicBezTo>
                <a:cubicBezTo>
                  <a:pt x="5412349" y="739724"/>
                  <a:pt x="5452540" y="725451"/>
                  <a:pt x="5486400" y="701749"/>
                </a:cubicBezTo>
                <a:cubicBezTo>
                  <a:pt x="5523583" y="675721"/>
                  <a:pt x="5554960" y="641865"/>
                  <a:pt x="5592725" y="616688"/>
                </a:cubicBezTo>
                <a:cubicBezTo>
                  <a:pt x="6055254" y="308335"/>
                  <a:pt x="5646039" y="589132"/>
                  <a:pt x="5890437" y="446567"/>
                </a:cubicBezTo>
                <a:cubicBezTo>
                  <a:pt x="5999420" y="382993"/>
                  <a:pt x="6042471" y="341917"/>
                  <a:pt x="6145618" y="297712"/>
                </a:cubicBezTo>
                <a:cubicBezTo>
                  <a:pt x="6166221" y="288882"/>
                  <a:pt x="6188149" y="283535"/>
                  <a:pt x="6209414" y="276447"/>
                </a:cubicBezTo>
                <a:cubicBezTo>
                  <a:pt x="6364824" y="172838"/>
                  <a:pt x="6169431" y="299293"/>
                  <a:pt x="6358269" y="191386"/>
                </a:cubicBezTo>
                <a:cubicBezTo>
                  <a:pt x="6436855" y="146480"/>
                  <a:pt x="6408166" y="139233"/>
                  <a:pt x="6507125" y="127591"/>
                </a:cubicBezTo>
                <a:cubicBezTo>
                  <a:pt x="6598913" y="116792"/>
                  <a:pt x="6691423" y="113414"/>
                  <a:pt x="6783572" y="106326"/>
                </a:cubicBezTo>
                <a:cubicBezTo>
                  <a:pt x="6819014" y="99237"/>
                  <a:pt x="6854614" y="92901"/>
                  <a:pt x="6889897" y="85060"/>
                </a:cubicBezTo>
                <a:cubicBezTo>
                  <a:pt x="6918427" y="78720"/>
                  <a:pt x="6946025" y="67928"/>
                  <a:pt x="6974958" y="63795"/>
                </a:cubicBezTo>
                <a:cubicBezTo>
                  <a:pt x="7045479" y="53721"/>
                  <a:pt x="7116725" y="49618"/>
                  <a:pt x="7187609" y="42530"/>
                </a:cubicBezTo>
                <a:cubicBezTo>
                  <a:pt x="7243815" y="28478"/>
                  <a:pt x="7348119" y="0"/>
                  <a:pt x="7400260" y="0"/>
                </a:cubicBezTo>
                <a:cubicBezTo>
                  <a:pt x="7528047" y="0"/>
                  <a:pt x="7655441" y="14177"/>
                  <a:pt x="7783032" y="21265"/>
                </a:cubicBezTo>
                <a:cubicBezTo>
                  <a:pt x="8004244" y="242477"/>
                  <a:pt x="7703382" y="-50044"/>
                  <a:pt x="7910623" y="127591"/>
                </a:cubicBezTo>
                <a:cubicBezTo>
                  <a:pt x="7941067" y="153686"/>
                  <a:pt x="7965073" y="186750"/>
                  <a:pt x="7995683" y="212651"/>
                </a:cubicBezTo>
                <a:cubicBezTo>
                  <a:pt x="8057380" y="264856"/>
                  <a:pt x="8138577" y="296851"/>
                  <a:pt x="8187069" y="361507"/>
                </a:cubicBezTo>
                <a:cubicBezTo>
                  <a:pt x="8292969" y="502705"/>
                  <a:pt x="8225801" y="421503"/>
                  <a:pt x="8399721" y="595423"/>
                </a:cubicBezTo>
                <a:cubicBezTo>
                  <a:pt x="8420986" y="616688"/>
                  <a:pt x="8446834" y="634196"/>
                  <a:pt x="8463516" y="659219"/>
                </a:cubicBezTo>
                <a:cubicBezTo>
                  <a:pt x="8477693" y="680484"/>
                  <a:pt x="8484781" y="708837"/>
                  <a:pt x="8506046" y="723014"/>
                </a:cubicBezTo>
                <a:cubicBezTo>
                  <a:pt x="8530364" y="739226"/>
                  <a:pt x="8563381" y="735037"/>
                  <a:pt x="8591107" y="744279"/>
                </a:cubicBezTo>
                <a:cubicBezTo>
                  <a:pt x="8647543" y="763091"/>
                  <a:pt x="8843924" y="848241"/>
                  <a:pt x="8867553" y="871870"/>
                </a:cubicBezTo>
                <a:cubicBezTo>
                  <a:pt x="8947198" y="951515"/>
                  <a:pt x="8902818" y="926155"/>
                  <a:pt x="8995144" y="956930"/>
                </a:cubicBezTo>
                <a:cubicBezTo>
                  <a:pt x="9030586" y="949842"/>
                  <a:pt x="9068248" y="949903"/>
                  <a:pt x="9101469" y="935665"/>
                </a:cubicBezTo>
                <a:cubicBezTo>
                  <a:pt x="9119897" y="927767"/>
                  <a:pt x="9127961" y="905164"/>
                  <a:pt x="9144000" y="893135"/>
                </a:cubicBezTo>
                <a:cubicBezTo>
                  <a:pt x="9184892" y="862466"/>
                  <a:pt x="9229060" y="836428"/>
                  <a:pt x="9271590" y="808074"/>
                </a:cubicBezTo>
                <a:cubicBezTo>
                  <a:pt x="9296613" y="791392"/>
                  <a:pt x="9312283" y="763531"/>
                  <a:pt x="9335386" y="744279"/>
                </a:cubicBezTo>
                <a:cubicBezTo>
                  <a:pt x="9355020" y="727918"/>
                  <a:pt x="9380341" y="719019"/>
                  <a:pt x="9399181" y="701749"/>
                </a:cubicBezTo>
                <a:cubicBezTo>
                  <a:pt x="9399228" y="701706"/>
                  <a:pt x="9624413" y="476516"/>
                  <a:pt x="9675627" y="425302"/>
                </a:cubicBezTo>
                <a:cubicBezTo>
                  <a:pt x="9696892" y="404037"/>
                  <a:pt x="9715940" y="380294"/>
                  <a:pt x="9739423" y="361507"/>
                </a:cubicBezTo>
                <a:cubicBezTo>
                  <a:pt x="9774865" y="333154"/>
                  <a:pt x="9812164" y="306978"/>
                  <a:pt x="9845748" y="276447"/>
                </a:cubicBezTo>
                <a:cubicBezTo>
                  <a:pt x="10091881" y="52690"/>
                  <a:pt x="9868879" y="214625"/>
                  <a:pt x="10058400" y="106326"/>
                </a:cubicBezTo>
                <a:cubicBezTo>
                  <a:pt x="10080590" y="93646"/>
                  <a:pt x="10099336" y="75225"/>
                  <a:pt x="10122195" y="63795"/>
                </a:cubicBezTo>
                <a:cubicBezTo>
                  <a:pt x="10142244" y="53770"/>
                  <a:pt x="10167339" y="54964"/>
                  <a:pt x="10185990" y="42530"/>
                </a:cubicBezTo>
                <a:cubicBezTo>
                  <a:pt x="10191888" y="38598"/>
                  <a:pt x="10185990" y="28353"/>
                  <a:pt x="10185990" y="21265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02219-862F-E14E-8A11-ECAA1E065448}"/>
              </a:ext>
            </a:extLst>
          </p:cNvPr>
          <p:cNvSpPr txBox="1"/>
          <p:nvPr/>
        </p:nvSpPr>
        <p:spPr>
          <a:xfrm>
            <a:off x="6148361" y="4551992"/>
            <a:ext cx="585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loss function is </a:t>
            </a:r>
            <a:r>
              <a:rPr lang="en-US" sz="3600" dirty="0">
                <a:solidFill>
                  <a:srgbClr val="FF0000"/>
                </a:solidFill>
              </a:rPr>
              <a:t>design choice 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925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Squared Error Loss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652452-811B-2B46-B94E-85A49030ED5F}"/>
              </a:ext>
            </a:extLst>
          </p:cNvPr>
          <p:cNvCxnSpPr/>
          <p:nvPr/>
        </p:nvCxnSpPr>
        <p:spPr>
          <a:xfrm>
            <a:off x="2564130" y="5543550"/>
            <a:ext cx="63893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9D0F0-D926-6A4B-9C0E-066256A74BC7}"/>
              </a:ext>
            </a:extLst>
          </p:cNvPr>
          <p:cNvCxnSpPr>
            <a:cxnSpLocks/>
          </p:cNvCxnSpPr>
          <p:nvPr/>
        </p:nvCxnSpPr>
        <p:spPr>
          <a:xfrm flipV="1">
            <a:off x="5459730" y="1690688"/>
            <a:ext cx="0" cy="4599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8C5D29-C824-2341-A287-0367EAC3C266}"/>
              </a:ext>
            </a:extLst>
          </p:cNvPr>
          <p:cNvSpPr txBox="1"/>
          <p:nvPr/>
        </p:nvSpPr>
        <p:spPr>
          <a:xfrm>
            <a:off x="6249702" y="5625528"/>
            <a:ext cx="396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prediction error h(x) -y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DEA8663-715C-3B41-90DE-C5CD83272A98}"/>
              </a:ext>
            </a:extLst>
          </p:cNvPr>
          <p:cNvSpPr/>
          <p:nvPr/>
        </p:nvSpPr>
        <p:spPr>
          <a:xfrm>
            <a:off x="2792730" y="2202092"/>
            <a:ext cx="5334000" cy="3341458"/>
          </a:xfrm>
          <a:custGeom>
            <a:avLst/>
            <a:gdLst>
              <a:gd name="connsiteX0" fmla="*/ 0 w 5334000"/>
              <a:gd name="connsiteY0" fmla="*/ 533400 h 3341458"/>
              <a:gd name="connsiteX1" fmla="*/ 2667000 w 5334000"/>
              <a:gd name="connsiteY1" fmla="*/ 3337560 h 3341458"/>
              <a:gd name="connsiteX2" fmla="*/ 5334000 w 5334000"/>
              <a:gd name="connsiteY2" fmla="*/ 0 h 334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0" h="3341458">
                <a:moveTo>
                  <a:pt x="0" y="533400"/>
                </a:moveTo>
                <a:cubicBezTo>
                  <a:pt x="889000" y="1979930"/>
                  <a:pt x="1778000" y="3426460"/>
                  <a:pt x="2667000" y="3337560"/>
                </a:cubicBezTo>
                <a:cubicBezTo>
                  <a:pt x="3556000" y="3248660"/>
                  <a:pt x="4445000" y="1624330"/>
                  <a:pt x="53340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5E115E-1164-D849-9DC4-AF672E13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31" y="1640404"/>
            <a:ext cx="2159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FD06-22BD-0240-9487-D221C715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Absolute Error Loss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E4E9E5-89C0-8B48-81B0-5317EDD9BEB1}"/>
              </a:ext>
            </a:extLst>
          </p:cNvPr>
          <p:cNvCxnSpPr/>
          <p:nvPr/>
        </p:nvCxnSpPr>
        <p:spPr>
          <a:xfrm>
            <a:off x="2564130" y="5543550"/>
            <a:ext cx="63893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A1E808-5017-1346-BF71-8ABC1A646994}"/>
              </a:ext>
            </a:extLst>
          </p:cNvPr>
          <p:cNvCxnSpPr>
            <a:cxnSpLocks/>
          </p:cNvCxnSpPr>
          <p:nvPr/>
        </p:nvCxnSpPr>
        <p:spPr>
          <a:xfrm flipV="1">
            <a:off x="5459730" y="1690688"/>
            <a:ext cx="0" cy="45996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88FD51-5D9D-7D45-A8FA-6BA0502C0F6F}"/>
              </a:ext>
            </a:extLst>
          </p:cNvPr>
          <p:cNvSpPr txBox="1"/>
          <p:nvPr/>
        </p:nvSpPr>
        <p:spPr>
          <a:xfrm>
            <a:off x="6249702" y="5625528"/>
            <a:ext cx="396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prediction error h(x) -y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D5E29-94A5-7E41-A77D-568502A42D9C}"/>
              </a:ext>
            </a:extLst>
          </p:cNvPr>
          <p:cNvCxnSpPr>
            <a:cxnSpLocks/>
          </p:cNvCxnSpPr>
          <p:nvPr/>
        </p:nvCxnSpPr>
        <p:spPr>
          <a:xfrm>
            <a:off x="2316480" y="2514600"/>
            <a:ext cx="3143250" cy="30289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26717D-2AA1-EF41-AD6E-60004D22772F}"/>
              </a:ext>
            </a:extLst>
          </p:cNvPr>
          <p:cNvCxnSpPr>
            <a:cxnSpLocks/>
          </p:cNvCxnSpPr>
          <p:nvPr/>
        </p:nvCxnSpPr>
        <p:spPr>
          <a:xfrm flipH="1">
            <a:off x="5459730" y="2514600"/>
            <a:ext cx="3143250" cy="30289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CF7297-56AC-7C4F-AC94-A9384333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80" y="1943894"/>
            <a:ext cx="182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5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1AE3-911B-4040-B2E2-A47F282D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90" y="2867091"/>
            <a:ext cx="11693437" cy="131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Putting Together the Pieces</a:t>
            </a:r>
          </a:p>
        </p:txBody>
      </p:sp>
    </p:spTree>
    <p:extLst>
      <p:ext uri="{BB962C8B-B14F-4D97-AF65-F5344CB8AC3E}">
        <p14:creationId xmlns:p14="http://schemas.microsoft.com/office/powerpoint/2010/main" val="131039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BBDC-550D-9945-B0BC-09EF38CE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B781-4817-124B-8F81-64219A8F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what </a:t>
            </a:r>
            <a:r>
              <a:rPr lang="en-US" sz="3600" dirty="0">
                <a:solidFill>
                  <a:srgbClr val="FF0000"/>
                </a:solidFill>
              </a:rPr>
              <a:t>features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labels</a:t>
            </a:r>
            <a:r>
              <a:rPr lang="en-US" sz="3600" dirty="0"/>
              <a:t> to use is a </a:t>
            </a:r>
            <a:r>
              <a:rPr lang="en-US" sz="3600" dirty="0">
                <a:solidFill>
                  <a:srgbClr val="FF0000"/>
                </a:solidFill>
              </a:rPr>
              <a:t>design choice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what </a:t>
            </a:r>
            <a:r>
              <a:rPr lang="en-US" sz="3600" dirty="0">
                <a:solidFill>
                  <a:srgbClr val="FF0000"/>
                </a:solidFill>
              </a:rPr>
              <a:t>hypothesis space </a:t>
            </a:r>
            <a:r>
              <a:rPr lang="en-US" sz="3600" dirty="0"/>
              <a:t>to use is a </a:t>
            </a:r>
            <a:r>
              <a:rPr lang="en-US" sz="3600" dirty="0">
                <a:solidFill>
                  <a:srgbClr val="FF0000"/>
                </a:solidFill>
              </a:rPr>
              <a:t>design choice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what </a:t>
            </a:r>
            <a:r>
              <a:rPr lang="en-US" sz="3600" dirty="0">
                <a:solidFill>
                  <a:srgbClr val="FF0000"/>
                </a:solidFill>
              </a:rPr>
              <a:t>loss function </a:t>
            </a:r>
            <a:r>
              <a:rPr lang="en-US" sz="3600" dirty="0"/>
              <a:t>to use is a </a:t>
            </a:r>
            <a:r>
              <a:rPr lang="en-US" sz="3600" dirty="0">
                <a:solidFill>
                  <a:srgbClr val="FF0000"/>
                </a:solidFill>
              </a:rPr>
              <a:t>design choice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must meet </a:t>
            </a:r>
            <a:r>
              <a:rPr lang="en-US" sz="3600" dirty="0">
                <a:solidFill>
                  <a:srgbClr val="FF0000"/>
                </a:solidFill>
              </a:rPr>
              <a:t>statistical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computational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3497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99AE-A524-5B46-A9AE-3E366E2A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385"/>
            <a:ext cx="10515600" cy="12985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18839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BBDC-550D-9945-B0BC-09EF38CE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and Computational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B781-4817-124B-8F81-64219A8F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squared loss function can be </a:t>
            </a:r>
            <a:r>
              <a:rPr lang="en-US" sz="3600" dirty="0">
                <a:solidFill>
                  <a:srgbClr val="FF0000"/>
                </a:solidFill>
              </a:rPr>
              <a:t>minimized easily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absolute error loss more </a:t>
            </a:r>
            <a:r>
              <a:rPr lang="en-US" sz="3600" dirty="0">
                <a:solidFill>
                  <a:srgbClr val="FF0000"/>
                </a:solidFill>
              </a:rPr>
              <a:t>difficult to minimize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squared error loss </a:t>
            </a:r>
            <a:r>
              <a:rPr lang="en-US" sz="3600" dirty="0">
                <a:solidFill>
                  <a:srgbClr val="FF0000"/>
                </a:solidFill>
              </a:rPr>
              <a:t>sensitive to outliers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absolute error loss </a:t>
            </a:r>
            <a:r>
              <a:rPr lang="en-US" sz="3600" dirty="0">
                <a:solidFill>
                  <a:srgbClr val="FF0000"/>
                </a:solidFill>
              </a:rPr>
              <a:t>robust to outliers</a:t>
            </a:r>
          </a:p>
        </p:txBody>
      </p:sp>
    </p:spTree>
    <p:extLst>
      <p:ext uri="{BB962C8B-B14F-4D97-AF65-F5344CB8AC3E}">
        <p14:creationId xmlns:p14="http://schemas.microsoft.com/office/powerpoint/2010/main" val="389253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651A-D3F5-1146-9EF6-97928D89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Guidance for Design Choices</a:t>
            </a:r>
          </a:p>
        </p:txBody>
      </p:sp>
      <p:pic>
        <p:nvPicPr>
          <p:cNvPr id="5" name="Picture 4" descr="A picture containing person, sitting, holding&#10;&#10;Description automatically generated">
            <a:extLst>
              <a:ext uri="{FF2B5EF4-FFF2-40B4-BE49-F238E27FC236}">
                <a16:creationId xmlns:a16="http://schemas.microsoft.com/office/drawing/2014/main" id="{6F261D20-030D-2842-BEFC-9E7DCC19EE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0" y="1371600"/>
            <a:ext cx="93186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3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08F5-B2F1-2446-9FD1-D4A55A5A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ID-Card of Linear Least Square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8789-53E6-D445-8E31-9BAE2CD14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features: real numbers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labels: real number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hypothesis space: linear predictor maps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loss: squared error loss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5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08F5-B2F1-2446-9FD1-D4A55A5A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ID-Card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8789-53E6-D445-8E31-9BAE2CD14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features: real numbers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labels: real number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hypothesis space: artificial neural networks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loss: squared error loss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31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ID-Card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F011-4AD7-D243-A840-9FA6B1D7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features: real numbers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labels: finite number of different classes or categories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hypothesis space: linear predictor maps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loss: logistic loss</a:t>
            </a:r>
          </a:p>
        </p:txBody>
      </p:sp>
    </p:spTree>
    <p:extLst>
      <p:ext uri="{BB962C8B-B14F-4D97-AF65-F5344CB8AC3E}">
        <p14:creationId xmlns:p14="http://schemas.microsoft.com/office/powerpoint/2010/main" val="2336617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177D-D055-8A44-BE1C-2B9C7F35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What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C7DD049-757F-B945-9BA7-3FF1C7072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8118"/>
                <a:ext cx="10906496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ML methods combine three components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/>
                  <a:t>large collections of data points (with features/labels)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/>
                  <a:t>hypothesis space of feasible predictor maps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/>
                  <a:t>loss function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/>
                  <a:t>ML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600" dirty="0"/>
                  <a:t>find (learn) predictor map with smallest loss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C7DD049-757F-B945-9BA7-3FF1C7072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8118"/>
                <a:ext cx="10906496" cy="5032375"/>
              </a:xfrm>
              <a:blipFill>
                <a:blip r:embed="rId2"/>
                <a:stretch>
                  <a:fillRect l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11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61" y="2937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ML = Optimization Problem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14036-A642-3241-BE87-1CE3FBB8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8"/>
            <a:ext cx="10906496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ML methods are loss minimization techniques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complexity depends on hypo. space and loss function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lin. predictors + sq. error loss </a:t>
            </a:r>
            <a:r>
              <a:rPr lang="en-US" sz="3600" dirty="0">
                <a:sym typeface="Wingdings" pitchFamily="2" charset="2"/>
              </a:rPr>
              <a:t>-&gt; convex problem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non-lin. pred. + sq. err loss -&gt; non-convex problem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lin. predictors + 0/1 loss -&gt; non-convex problem </a:t>
            </a:r>
          </a:p>
        </p:txBody>
      </p:sp>
      <p:pic>
        <p:nvPicPr>
          <p:cNvPr id="4" name="Graphic 3" descr="Worried face with no fill">
            <a:extLst>
              <a:ext uri="{FF2B5EF4-FFF2-40B4-BE49-F238E27FC236}">
                <a16:creationId xmlns:a16="http://schemas.microsoft.com/office/drawing/2014/main" id="{5CC9132B-EFFA-6541-BD90-0CB0BA98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761" y="4442766"/>
            <a:ext cx="914400" cy="914400"/>
          </a:xfrm>
          <a:prstGeom prst="rect">
            <a:avLst/>
          </a:prstGeom>
        </p:spPr>
      </p:pic>
      <p:pic>
        <p:nvPicPr>
          <p:cNvPr id="12" name="Graphic 11" descr="Worried face with no fill">
            <a:extLst>
              <a:ext uri="{FF2B5EF4-FFF2-40B4-BE49-F238E27FC236}">
                <a16:creationId xmlns:a16="http://schemas.microsoft.com/office/drawing/2014/main" id="{08325272-C042-BB4D-836F-19FEC205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863" y="5357166"/>
            <a:ext cx="914400" cy="914400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AC76F9D-2F80-5046-966B-B5C580743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6863" y="3528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52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8102DD-5BCA-B847-8F2C-1F47F3295DDE}"/>
                  </a:ext>
                </a:extLst>
              </p14:cNvPr>
              <p14:cNvContentPartPr/>
              <p14:nvPr/>
            </p14:nvContentPartPr>
            <p14:xfrm>
              <a:off x="981720" y="1045440"/>
              <a:ext cx="7845480" cy="485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8102DD-5BCA-B847-8F2C-1F47F3295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360" y="1036080"/>
                <a:ext cx="7864200" cy="48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15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ED2C-B0E4-A542-B5DC-1B28822A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= (Large) Set of “Data Points”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726A6F-C3E3-3446-945A-64B1860AB7AE}"/>
              </a:ext>
            </a:extLst>
          </p:cNvPr>
          <p:cNvSpPr/>
          <p:nvPr/>
        </p:nvSpPr>
        <p:spPr>
          <a:xfrm>
            <a:off x="1343025" y="2228850"/>
            <a:ext cx="1000125" cy="6000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F79CD-A0A4-294C-9E2D-0FD43F80B052}"/>
              </a:ext>
            </a:extLst>
          </p:cNvPr>
          <p:cNvSpPr/>
          <p:nvPr/>
        </p:nvSpPr>
        <p:spPr>
          <a:xfrm>
            <a:off x="3281362" y="1690688"/>
            <a:ext cx="1000125" cy="600075"/>
          </a:xfrm>
          <a:prstGeom prst="ellipse">
            <a:avLst/>
          </a:prstGeom>
          <a:pattFill prst="pla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9B3AA4-1C91-4848-BB21-7D099978376B}"/>
              </a:ext>
            </a:extLst>
          </p:cNvPr>
          <p:cNvSpPr/>
          <p:nvPr/>
        </p:nvSpPr>
        <p:spPr>
          <a:xfrm>
            <a:off x="3895725" y="3838575"/>
            <a:ext cx="1000125" cy="60007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B73A9-A4AD-0641-9900-6500D6C8659A}"/>
              </a:ext>
            </a:extLst>
          </p:cNvPr>
          <p:cNvSpPr/>
          <p:nvPr/>
        </p:nvSpPr>
        <p:spPr>
          <a:xfrm>
            <a:off x="5781675" y="2378868"/>
            <a:ext cx="1000125" cy="600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FE197-42A7-384F-B7C4-B78B60DB3670}"/>
              </a:ext>
            </a:extLst>
          </p:cNvPr>
          <p:cNvSpPr/>
          <p:nvPr/>
        </p:nvSpPr>
        <p:spPr>
          <a:xfrm>
            <a:off x="3281361" y="2716213"/>
            <a:ext cx="1000125" cy="6000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CCB27C-F445-4D44-9C7B-A6AF7426870F}"/>
              </a:ext>
            </a:extLst>
          </p:cNvPr>
          <p:cNvSpPr/>
          <p:nvPr/>
        </p:nvSpPr>
        <p:spPr>
          <a:xfrm>
            <a:off x="6910387" y="5053013"/>
            <a:ext cx="1000125" cy="600075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6BC6B9-9E81-7141-B389-BB3527B96DB5}"/>
              </a:ext>
            </a:extLst>
          </p:cNvPr>
          <p:cNvSpPr/>
          <p:nvPr/>
        </p:nvSpPr>
        <p:spPr>
          <a:xfrm>
            <a:off x="7910512" y="3238500"/>
            <a:ext cx="1000125" cy="600075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7A884E-2EB8-8B49-8D7E-F919BB83643C}"/>
              </a:ext>
            </a:extLst>
          </p:cNvPr>
          <p:cNvSpPr/>
          <p:nvPr/>
        </p:nvSpPr>
        <p:spPr>
          <a:xfrm>
            <a:off x="5903118" y="3838574"/>
            <a:ext cx="1000125" cy="600075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FF62D-C916-9E46-A98A-9120DD847110}"/>
              </a:ext>
            </a:extLst>
          </p:cNvPr>
          <p:cNvSpPr txBox="1"/>
          <p:nvPr/>
        </p:nvSpPr>
        <p:spPr>
          <a:xfrm>
            <a:off x="488714" y="5969655"/>
            <a:ext cx="931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points are different objects but which are of similar “type”</a:t>
            </a:r>
          </a:p>
        </p:txBody>
      </p:sp>
    </p:spTree>
    <p:extLst>
      <p:ext uri="{BB962C8B-B14F-4D97-AF65-F5344CB8AC3E}">
        <p14:creationId xmlns:p14="http://schemas.microsoft.com/office/powerpoint/2010/main" val="301397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A321-4580-4F4F-A910-9FB6898C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Point = Atomic Unit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8F09-519E-5449-92AF-F90C7804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highly </a:t>
            </a:r>
            <a:r>
              <a:rPr lang="en-US" sz="3200" dirty="0">
                <a:solidFill>
                  <a:srgbClr val="FF0000"/>
                </a:solidFill>
              </a:rPr>
              <a:t>abstract</a:t>
            </a:r>
            <a:r>
              <a:rPr lang="en-US" sz="3200" dirty="0"/>
              <a:t> concept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data points can represent </a:t>
            </a:r>
            <a:r>
              <a:rPr lang="en-US" sz="3200" dirty="0">
                <a:solidFill>
                  <a:srgbClr val="FF0000"/>
                </a:solidFill>
              </a:rPr>
              <a:t>persons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data points can represent </a:t>
            </a:r>
            <a:r>
              <a:rPr lang="en-US" sz="3200" dirty="0">
                <a:solidFill>
                  <a:srgbClr val="FF0000"/>
                </a:solidFill>
              </a:rPr>
              <a:t>realizations of random variables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data points can represent </a:t>
            </a:r>
            <a:r>
              <a:rPr lang="en-US" sz="3200" dirty="0">
                <a:solidFill>
                  <a:srgbClr val="FF0000"/>
                </a:solidFill>
              </a:rPr>
              <a:t>sets of data points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ML methods require sufficient amount of data points</a:t>
            </a:r>
          </a:p>
        </p:txBody>
      </p:sp>
    </p:spTree>
    <p:extLst>
      <p:ext uri="{BB962C8B-B14F-4D97-AF65-F5344CB8AC3E}">
        <p14:creationId xmlns:p14="http://schemas.microsoft.com/office/powerpoint/2010/main" val="87207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C2A3-C5C1-9343-BAD6-57EE3FE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and 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E977-3027-4A48-836B-4F68C9F6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79" y="1559406"/>
            <a:ext cx="11211046" cy="50150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data points often have many different </a:t>
            </a:r>
            <a:r>
              <a:rPr lang="en-US" sz="3200" dirty="0">
                <a:solidFill>
                  <a:srgbClr val="FF0000"/>
                </a:solidFill>
              </a:rPr>
              <a:t>properties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features</a:t>
            </a:r>
            <a:r>
              <a:rPr lang="en-US" sz="3200" dirty="0"/>
              <a:t>=properties that can be measured/computed easily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labels</a:t>
            </a:r>
            <a:r>
              <a:rPr lang="en-US" sz="3200" dirty="0"/>
              <a:t>=properties that are “difficult” to determine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labels are </a:t>
            </a:r>
            <a:r>
              <a:rPr lang="en-US" sz="3200" dirty="0">
                <a:solidFill>
                  <a:srgbClr val="FF0000"/>
                </a:solidFill>
              </a:rPr>
              <a:t>higher-level facts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0000"/>
                </a:solidFill>
              </a:rPr>
              <a:t>quantities of interest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labels can often be determined only in hindsight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determining labels might require human (domain) experts</a:t>
            </a:r>
          </a:p>
        </p:txBody>
      </p:sp>
    </p:spTree>
    <p:extLst>
      <p:ext uri="{BB962C8B-B14F-4D97-AF65-F5344CB8AC3E}">
        <p14:creationId xmlns:p14="http://schemas.microsoft.com/office/powerpoint/2010/main" val="317053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ke with a mountain in the background&#10;&#10;Description automatically generated">
            <a:extLst>
              <a:ext uri="{FF2B5EF4-FFF2-40B4-BE49-F238E27FC236}">
                <a16:creationId xmlns:a16="http://schemas.microsoft.com/office/drawing/2014/main" id="{7C1BB841-0E0B-0B46-91CB-534C80E877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72" y="1939706"/>
            <a:ext cx="4426530" cy="33179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02EDD-45A0-B742-8D10-B3344B5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Point = “Some Photo”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E812F-2E02-A644-870A-B9AC9D188576}"/>
              </a:ext>
            </a:extLst>
          </p:cNvPr>
          <p:cNvSpPr txBox="1"/>
          <p:nvPr/>
        </p:nvSpPr>
        <p:spPr>
          <a:xfrm>
            <a:off x="5153025" y="1939706"/>
            <a:ext cx="5948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 could include: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red, green, blue intensities of pixels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timestamp of photo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location of photo shot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identity of photographer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78068-FB9C-8A4C-BB47-F0F7F5705D4B}"/>
              </a:ext>
            </a:extLst>
          </p:cNvPr>
          <p:cNvSpPr txBox="1"/>
          <p:nvPr/>
        </p:nvSpPr>
        <p:spPr>
          <a:xfrm>
            <a:off x="5153025" y="4494906"/>
            <a:ext cx="5626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label: </a:t>
            </a:r>
          </a:p>
          <a:p>
            <a:r>
              <a:rPr lang="en-US" sz="2800" dirty="0"/>
              <a:t>hiking duration for the photographer </a:t>
            </a:r>
          </a:p>
          <a:p>
            <a:r>
              <a:rPr lang="en-US" sz="2800" dirty="0"/>
              <a:t>to reach mountain peak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148868D-99E3-5C45-A644-F4486926B3B4}"/>
              </a:ext>
            </a:extLst>
          </p:cNvPr>
          <p:cNvSpPr/>
          <p:nvPr/>
        </p:nvSpPr>
        <p:spPr>
          <a:xfrm>
            <a:off x="3078866" y="2545080"/>
            <a:ext cx="4027990" cy="3947795"/>
          </a:xfrm>
          <a:custGeom>
            <a:avLst/>
            <a:gdLst>
              <a:gd name="connsiteX0" fmla="*/ 4027990 w 4027990"/>
              <a:gd name="connsiteY0" fmla="*/ 3368233 h 4109012"/>
              <a:gd name="connsiteX1" fmla="*/ 3981691 w 4027990"/>
              <a:gd name="connsiteY1" fmla="*/ 3460830 h 4109012"/>
              <a:gd name="connsiteX2" fmla="*/ 3935392 w 4027990"/>
              <a:gd name="connsiteY2" fmla="*/ 3530278 h 4109012"/>
              <a:gd name="connsiteX3" fmla="*/ 3912243 w 4027990"/>
              <a:gd name="connsiteY3" fmla="*/ 3565002 h 4109012"/>
              <a:gd name="connsiteX4" fmla="*/ 3889093 w 4027990"/>
              <a:gd name="connsiteY4" fmla="*/ 3611301 h 4109012"/>
              <a:gd name="connsiteX5" fmla="*/ 3854369 w 4027990"/>
              <a:gd name="connsiteY5" fmla="*/ 3657600 h 4109012"/>
              <a:gd name="connsiteX6" fmla="*/ 3831220 w 4027990"/>
              <a:gd name="connsiteY6" fmla="*/ 3703899 h 4109012"/>
              <a:gd name="connsiteX7" fmla="*/ 3750197 w 4027990"/>
              <a:gd name="connsiteY7" fmla="*/ 3808071 h 4109012"/>
              <a:gd name="connsiteX8" fmla="*/ 3703899 w 4027990"/>
              <a:gd name="connsiteY8" fmla="*/ 3865944 h 4109012"/>
              <a:gd name="connsiteX9" fmla="*/ 3646025 w 4027990"/>
              <a:gd name="connsiteY9" fmla="*/ 3912243 h 4109012"/>
              <a:gd name="connsiteX10" fmla="*/ 3599726 w 4027990"/>
              <a:gd name="connsiteY10" fmla="*/ 3958542 h 4109012"/>
              <a:gd name="connsiteX11" fmla="*/ 3541853 w 4027990"/>
              <a:gd name="connsiteY11" fmla="*/ 3993266 h 4109012"/>
              <a:gd name="connsiteX12" fmla="*/ 3472405 w 4027990"/>
              <a:gd name="connsiteY12" fmla="*/ 4039564 h 4109012"/>
              <a:gd name="connsiteX13" fmla="*/ 3402957 w 4027990"/>
              <a:gd name="connsiteY13" fmla="*/ 4062714 h 4109012"/>
              <a:gd name="connsiteX14" fmla="*/ 3159888 w 4027990"/>
              <a:gd name="connsiteY14" fmla="*/ 4109012 h 4109012"/>
              <a:gd name="connsiteX15" fmla="*/ 2569580 w 4027990"/>
              <a:gd name="connsiteY15" fmla="*/ 4085863 h 4109012"/>
              <a:gd name="connsiteX16" fmla="*/ 2419109 w 4027990"/>
              <a:gd name="connsiteY16" fmla="*/ 4039564 h 4109012"/>
              <a:gd name="connsiteX17" fmla="*/ 2303362 w 4027990"/>
              <a:gd name="connsiteY17" fmla="*/ 3993266 h 4109012"/>
              <a:gd name="connsiteX18" fmla="*/ 2210764 w 4027990"/>
              <a:gd name="connsiteY18" fmla="*/ 3958542 h 4109012"/>
              <a:gd name="connsiteX19" fmla="*/ 2129742 w 4027990"/>
              <a:gd name="connsiteY19" fmla="*/ 3912243 h 4109012"/>
              <a:gd name="connsiteX20" fmla="*/ 2083443 w 4027990"/>
              <a:gd name="connsiteY20" fmla="*/ 3877519 h 4109012"/>
              <a:gd name="connsiteX21" fmla="*/ 1956121 w 4027990"/>
              <a:gd name="connsiteY21" fmla="*/ 3854369 h 4109012"/>
              <a:gd name="connsiteX22" fmla="*/ 1875099 w 4027990"/>
              <a:gd name="connsiteY22" fmla="*/ 3831220 h 4109012"/>
              <a:gd name="connsiteX23" fmla="*/ 1770926 w 4027990"/>
              <a:gd name="connsiteY23" fmla="*/ 3796496 h 4109012"/>
              <a:gd name="connsiteX24" fmla="*/ 1689904 w 4027990"/>
              <a:gd name="connsiteY24" fmla="*/ 3773347 h 4109012"/>
              <a:gd name="connsiteX25" fmla="*/ 1643605 w 4027990"/>
              <a:gd name="connsiteY25" fmla="*/ 3750197 h 4109012"/>
              <a:gd name="connsiteX26" fmla="*/ 1342663 w 4027990"/>
              <a:gd name="connsiteY26" fmla="*/ 3588152 h 4109012"/>
              <a:gd name="connsiteX27" fmla="*/ 1238491 w 4027990"/>
              <a:gd name="connsiteY27" fmla="*/ 3483980 h 4109012"/>
              <a:gd name="connsiteX28" fmla="*/ 1192192 w 4027990"/>
              <a:gd name="connsiteY28" fmla="*/ 3437681 h 4109012"/>
              <a:gd name="connsiteX29" fmla="*/ 1157468 w 4027990"/>
              <a:gd name="connsiteY29" fmla="*/ 3391382 h 4109012"/>
              <a:gd name="connsiteX30" fmla="*/ 1076445 w 4027990"/>
              <a:gd name="connsiteY30" fmla="*/ 3240911 h 4109012"/>
              <a:gd name="connsiteX31" fmla="*/ 1053296 w 4027990"/>
              <a:gd name="connsiteY31" fmla="*/ 3183038 h 4109012"/>
              <a:gd name="connsiteX32" fmla="*/ 1041721 w 4027990"/>
              <a:gd name="connsiteY32" fmla="*/ 3136739 h 4109012"/>
              <a:gd name="connsiteX33" fmla="*/ 1018572 w 4027990"/>
              <a:gd name="connsiteY33" fmla="*/ 3090440 h 4109012"/>
              <a:gd name="connsiteX34" fmla="*/ 1006997 w 4027990"/>
              <a:gd name="connsiteY34" fmla="*/ 3044142 h 4109012"/>
              <a:gd name="connsiteX35" fmla="*/ 995423 w 4027990"/>
              <a:gd name="connsiteY35" fmla="*/ 2974693 h 4109012"/>
              <a:gd name="connsiteX36" fmla="*/ 960699 w 4027990"/>
              <a:gd name="connsiteY36" fmla="*/ 2951544 h 4109012"/>
              <a:gd name="connsiteX37" fmla="*/ 937549 w 4027990"/>
              <a:gd name="connsiteY37" fmla="*/ 2905245 h 4109012"/>
              <a:gd name="connsiteX38" fmla="*/ 902825 w 4027990"/>
              <a:gd name="connsiteY38" fmla="*/ 2882096 h 4109012"/>
              <a:gd name="connsiteX39" fmla="*/ 833377 w 4027990"/>
              <a:gd name="connsiteY39" fmla="*/ 2801073 h 4109012"/>
              <a:gd name="connsiteX40" fmla="*/ 567159 w 4027990"/>
              <a:gd name="connsiteY40" fmla="*/ 2453833 h 4109012"/>
              <a:gd name="connsiteX41" fmla="*/ 277792 w 4027990"/>
              <a:gd name="connsiteY41" fmla="*/ 1944547 h 4109012"/>
              <a:gd name="connsiteX42" fmla="*/ 127321 w 4027990"/>
              <a:gd name="connsiteY42" fmla="*/ 1574157 h 4109012"/>
              <a:gd name="connsiteX43" fmla="*/ 104172 w 4027990"/>
              <a:gd name="connsiteY43" fmla="*/ 1504709 h 4109012"/>
              <a:gd name="connsiteX44" fmla="*/ 23149 w 4027990"/>
              <a:gd name="connsiteY44" fmla="*/ 1203767 h 4109012"/>
              <a:gd name="connsiteX45" fmla="*/ 11575 w 4027990"/>
              <a:gd name="connsiteY45" fmla="*/ 1088020 h 4109012"/>
              <a:gd name="connsiteX46" fmla="*/ 0 w 4027990"/>
              <a:gd name="connsiteY46" fmla="*/ 995423 h 4109012"/>
              <a:gd name="connsiteX47" fmla="*/ 11575 w 4027990"/>
              <a:gd name="connsiteY47" fmla="*/ 775504 h 4109012"/>
              <a:gd name="connsiteX48" fmla="*/ 23149 w 4027990"/>
              <a:gd name="connsiteY48" fmla="*/ 717630 h 4109012"/>
              <a:gd name="connsiteX49" fmla="*/ 34724 w 4027990"/>
              <a:gd name="connsiteY49" fmla="*/ 648182 h 4109012"/>
              <a:gd name="connsiteX50" fmla="*/ 46299 w 4027990"/>
              <a:gd name="connsiteY50" fmla="*/ 185195 h 4109012"/>
              <a:gd name="connsiteX51" fmla="*/ 57873 w 4027990"/>
              <a:gd name="connsiteY51" fmla="*/ 0 h 410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027990" h="4109012">
                <a:moveTo>
                  <a:pt x="4027990" y="3368233"/>
                </a:moveTo>
                <a:cubicBezTo>
                  <a:pt x="4012557" y="3399099"/>
                  <a:pt x="3998812" y="3430868"/>
                  <a:pt x="3981691" y="3460830"/>
                </a:cubicBezTo>
                <a:cubicBezTo>
                  <a:pt x="3967887" y="3484986"/>
                  <a:pt x="3950825" y="3507129"/>
                  <a:pt x="3935392" y="3530278"/>
                </a:cubicBezTo>
                <a:cubicBezTo>
                  <a:pt x="3927676" y="3541853"/>
                  <a:pt x="3918464" y="3552560"/>
                  <a:pt x="3912243" y="3565002"/>
                </a:cubicBezTo>
                <a:cubicBezTo>
                  <a:pt x="3904526" y="3580435"/>
                  <a:pt x="3898238" y="3596669"/>
                  <a:pt x="3889093" y="3611301"/>
                </a:cubicBezTo>
                <a:cubicBezTo>
                  <a:pt x="3878869" y="3627660"/>
                  <a:pt x="3864593" y="3641241"/>
                  <a:pt x="3854369" y="3657600"/>
                </a:cubicBezTo>
                <a:cubicBezTo>
                  <a:pt x="3845224" y="3672232"/>
                  <a:pt x="3841041" y="3689712"/>
                  <a:pt x="3831220" y="3703899"/>
                </a:cubicBezTo>
                <a:cubicBezTo>
                  <a:pt x="3806180" y="3740068"/>
                  <a:pt x="3777375" y="3773480"/>
                  <a:pt x="3750197" y="3808071"/>
                </a:cubicBezTo>
                <a:cubicBezTo>
                  <a:pt x="3734934" y="3827497"/>
                  <a:pt x="3723190" y="3850511"/>
                  <a:pt x="3703899" y="3865944"/>
                </a:cubicBezTo>
                <a:cubicBezTo>
                  <a:pt x="3684608" y="3881377"/>
                  <a:pt x="3664490" y="3895830"/>
                  <a:pt x="3646025" y="3912243"/>
                </a:cubicBezTo>
                <a:cubicBezTo>
                  <a:pt x="3629712" y="3926743"/>
                  <a:pt x="3616954" y="3945142"/>
                  <a:pt x="3599726" y="3958542"/>
                </a:cubicBezTo>
                <a:cubicBezTo>
                  <a:pt x="3581968" y="3972354"/>
                  <a:pt x="3560833" y="3981188"/>
                  <a:pt x="3541853" y="3993266"/>
                </a:cubicBezTo>
                <a:cubicBezTo>
                  <a:pt x="3518381" y="4008203"/>
                  <a:pt x="3497290" y="4027122"/>
                  <a:pt x="3472405" y="4039564"/>
                </a:cubicBezTo>
                <a:cubicBezTo>
                  <a:pt x="3450580" y="4050477"/>
                  <a:pt x="3426468" y="4056183"/>
                  <a:pt x="3402957" y="4062714"/>
                </a:cubicBezTo>
                <a:cubicBezTo>
                  <a:pt x="3258966" y="4102712"/>
                  <a:pt x="3290409" y="4094511"/>
                  <a:pt x="3159888" y="4109012"/>
                </a:cubicBezTo>
                <a:cubicBezTo>
                  <a:pt x="2963119" y="4101296"/>
                  <a:pt x="2766034" y="4099411"/>
                  <a:pt x="2569580" y="4085863"/>
                </a:cubicBezTo>
                <a:cubicBezTo>
                  <a:pt x="2554151" y="4084799"/>
                  <a:pt x="2437836" y="4046587"/>
                  <a:pt x="2419109" y="4039564"/>
                </a:cubicBezTo>
                <a:cubicBezTo>
                  <a:pt x="2380200" y="4024973"/>
                  <a:pt x="2342091" y="4008327"/>
                  <a:pt x="2303362" y="3993266"/>
                </a:cubicBezTo>
                <a:cubicBezTo>
                  <a:pt x="2272639" y="3981318"/>
                  <a:pt x="2238192" y="3976828"/>
                  <a:pt x="2210764" y="3958542"/>
                </a:cubicBezTo>
                <a:cubicBezTo>
                  <a:pt x="2019678" y="3831147"/>
                  <a:pt x="2364615" y="4059038"/>
                  <a:pt x="2129742" y="3912243"/>
                </a:cubicBezTo>
                <a:cubicBezTo>
                  <a:pt x="2113383" y="3902019"/>
                  <a:pt x="2100192" y="3887090"/>
                  <a:pt x="2083443" y="3877519"/>
                </a:cubicBezTo>
                <a:cubicBezTo>
                  <a:pt x="2053466" y="3860389"/>
                  <a:pt x="1973487" y="3856540"/>
                  <a:pt x="1956121" y="3854369"/>
                </a:cubicBezTo>
                <a:cubicBezTo>
                  <a:pt x="1805919" y="3804305"/>
                  <a:pt x="2064121" y="3889381"/>
                  <a:pt x="1875099" y="3831220"/>
                </a:cubicBezTo>
                <a:cubicBezTo>
                  <a:pt x="1840115" y="3820456"/>
                  <a:pt x="1805862" y="3807414"/>
                  <a:pt x="1770926" y="3796496"/>
                </a:cubicBezTo>
                <a:cubicBezTo>
                  <a:pt x="1744117" y="3788118"/>
                  <a:pt x="1716301" y="3782946"/>
                  <a:pt x="1689904" y="3773347"/>
                </a:cubicBezTo>
                <a:cubicBezTo>
                  <a:pt x="1673688" y="3767450"/>
                  <a:pt x="1659373" y="3757205"/>
                  <a:pt x="1643605" y="3750197"/>
                </a:cubicBezTo>
                <a:cubicBezTo>
                  <a:pt x="1543322" y="3705627"/>
                  <a:pt x="1423548" y="3669037"/>
                  <a:pt x="1342663" y="3588152"/>
                </a:cubicBezTo>
                <a:lnTo>
                  <a:pt x="1238491" y="3483980"/>
                </a:lnTo>
                <a:cubicBezTo>
                  <a:pt x="1223058" y="3468547"/>
                  <a:pt x="1205287" y="3455141"/>
                  <a:pt x="1192192" y="3437681"/>
                </a:cubicBezTo>
                <a:cubicBezTo>
                  <a:pt x="1180617" y="3422248"/>
                  <a:pt x="1168169" y="3407433"/>
                  <a:pt x="1157468" y="3391382"/>
                </a:cubicBezTo>
                <a:cubicBezTo>
                  <a:pt x="1132106" y="3353339"/>
                  <a:pt x="1091209" y="3277821"/>
                  <a:pt x="1076445" y="3240911"/>
                </a:cubicBezTo>
                <a:cubicBezTo>
                  <a:pt x="1068729" y="3221620"/>
                  <a:pt x="1059866" y="3202749"/>
                  <a:pt x="1053296" y="3183038"/>
                </a:cubicBezTo>
                <a:cubicBezTo>
                  <a:pt x="1048265" y="3167946"/>
                  <a:pt x="1047307" y="3151634"/>
                  <a:pt x="1041721" y="3136739"/>
                </a:cubicBezTo>
                <a:cubicBezTo>
                  <a:pt x="1035663" y="3120583"/>
                  <a:pt x="1024630" y="3106596"/>
                  <a:pt x="1018572" y="3090440"/>
                </a:cubicBezTo>
                <a:cubicBezTo>
                  <a:pt x="1012986" y="3075545"/>
                  <a:pt x="1010117" y="3059741"/>
                  <a:pt x="1006997" y="3044142"/>
                </a:cubicBezTo>
                <a:cubicBezTo>
                  <a:pt x="1002394" y="3021129"/>
                  <a:pt x="1005918" y="2995684"/>
                  <a:pt x="995423" y="2974693"/>
                </a:cubicBezTo>
                <a:cubicBezTo>
                  <a:pt x="989202" y="2962251"/>
                  <a:pt x="972274" y="2959260"/>
                  <a:pt x="960699" y="2951544"/>
                </a:cubicBezTo>
                <a:cubicBezTo>
                  <a:pt x="952982" y="2936111"/>
                  <a:pt x="948595" y="2918500"/>
                  <a:pt x="937549" y="2905245"/>
                </a:cubicBezTo>
                <a:cubicBezTo>
                  <a:pt x="928643" y="2894558"/>
                  <a:pt x="912662" y="2891933"/>
                  <a:pt x="902825" y="2882096"/>
                </a:cubicBezTo>
                <a:cubicBezTo>
                  <a:pt x="877672" y="2856943"/>
                  <a:pt x="855728" y="2828745"/>
                  <a:pt x="833377" y="2801073"/>
                </a:cubicBezTo>
                <a:cubicBezTo>
                  <a:pt x="825566" y="2791403"/>
                  <a:pt x="603257" y="2515412"/>
                  <a:pt x="567159" y="2453833"/>
                </a:cubicBezTo>
                <a:cubicBezTo>
                  <a:pt x="544485" y="2415153"/>
                  <a:pt x="326606" y="2053797"/>
                  <a:pt x="277792" y="1944547"/>
                </a:cubicBezTo>
                <a:cubicBezTo>
                  <a:pt x="223429" y="1822877"/>
                  <a:pt x="169462" y="1700581"/>
                  <a:pt x="127321" y="1574157"/>
                </a:cubicBezTo>
                <a:cubicBezTo>
                  <a:pt x="119605" y="1551008"/>
                  <a:pt x="110090" y="1528382"/>
                  <a:pt x="104172" y="1504709"/>
                </a:cubicBezTo>
                <a:cubicBezTo>
                  <a:pt x="29258" y="1205052"/>
                  <a:pt x="113389" y="1474484"/>
                  <a:pt x="23149" y="1203767"/>
                </a:cubicBezTo>
                <a:cubicBezTo>
                  <a:pt x="19291" y="1165185"/>
                  <a:pt x="15857" y="1126558"/>
                  <a:pt x="11575" y="1088020"/>
                </a:cubicBezTo>
                <a:cubicBezTo>
                  <a:pt x="8140" y="1057104"/>
                  <a:pt x="0" y="1026529"/>
                  <a:pt x="0" y="995423"/>
                </a:cubicBezTo>
                <a:cubicBezTo>
                  <a:pt x="0" y="922015"/>
                  <a:pt x="5479" y="848658"/>
                  <a:pt x="11575" y="775504"/>
                </a:cubicBezTo>
                <a:cubicBezTo>
                  <a:pt x="13209" y="755899"/>
                  <a:pt x="19630" y="736986"/>
                  <a:pt x="23149" y="717630"/>
                </a:cubicBezTo>
                <a:cubicBezTo>
                  <a:pt x="27347" y="694540"/>
                  <a:pt x="30866" y="671331"/>
                  <a:pt x="34724" y="648182"/>
                </a:cubicBezTo>
                <a:cubicBezTo>
                  <a:pt x="38582" y="493853"/>
                  <a:pt x="40789" y="339474"/>
                  <a:pt x="46299" y="185195"/>
                </a:cubicBezTo>
                <a:cubicBezTo>
                  <a:pt x="48507" y="123382"/>
                  <a:pt x="57873" y="0"/>
                  <a:pt x="57873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2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7DB-5C4C-784B-AF15-05FE0148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Point = “Some Person”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353462-6535-3C4B-80B5-EEC67C65991E}"/>
              </a:ext>
            </a:extLst>
          </p:cNvPr>
          <p:cNvGrpSpPr/>
          <p:nvPr/>
        </p:nvGrpSpPr>
        <p:grpSpPr>
          <a:xfrm>
            <a:off x="1150327" y="1985962"/>
            <a:ext cx="1535723" cy="1785938"/>
            <a:chOff x="2014539" y="2371725"/>
            <a:chExt cx="1485899" cy="22145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8101EB-7100-5C44-AC6D-46425391EEEB}"/>
                </a:ext>
              </a:extLst>
            </p:cNvPr>
            <p:cNvSpPr/>
            <p:nvPr/>
          </p:nvSpPr>
          <p:spPr>
            <a:xfrm>
              <a:off x="2514600" y="2371725"/>
              <a:ext cx="485775" cy="514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EF0C4A-2C78-8B4A-9E0E-60DD9DF0B44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2757488" y="2886075"/>
              <a:ext cx="0" cy="985838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D0C0C6-2F3F-0345-B4B4-F801C92C612B}"/>
                </a:ext>
              </a:extLst>
            </p:cNvPr>
            <p:cNvCxnSpPr>
              <a:cxnSpLocks/>
            </p:cNvCxnSpPr>
            <p:nvPr/>
          </p:nvCxnSpPr>
          <p:spPr>
            <a:xfrm>
              <a:off x="2757488" y="3871913"/>
              <a:ext cx="514350" cy="700087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26ECC9-9633-144D-A908-093B24FD8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713" y="3871913"/>
              <a:ext cx="485776" cy="714375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60EE2A-1BFA-9D4B-A1F7-F461F92BE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487" y="3064668"/>
              <a:ext cx="742951" cy="264322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F5E687-5642-DB4F-A03B-E8F7153FD0D3}"/>
                </a:ext>
              </a:extLst>
            </p:cNvPr>
            <p:cNvCxnSpPr>
              <a:cxnSpLocks/>
            </p:cNvCxnSpPr>
            <p:nvPr/>
          </p:nvCxnSpPr>
          <p:spPr>
            <a:xfrm>
              <a:off x="2014539" y="3103958"/>
              <a:ext cx="742948" cy="232172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B0795F5-BAB1-0445-B603-073E1A7B3A0C}"/>
              </a:ext>
            </a:extLst>
          </p:cNvPr>
          <p:cNvSpPr txBox="1"/>
          <p:nvPr/>
        </p:nvSpPr>
        <p:spPr>
          <a:xfrm>
            <a:off x="3474247" y="1462147"/>
            <a:ext cx="52435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features: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name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healthcare records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credit card transactions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social media posts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genetic fingerprint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fingerprint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travel history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7AE08-3CA0-7D42-8023-45AEAB8F0AAA}"/>
              </a:ext>
            </a:extLst>
          </p:cNvPr>
          <p:cNvSpPr txBox="1"/>
          <p:nvPr/>
        </p:nvSpPr>
        <p:spPr>
          <a:xfrm>
            <a:off x="3021028" y="5603371"/>
            <a:ext cx="917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label: </a:t>
            </a:r>
          </a:p>
          <a:p>
            <a:r>
              <a:rPr lang="en-US" sz="3200" dirty="0"/>
              <a:t>how likely will person </a:t>
            </a:r>
            <a:r>
              <a:rPr lang="en-US" sz="3200" dirty="0">
                <a:solidFill>
                  <a:srgbClr val="FF0000"/>
                </a:solidFill>
              </a:rPr>
              <a:t>need intensive care </a:t>
            </a:r>
            <a:r>
              <a:rPr lang="en-US" sz="3200" dirty="0"/>
              <a:t>next week? </a:t>
            </a:r>
          </a:p>
        </p:txBody>
      </p:sp>
    </p:spTree>
    <p:extLst>
      <p:ext uri="{BB962C8B-B14F-4D97-AF65-F5344CB8AC3E}">
        <p14:creationId xmlns:p14="http://schemas.microsoft.com/office/powerpoint/2010/main" val="28662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A63A-3C9A-F446-9153-64C95E4C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Point = “Some Dataset”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37535-B2D4-BF4D-A02B-C9913AB9F488}"/>
              </a:ext>
            </a:extLst>
          </p:cNvPr>
          <p:cNvSpPr txBox="1"/>
          <p:nvPr/>
        </p:nvSpPr>
        <p:spPr>
          <a:xfrm>
            <a:off x="838200" y="2136338"/>
            <a:ext cx="90315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number of data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type of features are used for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label is used for data points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B5DA6-012E-7E4D-8F33-19927CE42442}"/>
              </a:ext>
            </a:extLst>
          </p:cNvPr>
          <p:cNvSpPr txBox="1"/>
          <p:nvPr/>
        </p:nvSpPr>
        <p:spPr>
          <a:xfrm>
            <a:off x="838200" y="4850586"/>
            <a:ext cx="9444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label: </a:t>
            </a:r>
          </a:p>
          <a:p>
            <a:r>
              <a:rPr lang="en-US" sz="3600" dirty="0"/>
              <a:t>can label value be predicted well from features?</a:t>
            </a:r>
          </a:p>
        </p:txBody>
      </p:sp>
    </p:spTree>
    <p:extLst>
      <p:ext uri="{BB962C8B-B14F-4D97-AF65-F5344CB8AC3E}">
        <p14:creationId xmlns:p14="http://schemas.microsoft.com/office/powerpoint/2010/main" val="23106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935</Words>
  <Application>Microsoft Macintosh PowerPoint</Application>
  <PresentationFormat>Widescreen</PresentationFormat>
  <Paragraphs>191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Three Components  of  Machine Learning</vt:lpstr>
      <vt:lpstr>PowerPoint Presentation</vt:lpstr>
      <vt:lpstr>PowerPoint Presentation</vt:lpstr>
      <vt:lpstr>Data = (Large) Set of “Data Points”</vt:lpstr>
      <vt:lpstr>Data Point = Atomic Unit of Information</vt:lpstr>
      <vt:lpstr>Features and Labels </vt:lpstr>
      <vt:lpstr>Data Point = “Some Photo” </vt:lpstr>
      <vt:lpstr>Data Point = “Some Person”</vt:lpstr>
      <vt:lpstr>Data Point = “Some Dataset”</vt:lpstr>
      <vt:lpstr>Data Point = “Some Ski-Day Ahead”</vt:lpstr>
      <vt:lpstr>Data Point = “Somewhere in Helsinki”</vt:lpstr>
      <vt:lpstr>Data Point = “Some Protein” </vt:lpstr>
      <vt:lpstr>Data Point = “Some Plant” </vt:lpstr>
      <vt:lpstr>PowerPoint Presentation</vt:lpstr>
      <vt:lpstr>Predictors</vt:lpstr>
      <vt:lpstr>Hypothesis Space of Predictor Maps</vt:lpstr>
      <vt:lpstr>Hypothesis Space of Linear Predictors</vt:lpstr>
      <vt:lpstr>Hypothesis Space of Linear Predictors</vt:lpstr>
      <vt:lpstr>Hypothesis Space of Decision Trees</vt:lpstr>
      <vt:lpstr>Hypothesis Space of Decision Trees</vt:lpstr>
      <vt:lpstr>Hypothesis Space of Artificial Neural Networks</vt:lpstr>
      <vt:lpstr>Hypothesis Space of Python Functions</vt:lpstr>
      <vt:lpstr>PowerPoint Presentation</vt:lpstr>
      <vt:lpstr>How Good is a Predictor?</vt:lpstr>
      <vt:lpstr>Measuring Error Size via Loss Functions</vt:lpstr>
      <vt:lpstr>The Squared Error Loss</vt:lpstr>
      <vt:lpstr>The Absolute Error Loss</vt:lpstr>
      <vt:lpstr>PowerPoint Presentation</vt:lpstr>
      <vt:lpstr>Design Choices</vt:lpstr>
      <vt:lpstr>Statistical and Computational Aspects</vt:lpstr>
      <vt:lpstr>Some Guidance for Design Choices</vt:lpstr>
      <vt:lpstr>ID-Card of Linear Least Square Regression </vt:lpstr>
      <vt:lpstr>ID-Card of Deep Learning</vt:lpstr>
      <vt:lpstr>ID-Card of Logistic Regression</vt:lpstr>
      <vt:lpstr>So What ?</vt:lpstr>
      <vt:lpstr>ML = Optimization Problem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Components of Machine Learning</dc:title>
  <dc:creator>Jung Alex</dc:creator>
  <cp:lastModifiedBy>Jung Alex</cp:lastModifiedBy>
  <cp:revision>46</cp:revision>
  <dcterms:created xsi:type="dcterms:W3CDTF">2020-04-18T10:33:48Z</dcterms:created>
  <dcterms:modified xsi:type="dcterms:W3CDTF">2020-07-28T06:54:02Z</dcterms:modified>
</cp:coreProperties>
</file>