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2" r:id="rId6"/>
    <p:sldId id="261" r:id="rId7"/>
    <p:sldId id="263" r:id="rId8"/>
    <p:sldId id="273" r:id="rId9"/>
    <p:sldId id="274" r:id="rId10"/>
    <p:sldId id="264" r:id="rId11"/>
    <p:sldId id="265" r:id="rId12"/>
    <p:sldId id="267" r:id="rId13"/>
    <p:sldId id="268" r:id="rId14"/>
    <p:sldId id="266" r:id="rId15"/>
    <p:sldId id="269" r:id="rId16"/>
    <p:sldId id="270" r:id="rId17"/>
    <p:sldId id="271" r:id="rId18"/>
    <p:sldId id="272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47AAF7-5806-49E5-8C46-0FE0AAF24C48}" v="47" dt="2020-07-16T20:26:31.5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3" autoAdjust="0"/>
    <p:restoredTop sz="94648" autoAdjust="0"/>
  </p:normalViewPr>
  <p:slideViewPr>
    <p:cSldViewPr snapToGrid="0">
      <p:cViewPr>
        <p:scale>
          <a:sx n="125" d="100"/>
          <a:sy n="125" d="100"/>
        </p:scale>
        <p:origin x="90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 Walsh" userId="cf4be0fd32a5ee03" providerId="LiveId" clId="{A947AAF7-5806-49E5-8C46-0FE0AAF24C48}"/>
    <pc:docChg chg="undo custSel mod addSld delSld modSld sldOrd">
      <pc:chgData name="Morgan Walsh" userId="cf4be0fd32a5ee03" providerId="LiveId" clId="{A947AAF7-5806-49E5-8C46-0FE0AAF24C48}" dt="2020-07-16T20:28:24.788" v="6306" actId="20577"/>
      <pc:docMkLst>
        <pc:docMk/>
      </pc:docMkLst>
      <pc:sldChg chg="modSp mod">
        <pc:chgData name="Morgan Walsh" userId="cf4be0fd32a5ee03" providerId="LiveId" clId="{A947AAF7-5806-49E5-8C46-0FE0AAF24C48}" dt="2020-07-16T20:27:27.360" v="6273" actId="255"/>
        <pc:sldMkLst>
          <pc:docMk/>
          <pc:sldMk cId="1487700712" sldId="256"/>
        </pc:sldMkLst>
        <pc:spChg chg="mod">
          <ac:chgData name="Morgan Walsh" userId="cf4be0fd32a5ee03" providerId="LiveId" clId="{A947AAF7-5806-49E5-8C46-0FE0AAF24C48}" dt="2020-07-16T20:27:27.360" v="6273" actId="255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Morgan Walsh" userId="cf4be0fd32a5ee03" providerId="LiveId" clId="{A947AAF7-5806-49E5-8C46-0FE0AAF24C48}" dt="2020-07-16T20:27:04.972" v="6265" actId="5793"/>
          <ac:spMkLst>
            <pc:docMk/>
            <pc:sldMk cId="1487700712" sldId="256"/>
            <ac:spMk id="3" creationId="{48B6CF59-4E5B-494D-A2F7-97ADD01E6497}"/>
          </ac:spMkLst>
        </pc:spChg>
      </pc:sldChg>
      <pc:sldChg chg="del">
        <pc:chgData name="Morgan Walsh" userId="cf4be0fd32a5ee03" providerId="LiveId" clId="{A947AAF7-5806-49E5-8C46-0FE0AAF24C48}" dt="2020-07-16T15:25:16.589" v="1267" actId="2696"/>
        <pc:sldMkLst>
          <pc:docMk/>
          <pc:sldMk cId="4209322005" sldId="259"/>
        </pc:sldMkLst>
      </pc:sldChg>
      <pc:sldChg chg="modSp mod">
        <pc:chgData name="Morgan Walsh" userId="cf4be0fd32a5ee03" providerId="LiveId" clId="{A947AAF7-5806-49E5-8C46-0FE0AAF24C48}" dt="2020-07-16T20:26:49.455" v="6261" actId="20577"/>
        <pc:sldMkLst>
          <pc:docMk/>
          <pc:sldMk cId="3501347425" sldId="260"/>
        </pc:sldMkLst>
        <pc:spChg chg="mod">
          <ac:chgData name="Morgan Walsh" userId="cf4be0fd32a5ee03" providerId="LiveId" clId="{A947AAF7-5806-49E5-8C46-0FE0AAF24C48}" dt="2020-07-16T20:26:49.455" v="6261" actId="20577"/>
          <ac:spMkLst>
            <pc:docMk/>
            <pc:sldMk cId="3501347425" sldId="260"/>
            <ac:spMk id="2" creationId="{0F87E73C-2B1A-4602-BFBE-CFE1E55D9B38}"/>
          </ac:spMkLst>
        </pc:spChg>
        <pc:spChg chg="mod">
          <ac:chgData name="Morgan Walsh" userId="cf4be0fd32a5ee03" providerId="LiveId" clId="{A947AAF7-5806-49E5-8C46-0FE0AAF24C48}" dt="2020-07-16T20:26:41.356" v="6247" actId="20577"/>
          <ac:spMkLst>
            <pc:docMk/>
            <pc:sldMk cId="3501347425" sldId="260"/>
            <ac:spMk id="3" creationId="{A9CB511D-EA45-4336-847C-1252667143B5}"/>
          </ac:spMkLst>
        </pc:spChg>
      </pc:sldChg>
      <pc:sldChg chg="addSp delSp modSp mod ord">
        <pc:chgData name="Morgan Walsh" userId="cf4be0fd32a5ee03" providerId="LiveId" clId="{A947AAF7-5806-49E5-8C46-0FE0AAF24C48}" dt="2020-07-16T15:19:57.470" v="610"/>
        <pc:sldMkLst>
          <pc:docMk/>
          <pc:sldMk cId="1703342593" sldId="261"/>
        </pc:sldMkLst>
        <pc:spChg chg="mod">
          <ac:chgData name="Morgan Walsh" userId="cf4be0fd32a5ee03" providerId="LiveId" clId="{A947AAF7-5806-49E5-8C46-0FE0AAF24C48}" dt="2020-07-16T15:10:06.612" v="16" actId="26606"/>
          <ac:spMkLst>
            <pc:docMk/>
            <pc:sldMk cId="1703342593" sldId="261"/>
            <ac:spMk id="2" creationId="{5B040558-A365-4CCE-92FA-5A48CD98F9C9}"/>
          </ac:spMkLst>
        </pc:spChg>
        <pc:spChg chg="add del mod">
          <ac:chgData name="Morgan Walsh" userId="cf4be0fd32a5ee03" providerId="LiveId" clId="{A947AAF7-5806-49E5-8C46-0FE0AAF24C48}" dt="2020-07-16T15:09:10.348" v="15" actId="478"/>
          <ac:spMkLst>
            <pc:docMk/>
            <pc:sldMk cId="1703342593" sldId="261"/>
            <ac:spMk id="5" creationId="{84977BE0-F184-4FB0-A770-1F55FAC4707F}"/>
          </ac:spMkLst>
        </pc:spChg>
        <pc:spChg chg="del">
          <ac:chgData name="Morgan Walsh" userId="cf4be0fd32a5ee03" providerId="LiveId" clId="{A947AAF7-5806-49E5-8C46-0FE0AAF24C48}" dt="2020-07-16T15:10:06.612" v="16" actId="26606"/>
          <ac:spMkLst>
            <pc:docMk/>
            <pc:sldMk cId="1703342593" sldId="261"/>
            <ac:spMk id="29" creationId="{BFDA9692-ECDC-4B59-86B2-8C90FDE1A055}"/>
          </ac:spMkLst>
        </pc:spChg>
        <pc:spChg chg="del">
          <ac:chgData name="Morgan Walsh" userId="cf4be0fd32a5ee03" providerId="LiveId" clId="{A947AAF7-5806-49E5-8C46-0FE0AAF24C48}" dt="2020-07-16T15:10:06.612" v="16" actId="26606"/>
          <ac:spMkLst>
            <pc:docMk/>
            <pc:sldMk cId="1703342593" sldId="261"/>
            <ac:spMk id="31" creationId="{12C05506-42A1-49C0-9D87-081CCD9023D6}"/>
          </ac:spMkLst>
        </pc:spChg>
        <pc:spChg chg="add">
          <ac:chgData name="Morgan Walsh" userId="cf4be0fd32a5ee03" providerId="LiveId" clId="{A947AAF7-5806-49E5-8C46-0FE0AAF24C48}" dt="2020-07-16T15:10:06.612" v="16" actId="26606"/>
          <ac:spMkLst>
            <pc:docMk/>
            <pc:sldMk cId="1703342593" sldId="261"/>
            <ac:spMk id="38" creationId="{48E96387-12F1-45E4-9322-ABBF2EE040E9}"/>
          </ac:spMkLst>
        </pc:spChg>
        <pc:spChg chg="add">
          <ac:chgData name="Morgan Walsh" userId="cf4be0fd32a5ee03" providerId="LiveId" clId="{A947AAF7-5806-49E5-8C46-0FE0AAF24C48}" dt="2020-07-16T15:10:06.612" v="16" actId="26606"/>
          <ac:spMkLst>
            <pc:docMk/>
            <pc:sldMk cId="1703342593" sldId="261"/>
            <ac:spMk id="40" creationId="{A9F421DD-DE4E-4547-A904-3F80E25E3F35}"/>
          </ac:spMkLst>
        </pc:spChg>
        <pc:spChg chg="add">
          <ac:chgData name="Morgan Walsh" userId="cf4be0fd32a5ee03" providerId="LiveId" clId="{A947AAF7-5806-49E5-8C46-0FE0AAF24C48}" dt="2020-07-16T15:10:06.612" v="16" actId="26606"/>
          <ac:spMkLst>
            <pc:docMk/>
            <pc:sldMk cId="1703342593" sldId="261"/>
            <ac:spMk id="42" creationId="{09985DEC-1215-4209-9708-B45CC977402E}"/>
          </ac:spMkLst>
        </pc:spChg>
        <pc:spChg chg="add">
          <ac:chgData name="Morgan Walsh" userId="cf4be0fd32a5ee03" providerId="LiveId" clId="{A947AAF7-5806-49E5-8C46-0FE0AAF24C48}" dt="2020-07-16T15:10:06.612" v="16" actId="26606"/>
          <ac:spMkLst>
            <pc:docMk/>
            <pc:sldMk cId="1703342593" sldId="261"/>
            <ac:spMk id="44" creationId="{90EB7086-616E-4D44-94BE-D0F763561782}"/>
          </ac:spMkLst>
        </pc:spChg>
        <pc:spChg chg="add">
          <ac:chgData name="Morgan Walsh" userId="cf4be0fd32a5ee03" providerId="LiveId" clId="{A947AAF7-5806-49E5-8C46-0FE0AAF24C48}" dt="2020-07-16T15:10:06.612" v="16" actId="26606"/>
          <ac:spMkLst>
            <pc:docMk/>
            <pc:sldMk cId="1703342593" sldId="261"/>
            <ac:spMk id="46" creationId="{066AE2FE-036E-44DB-8A9A-8E3261C9F484}"/>
          </ac:spMkLst>
        </pc:spChg>
        <pc:graphicFrameChg chg="del mod">
          <ac:chgData name="Morgan Walsh" userId="cf4be0fd32a5ee03" providerId="LiveId" clId="{A947AAF7-5806-49E5-8C46-0FE0AAF24C48}" dt="2020-07-16T15:09:05.364" v="14" actId="478"/>
          <ac:graphicFrameMkLst>
            <pc:docMk/>
            <pc:sldMk cId="1703342593" sldId="261"/>
            <ac:graphicFrameMk id="4" creationId="{81E592E1-99DF-4294-A2E9-EF46299BD3F4}"/>
          </ac:graphicFrameMkLst>
        </pc:graphicFrameChg>
        <pc:graphicFrameChg chg="add mod modGraphic">
          <ac:chgData name="Morgan Walsh" userId="cf4be0fd32a5ee03" providerId="LiveId" clId="{A947AAF7-5806-49E5-8C46-0FE0AAF24C48}" dt="2020-07-16T15:12:38.630" v="246" actId="1035"/>
          <ac:graphicFrameMkLst>
            <pc:docMk/>
            <pc:sldMk cId="1703342593" sldId="261"/>
            <ac:graphicFrameMk id="6" creationId="{1B80A822-4C28-42D4-BFBD-0777CE469491}"/>
          </ac:graphicFrameMkLst>
        </pc:graphicFrameChg>
        <pc:picChg chg="add">
          <ac:chgData name="Morgan Walsh" userId="cf4be0fd32a5ee03" providerId="LiveId" clId="{A947AAF7-5806-49E5-8C46-0FE0AAF24C48}" dt="2020-07-16T15:10:06.612" v="16" actId="26606"/>
          <ac:picMkLst>
            <pc:docMk/>
            <pc:sldMk cId="1703342593" sldId="261"/>
            <ac:picMk id="35" creationId="{49DB17C8-F648-40F5-8BF6-5C20FCA611A1}"/>
          </ac:picMkLst>
        </pc:picChg>
      </pc:sldChg>
      <pc:sldChg chg="addSp delSp modSp new mod setBg">
        <pc:chgData name="Morgan Walsh" userId="cf4be0fd32a5ee03" providerId="LiveId" clId="{A947AAF7-5806-49E5-8C46-0FE0AAF24C48}" dt="2020-07-16T15:23:22.732" v="1266" actId="20577"/>
        <pc:sldMkLst>
          <pc:docMk/>
          <pc:sldMk cId="4249860666" sldId="262"/>
        </pc:sldMkLst>
        <pc:spChg chg="mod">
          <ac:chgData name="Morgan Walsh" userId="cf4be0fd32a5ee03" providerId="LiveId" clId="{A947AAF7-5806-49E5-8C46-0FE0AAF24C48}" dt="2020-07-16T15:15:46.173" v="261" actId="26606"/>
          <ac:spMkLst>
            <pc:docMk/>
            <pc:sldMk cId="4249860666" sldId="262"/>
            <ac:spMk id="2" creationId="{8EA7A363-6866-4C16-AA44-D64196949567}"/>
          </ac:spMkLst>
        </pc:spChg>
        <pc:spChg chg="del">
          <ac:chgData name="Morgan Walsh" userId="cf4be0fd32a5ee03" providerId="LiveId" clId="{A947AAF7-5806-49E5-8C46-0FE0AAF24C48}" dt="2020-07-16T15:15:46.173" v="261" actId="26606"/>
          <ac:spMkLst>
            <pc:docMk/>
            <pc:sldMk cId="4249860666" sldId="262"/>
            <ac:spMk id="3" creationId="{8B5D0FBD-9442-4B50-B20C-A49DC7E4C384}"/>
          </ac:spMkLst>
        </pc:spChg>
        <pc:spChg chg="add mod">
          <ac:chgData name="Morgan Walsh" userId="cf4be0fd32a5ee03" providerId="LiveId" clId="{A947AAF7-5806-49E5-8C46-0FE0AAF24C48}" dt="2020-07-16T15:23:22.732" v="1266" actId="20577"/>
          <ac:spMkLst>
            <pc:docMk/>
            <pc:sldMk cId="4249860666" sldId="262"/>
            <ac:spMk id="4" creationId="{6DBA81C6-87E3-4A63-85E2-FA6984DF94F0}"/>
          </ac:spMkLst>
        </pc:spChg>
        <pc:spChg chg="add">
          <ac:chgData name="Morgan Walsh" userId="cf4be0fd32a5ee03" providerId="LiveId" clId="{A947AAF7-5806-49E5-8C46-0FE0AAF24C48}" dt="2020-07-16T15:15:46.173" v="261" actId="26606"/>
          <ac:spMkLst>
            <pc:docMk/>
            <pc:sldMk cId="4249860666" sldId="262"/>
            <ac:spMk id="10" creationId="{48E96387-12F1-45E4-9322-ABBF2EE040E9}"/>
          </ac:spMkLst>
        </pc:spChg>
        <pc:spChg chg="add">
          <ac:chgData name="Morgan Walsh" userId="cf4be0fd32a5ee03" providerId="LiveId" clId="{A947AAF7-5806-49E5-8C46-0FE0AAF24C48}" dt="2020-07-16T15:15:46.173" v="261" actId="26606"/>
          <ac:spMkLst>
            <pc:docMk/>
            <pc:sldMk cId="4249860666" sldId="262"/>
            <ac:spMk id="12" creationId="{A9F421DD-DE4E-4547-A904-3F80E25E3F35}"/>
          </ac:spMkLst>
        </pc:spChg>
        <pc:spChg chg="add">
          <ac:chgData name="Morgan Walsh" userId="cf4be0fd32a5ee03" providerId="LiveId" clId="{A947AAF7-5806-49E5-8C46-0FE0AAF24C48}" dt="2020-07-16T15:15:46.173" v="261" actId="26606"/>
          <ac:spMkLst>
            <pc:docMk/>
            <pc:sldMk cId="4249860666" sldId="262"/>
            <ac:spMk id="14" creationId="{09985DEC-1215-4209-9708-B45CC977402E}"/>
          </ac:spMkLst>
        </pc:spChg>
        <pc:spChg chg="add">
          <ac:chgData name="Morgan Walsh" userId="cf4be0fd32a5ee03" providerId="LiveId" clId="{A947AAF7-5806-49E5-8C46-0FE0AAF24C48}" dt="2020-07-16T15:15:46.173" v="261" actId="26606"/>
          <ac:spMkLst>
            <pc:docMk/>
            <pc:sldMk cId="4249860666" sldId="262"/>
            <ac:spMk id="16" creationId="{90EB7086-616E-4D44-94BE-D0F763561782}"/>
          </ac:spMkLst>
        </pc:spChg>
        <pc:spChg chg="add">
          <ac:chgData name="Morgan Walsh" userId="cf4be0fd32a5ee03" providerId="LiveId" clId="{A947AAF7-5806-49E5-8C46-0FE0AAF24C48}" dt="2020-07-16T15:15:46.173" v="261" actId="26606"/>
          <ac:spMkLst>
            <pc:docMk/>
            <pc:sldMk cId="4249860666" sldId="262"/>
            <ac:spMk id="18" creationId="{066AE2FE-036E-44DB-8A9A-8E3261C9F484}"/>
          </ac:spMkLst>
        </pc:spChg>
        <pc:picChg chg="add">
          <ac:chgData name="Morgan Walsh" userId="cf4be0fd32a5ee03" providerId="LiveId" clId="{A947AAF7-5806-49E5-8C46-0FE0AAF24C48}" dt="2020-07-16T15:15:46.173" v="261" actId="26606"/>
          <ac:picMkLst>
            <pc:docMk/>
            <pc:sldMk cId="4249860666" sldId="262"/>
            <ac:picMk id="7" creationId="{2E799891-660A-4F92-9A1D-8334E2118A2E}"/>
          </ac:picMkLst>
        </pc:picChg>
      </pc:sldChg>
      <pc:sldChg chg="addSp delSp modSp new mod setBg">
        <pc:chgData name="Morgan Walsh" userId="cf4be0fd32a5ee03" providerId="LiveId" clId="{A947AAF7-5806-49E5-8C46-0FE0AAF24C48}" dt="2020-07-16T16:18:43.248" v="2916" actId="20577"/>
        <pc:sldMkLst>
          <pc:docMk/>
          <pc:sldMk cId="870911907" sldId="263"/>
        </pc:sldMkLst>
        <pc:spChg chg="mod">
          <ac:chgData name="Morgan Walsh" userId="cf4be0fd32a5ee03" providerId="LiveId" clId="{A947AAF7-5806-49E5-8C46-0FE0AAF24C48}" dt="2020-07-16T16:18:43.248" v="2916" actId="20577"/>
          <ac:spMkLst>
            <pc:docMk/>
            <pc:sldMk cId="870911907" sldId="263"/>
            <ac:spMk id="2" creationId="{E01B2F85-A6DE-403D-88FA-07B5192EAF97}"/>
          </ac:spMkLst>
        </pc:spChg>
        <pc:spChg chg="add del">
          <ac:chgData name="Morgan Walsh" userId="cf4be0fd32a5ee03" providerId="LiveId" clId="{A947AAF7-5806-49E5-8C46-0FE0AAF24C48}" dt="2020-07-16T15:26:18.105" v="1295" actId="26606"/>
          <ac:spMkLst>
            <pc:docMk/>
            <pc:sldMk cId="870911907" sldId="263"/>
            <ac:spMk id="3" creationId="{2BF813BF-C822-41C5-B21E-169E224D5D49}"/>
          </ac:spMkLst>
        </pc:spChg>
        <pc:spChg chg="add mod">
          <ac:chgData name="Morgan Walsh" userId="cf4be0fd32a5ee03" providerId="LiveId" clId="{A947AAF7-5806-49E5-8C46-0FE0AAF24C48}" dt="2020-07-16T15:59:42.788" v="1839" actId="339"/>
          <ac:spMkLst>
            <pc:docMk/>
            <pc:sldMk cId="870911907" sldId="263"/>
            <ac:spMk id="6" creationId="{53995310-F31C-4B23-870C-1DB99296C44B}"/>
          </ac:spMkLst>
        </pc:spChg>
        <pc:spChg chg="add del">
          <ac:chgData name="Morgan Walsh" userId="cf4be0fd32a5ee03" providerId="LiveId" clId="{A947AAF7-5806-49E5-8C46-0FE0AAF24C48}" dt="2020-07-16T15:32:11.656" v="1460" actId="26606"/>
          <ac:spMkLst>
            <pc:docMk/>
            <pc:sldMk cId="870911907" sldId="263"/>
            <ac:spMk id="8" creationId="{B373F125-DEF3-41D6-9918-AB21A2ACC37A}"/>
          </ac:spMkLst>
        </pc:spChg>
        <pc:spChg chg="add del">
          <ac:chgData name="Morgan Walsh" userId="cf4be0fd32a5ee03" providerId="LiveId" clId="{A947AAF7-5806-49E5-8C46-0FE0AAF24C48}" dt="2020-07-16T15:25:59.958" v="1292" actId="26606"/>
          <ac:spMkLst>
            <pc:docMk/>
            <pc:sldMk cId="870911907" sldId="263"/>
            <ac:spMk id="10" creationId="{48E96387-12F1-45E4-9322-ABBF2EE040E9}"/>
          </ac:spMkLst>
        </pc:spChg>
        <pc:spChg chg="add del">
          <ac:chgData name="Morgan Walsh" userId="cf4be0fd32a5ee03" providerId="LiveId" clId="{A947AAF7-5806-49E5-8C46-0FE0AAF24C48}" dt="2020-07-16T15:25:59.958" v="1292" actId="26606"/>
          <ac:spMkLst>
            <pc:docMk/>
            <pc:sldMk cId="870911907" sldId="263"/>
            <ac:spMk id="12" creationId="{A9F421DD-DE4E-4547-A904-3F80E25E3F35}"/>
          </ac:spMkLst>
        </pc:spChg>
        <pc:spChg chg="add del">
          <ac:chgData name="Morgan Walsh" userId="cf4be0fd32a5ee03" providerId="LiveId" clId="{A947AAF7-5806-49E5-8C46-0FE0AAF24C48}" dt="2020-07-16T15:25:59.958" v="1292" actId="26606"/>
          <ac:spMkLst>
            <pc:docMk/>
            <pc:sldMk cId="870911907" sldId="263"/>
            <ac:spMk id="14" creationId="{09985DEC-1215-4209-9708-B45CC977402E}"/>
          </ac:spMkLst>
        </pc:spChg>
        <pc:spChg chg="add del">
          <ac:chgData name="Morgan Walsh" userId="cf4be0fd32a5ee03" providerId="LiveId" clId="{A947AAF7-5806-49E5-8C46-0FE0AAF24C48}" dt="2020-07-16T15:25:59.958" v="1292" actId="26606"/>
          <ac:spMkLst>
            <pc:docMk/>
            <pc:sldMk cId="870911907" sldId="263"/>
            <ac:spMk id="16" creationId="{90EB7086-616E-4D44-94BE-D0F763561782}"/>
          </ac:spMkLst>
        </pc:spChg>
        <pc:spChg chg="add del">
          <ac:chgData name="Morgan Walsh" userId="cf4be0fd32a5ee03" providerId="LiveId" clId="{A947AAF7-5806-49E5-8C46-0FE0AAF24C48}" dt="2020-07-16T15:25:59.958" v="1292" actId="26606"/>
          <ac:spMkLst>
            <pc:docMk/>
            <pc:sldMk cId="870911907" sldId="263"/>
            <ac:spMk id="18" creationId="{066AE2FE-036E-44DB-8A9A-8E3261C9F484}"/>
          </ac:spMkLst>
        </pc:spChg>
        <pc:spChg chg="add del">
          <ac:chgData name="Morgan Walsh" userId="cf4be0fd32a5ee03" providerId="LiveId" clId="{A947AAF7-5806-49E5-8C46-0FE0AAF24C48}" dt="2020-07-16T15:26:18.098" v="1294" actId="26606"/>
          <ac:spMkLst>
            <pc:docMk/>
            <pc:sldMk cId="870911907" sldId="263"/>
            <ac:spMk id="20" creationId="{48E96387-12F1-45E4-9322-ABBF2EE040E9}"/>
          </ac:spMkLst>
        </pc:spChg>
        <pc:spChg chg="add del">
          <ac:chgData name="Morgan Walsh" userId="cf4be0fd32a5ee03" providerId="LiveId" clId="{A947AAF7-5806-49E5-8C46-0FE0AAF24C48}" dt="2020-07-16T15:26:18.098" v="1294" actId="26606"/>
          <ac:spMkLst>
            <pc:docMk/>
            <pc:sldMk cId="870911907" sldId="263"/>
            <ac:spMk id="21" creationId="{A9F421DD-DE4E-4547-A904-3F80E25E3F35}"/>
          </ac:spMkLst>
        </pc:spChg>
        <pc:spChg chg="add del">
          <ac:chgData name="Morgan Walsh" userId="cf4be0fd32a5ee03" providerId="LiveId" clId="{A947AAF7-5806-49E5-8C46-0FE0AAF24C48}" dt="2020-07-16T15:26:18.098" v="1294" actId="26606"/>
          <ac:spMkLst>
            <pc:docMk/>
            <pc:sldMk cId="870911907" sldId="263"/>
            <ac:spMk id="22" creationId="{09985DEC-1215-4209-9708-B45CC977402E}"/>
          </ac:spMkLst>
        </pc:spChg>
        <pc:spChg chg="add del">
          <ac:chgData name="Morgan Walsh" userId="cf4be0fd32a5ee03" providerId="LiveId" clId="{A947AAF7-5806-49E5-8C46-0FE0AAF24C48}" dt="2020-07-16T15:26:18.098" v="1294" actId="26606"/>
          <ac:spMkLst>
            <pc:docMk/>
            <pc:sldMk cId="870911907" sldId="263"/>
            <ac:spMk id="23" creationId="{90EB7086-616E-4D44-94BE-D0F763561782}"/>
          </ac:spMkLst>
        </pc:spChg>
        <pc:spChg chg="add del">
          <ac:chgData name="Morgan Walsh" userId="cf4be0fd32a5ee03" providerId="LiveId" clId="{A947AAF7-5806-49E5-8C46-0FE0AAF24C48}" dt="2020-07-16T15:26:18.098" v="1294" actId="26606"/>
          <ac:spMkLst>
            <pc:docMk/>
            <pc:sldMk cId="870911907" sldId="263"/>
            <ac:spMk id="24" creationId="{066AE2FE-036E-44DB-8A9A-8E3261C9F484}"/>
          </ac:spMkLst>
        </pc:spChg>
        <pc:spChg chg="add del">
          <ac:chgData name="Morgan Walsh" userId="cf4be0fd32a5ee03" providerId="LiveId" clId="{A947AAF7-5806-49E5-8C46-0FE0AAF24C48}" dt="2020-07-16T15:32:11.656" v="1460" actId="26606"/>
          <ac:spMkLst>
            <pc:docMk/>
            <pc:sldMk cId="870911907" sldId="263"/>
            <ac:spMk id="27" creationId="{71E9F226-EB6E-48C9-ADDA-636DE4BF4EBE}"/>
          </ac:spMkLst>
        </pc:spChg>
        <pc:spChg chg="add mod">
          <ac:chgData name="Morgan Walsh" userId="cf4be0fd32a5ee03" providerId="LiveId" clId="{A947AAF7-5806-49E5-8C46-0FE0AAF24C48}" dt="2020-07-16T15:55:18.030" v="1795" actId="20577"/>
          <ac:spMkLst>
            <pc:docMk/>
            <pc:sldMk cId="870911907" sldId="263"/>
            <ac:spMk id="28" creationId="{2BF813BF-C822-41C5-B21E-169E224D5D49}"/>
          </ac:spMkLst>
        </pc:spChg>
        <pc:spChg chg="add">
          <ac:chgData name="Morgan Walsh" userId="cf4be0fd32a5ee03" providerId="LiveId" clId="{A947AAF7-5806-49E5-8C46-0FE0AAF24C48}" dt="2020-07-16T15:32:11.656" v="1460" actId="26606"/>
          <ac:spMkLst>
            <pc:docMk/>
            <pc:sldMk cId="870911907" sldId="263"/>
            <ac:spMk id="33" creationId="{B871AE93-72B2-4545-989F-4B08DCD7872E}"/>
          </ac:spMkLst>
        </pc:spChg>
        <pc:spChg chg="add">
          <ac:chgData name="Morgan Walsh" userId="cf4be0fd32a5ee03" providerId="LiveId" clId="{A947AAF7-5806-49E5-8C46-0FE0AAF24C48}" dt="2020-07-16T15:32:11.656" v="1460" actId="26606"/>
          <ac:spMkLst>
            <pc:docMk/>
            <pc:sldMk cId="870911907" sldId="263"/>
            <ac:spMk id="35" creationId="{C1B0F13F-C83B-4678-ABCC-5F6FB1D38827}"/>
          </ac:spMkLst>
        </pc:spChg>
        <pc:spChg chg="add">
          <ac:chgData name="Morgan Walsh" userId="cf4be0fd32a5ee03" providerId="LiveId" clId="{A947AAF7-5806-49E5-8C46-0FE0AAF24C48}" dt="2020-07-16T15:32:11.656" v="1460" actId="26606"/>
          <ac:spMkLst>
            <pc:docMk/>
            <pc:sldMk cId="870911907" sldId="263"/>
            <ac:spMk id="37" creationId="{02074ED4-9DB5-4D14-BDCF-BD7D0C145176}"/>
          </ac:spMkLst>
        </pc:spChg>
        <pc:spChg chg="add">
          <ac:chgData name="Morgan Walsh" userId="cf4be0fd32a5ee03" providerId="LiveId" clId="{A947AAF7-5806-49E5-8C46-0FE0AAF24C48}" dt="2020-07-16T15:32:11.656" v="1460" actId="26606"/>
          <ac:spMkLst>
            <pc:docMk/>
            <pc:sldMk cId="870911907" sldId="263"/>
            <ac:spMk id="39" creationId="{C48FF616-1F75-49FC-861B-7B794054AA6B}"/>
          </ac:spMkLst>
        </pc:spChg>
        <pc:spChg chg="add">
          <ac:chgData name="Morgan Walsh" userId="cf4be0fd32a5ee03" providerId="LiveId" clId="{A947AAF7-5806-49E5-8C46-0FE0AAF24C48}" dt="2020-07-16T15:32:11.656" v="1460" actId="26606"/>
          <ac:spMkLst>
            <pc:docMk/>
            <pc:sldMk cId="870911907" sldId="263"/>
            <ac:spMk id="41" creationId="{9184B385-16B6-44A9-9A47-1C765B376324}"/>
          </ac:spMkLst>
        </pc:spChg>
        <pc:picChg chg="add mod">
          <ac:chgData name="Morgan Walsh" userId="cf4be0fd32a5ee03" providerId="LiveId" clId="{A947AAF7-5806-49E5-8C46-0FE0AAF24C48}" dt="2020-07-16T15:32:11.656" v="1460" actId="26606"/>
          <ac:picMkLst>
            <pc:docMk/>
            <pc:sldMk cId="870911907" sldId="263"/>
            <ac:picMk id="5" creationId="{8ABD4457-D81B-4682-8A67-1F6BCC2A625E}"/>
          </ac:picMkLst>
        </pc:picChg>
        <pc:picChg chg="add del">
          <ac:chgData name="Morgan Walsh" userId="cf4be0fd32a5ee03" providerId="LiveId" clId="{A947AAF7-5806-49E5-8C46-0FE0AAF24C48}" dt="2020-07-16T15:25:59.958" v="1292" actId="26606"/>
          <ac:picMkLst>
            <pc:docMk/>
            <pc:sldMk cId="870911907" sldId="263"/>
            <ac:picMk id="7" creationId="{5227CF43-6D63-48F4-B472-C8F98B69F390}"/>
          </ac:picMkLst>
        </pc:picChg>
        <pc:picChg chg="add del">
          <ac:chgData name="Morgan Walsh" userId="cf4be0fd32a5ee03" providerId="LiveId" clId="{A947AAF7-5806-49E5-8C46-0FE0AAF24C48}" dt="2020-07-16T15:26:18.098" v="1294" actId="26606"/>
          <ac:picMkLst>
            <pc:docMk/>
            <pc:sldMk cId="870911907" sldId="263"/>
            <ac:picMk id="25" creationId="{DA4E753C-7F91-4ECE-87C1-FD416644B648}"/>
          </ac:picMkLst>
        </pc:picChg>
      </pc:sldChg>
      <pc:sldChg chg="addSp delSp modSp new mod setBg">
        <pc:chgData name="Morgan Walsh" userId="cf4be0fd32a5ee03" providerId="LiveId" clId="{A947AAF7-5806-49E5-8C46-0FE0AAF24C48}" dt="2020-07-16T16:19:47.029" v="2946" actId="478"/>
        <pc:sldMkLst>
          <pc:docMk/>
          <pc:sldMk cId="1684637279" sldId="264"/>
        </pc:sldMkLst>
        <pc:spChg chg="mod">
          <ac:chgData name="Morgan Walsh" userId="cf4be0fd32a5ee03" providerId="LiveId" clId="{A947AAF7-5806-49E5-8C46-0FE0AAF24C48}" dt="2020-07-16T16:18:51.599" v="2935" actId="20577"/>
          <ac:spMkLst>
            <pc:docMk/>
            <pc:sldMk cId="1684637279" sldId="264"/>
            <ac:spMk id="2" creationId="{260EEE1C-9592-420D-A661-3F4062501A3E}"/>
          </ac:spMkLst>
        </pc:spChg>
        <pc:spChg chg="mod ord">
          <ac:chgData name="Morgan Walsh" userId="cf4be0fd32a5ee03" providerId="LiveId" clId="{A947AAF7-5806-49E5-8C46-0FE0AAF24C48}" dt="2020-07-16T16:13:52.805" v="2249" actId="20577"/>
          <ac:spMkLst>
            <pc:docMk/>
            <pc:sldMk cId="1684637279" sldId="264"/>
            <ac:spMk id="3" creationId="{C89C1C20-238D-4B0D-9B0C-4DB0F146DBB1}"/>
          </ac:spMkLst>
        </pc:spChg>
        <pc:spChg chg="add del mod">
          <ac:chgData name="Morgan Walsh" userId="cf4be0fd32a5ee03" providerId="LiveId" clId="{A947AAF7-5806-49E5-8C46-0FE0AAF24C48}" dt="2020-07-16T16:19:47.029" v="2946" actId="478"/>
          <ac:spMkLst>
            <pc:docMk/>
            <pc:sldMk cId="1684637279" sldId="264"/>
            <ac:spMk id="6" creationId="{3D4F077E-1037-408A-ADC1-41BB51777AE3}"/>
          </ac:spMkLst>
        </pc:spChg>
        <pc:spChg chg="add">
          <ac:chgData name="Morgan Walsh" userId="cf4be0fd32a5ee03" providerId="LiveId" clId="{A947AAF7-5806-49E5-8C46-0FE0AAF24C48}" dt="2020-07-16T16:07:06.236" v="2018" actId="26606"/>
          <ac:spMkLst>
            <pc:docMk/>
            <pc:sldMk cId="1684637279" sldId="264"/>
            <ac:spMk id="10" creationId="{3FE9758B-E361-4084-8D9F-729FA6C4AD7E}"/>
          </ac:spMkLst>
        </pc:spChg>
        <pc:picChg chg="add mod">
          <ac:chgData name="Morgan Walsh" userId="cf4be0fd32a5ee03" providerId="LiveId" clId="{A947AAF7-5806-49E5-8C46-0FE0AAF24C48}" dt="2020-07-16T16:07:57.295" v="2027" actId="14100"/>
          <ac:picMkLst>
            <pc:docMk/>
            <pc:sldMk cId="1684637279" sldId="264"/>
            <ac:picMk id="5" creationId="{0B9CE78C-D77D-448F-A040-D3700178C0FC}"/>
          </ac:picMkLst>
        </pc:picChg>
      </pc:sldChg>
      <pc:sldChg chg="addSp delSp modSp new mod setBg">
        <pc:chgData name="Morgan Walsh" userId="cf4be0fd32a5ee03" providerId="LiveId" clId="{A947AAF7-5806-49E5-8C46-0FE0AAF24C48}" dt="2020-07-16T19:45:23.448" v="3462" actId="20577"/>
        <pc:sldMkLst>
          <pc:docMk/>
          <pc:sldMk cId="3769771388" sldId="265"/>
        </pc:sldMkLst>
        <pc:spChg chg="mod">
          <ac:chgData name="Morgan Walsh" userId="cf4be0fd32a5ee03" providerId="LiveId" clId="{A947AAF7-5806-49E5-8C46-0FE0AAF24C48}" dt="2020-07-16T16:18:56.885" v="2945" actId="20577"/>
          <ac:spMkLst>
            <pc:docMk/>
            <pc:sldMk cId="3769771388" sldId="265"/>
            <ac:spMk id="2" creationId="{3A2B40B5-4E9B-4B1C-91F4-B8C7E9B7A00E}"/>
          </ac:spMkLst>
        </pc:spChg>
        <pc:spChg chg="del">
          <ac:chgData name="Morgan Walsh" userId="cf4be0fd32a5ee03" providerId="LiveId" clId="{A947AAF7-5806-49E5-8C46-0FE0AAF24C48}" dt="2020-07-16T16:12:55.445" v="2238" actId="22"/>
          <ac:spMkLst>
            <pc:docMk/>
            <pc:sldMk cId="3769771388" sldId="265"/>
            <ac:spMk id="3" creationId="{87C1A769-493E-473F-8501-941D8554F37F}"/>
          </ac:spMkLst>
        </pc:spChg>
        <pc:spChg chg="add mod">
          <ac:chgData name="Morgan Walsh" userId="cf4be0fd32a5ee03" providerId="LiveId" clId="{A947AAF7-5806-49E5-8C46-0FE0AAF24C48}" dt="2020-07-16T19:45:23.448" v="3462" actId="20577"/>
          <ac:spMkLst>
            <pc:docMk/>
            <pc:sldMk cId="3769771388" sldId="265"/>
            <ac:spMk id="9" creationId="{8CF8DE40-6B52-4CDC-9112-F47BE49AF0A3}"/>
          </ac:spMkLst>
        </pc:spChg>
        <pc:spChg chg="add">
          <ac:chgData name="Morgan Walsh" userId="cf4be0fd32a5ee03" providerId="LiveId" clId="{A947AAF7-5806-49E5-8C46-0FE0AAF24C48}" dt="2020-07-16T16:13:03.434" v="2239" actId="26606"/>
          <ac:spMkLst>
            <pc:docMk/>
            <pc:sldMk cId="3769771388" sldId="265"/>
            <ac:spMk id="12" creationId="{3FE9758B-E361-4084-8D9F-729FA6C4AD7E}"/>
          </ac:spMkLst>
        </pc:spChg>
        <pc:picChg chg="add mod ord">
          <ac:chgData name="Morgan Walsh" userId="cf4be0fd32a5ee03" providerId="LiveId" clId="{A947AAF7-5806-49E5-8C46-0FE0AAF24C48}" dt="2020-07-16T16:13:25.640" v="2246" actId="14100"/>
          <ac:picMkLst>
            <pc:docMk/>
            <pc:sldMk cId="3769771388" sldId="265"/>
            <ac:picMk id="5" creationId="{89770DA8-789E-4BE3-9916-0AA3472D66F7}"/>
          </ac:picMkLst>
        </pc:picChg>
      </pc:sldChg>
      <pc:sldChg chg="addSp modSp new mod setBg">
        <pc:chgData name="Morgan Walsh" userId="cf4be0fd32a5ee03" providerId="LiveId" clId="{A947AAF7-5806-49E5-8C46-0FE0AAF24C48}" dt="2020-07-16T19:41:37.428" v="3424" actId="27636"/>
        <pc:sldMkLst>
          <pc:docMk/>
          <pc:sldMk cId="1533229127" sldId="266"/>
        </pc:sldMkLst>
        <pc:spChg chg="mod">
          <ac:chgData name="Morgan Walsh" userId="cf4be0fd32a5ee03" providerId="LiveId" clId="{A947AAF7-5806-49E5-8C46-0FE0AAF24C48}" dt="2020-07-16T16:20:30.161" v="2948" actId="26606"/>
          <ac:spMkLst>
            <pc:docMk/>
            <pc:sldMk cId="1533229127" sldId="266"/>
            <ac:spMk id="2" creationId="{01AFE65E-1C8E-4499-B248-2BD84F650527}"/>
          </ac:spMkLst>
        </pc:spChg>
        <pc:spChg chg="mod ord">
          <ac:chgData name="Morgan Walsh" userId="cf4be0fd32a5ee03" providerId="LiveId" clId="{A947AAF7-5806-49E5-8C46-0FE0AAF24C48}" dt="2020-07-16T19:41:37.428" v="3424" actId="27636"/>
          <ac:spMkLst>
            <pc:docMk/>
            <pc:sldMk cId="1533229127" sldId="266"/>
            <ac:spMk id="3" creationId="{EB7227D3-783F-4F02-8653-35C1D0A1D87D}"/>
          </ac:spMkLst>
        </pc:spChg>
        <pc:spChg chg="add">
          <ac:chgData name="Morgan Walsh" userId="cf4be0fd32a5ee03" providerId="LiveId" clId="{A947AAF7-5806-49E5-8C46-0FE0AAF24C48}" dt="2020-07-16T16:20:30.161" v="2948" actId="26606"/>
          <ac:spMkLst>
            <pc:docMk/>
            <pc:sldMk cId="1533229127" sldId="266"/>
            <ac:spMk id="10" creationId="{3FE9758B-E361-4084-8D9F-729FA6C4AD7E}"/>
          </ac:spMkLst>
        </pc:spChg>
        <pc:picChg chg="add mod">
          <ac:chgData name="Morgan Walsh" userId="cf4be0fd32a5ee03" providerId="LiveId" clId="{A947AAF7-5806-49E5-8C46-0FE0AAF24C48}" dt="2020-07-16T16:20:45.106" v="2952" actId="14100"/>
          <ac:picMkLst>
            <pc:docMk/>
            <pc:sldMk cId="1533229127" sldId="266"/>
            <ac:picMk id="5" creationId="{FBCEDD2D-8440-4BE4-8B9F-19CC680FE664}"/>
          </ac:picMkLst>
        </pc:picChg>
      </pc:sldChg>
      <pc:sldChg chg="addSp delSp modSp new mod setBg modNotesTx">
        <pc:chgData name="Morgan Walsh" userId="cf4be0fd32a5ee03" providerId="LiveId" clId="{A947AAF7-5806-49E5-8C46-0FE0AAF24C48}" dt="2020-07-16T19:52:55.517" v="4087" actId="20577"/>
        <pc:sldMkLst>
          <pc:docMk/>
          <pc:sldMk cId="3240756146" sldId="267"/>
        </pc:sldMkLst>
        <pc:spChg chg="mod ord">
          <ac:chgData name="Morgan Walsh" userId="cf4be0fd32a5ee03" providerId="LiveId" clId="{A947AAF7-5806-49E5-8C46-0FE0AAF24C48}" dt="2020-07-16T19:46:45.802" v="3482" actId="26606"/>
          <ac:spMkLst>
            <pc:docMk/>
            <pc:sldMk cId="3240756146" sldId="267"/>
            <ac:spMk id="2" creationId="{2E5FEAFB-78A5-42A2-9D42-2E31B8D6E96F}"/>
          </ac:spMkLst>
        </pc:spChg>
        <pc:spChg chg="del">
          <ac:chgData name="Morgan Walsh" userId="cf4be0fd32a5ee03" providerId="LiveId" clId="{A947AAF7-5806-49E5-8C46-0FE0AAF24C48}" dt="2020-07-16T19:46:25.501" v="3480" actId="478"/>
          <ac:spMkLst>
            <pc:docMk/>
            <pc:sldMk cId="3240756146" sldId="267"/>
            <ac:spMk id="3" creationId="{DA504748-4ACD-447E-B058-829DABFF8845}"/>
          </ac:spMkLst>
        </pc:spChg>
        <pc:spChg chg="add del mod">
          <ac:chgData name="Morgan Walsh" userId="cf4be0fd32a5ee03" providerId="LiveId" clId="{A947AAF7-5806-49E5-8C46-0FE0AAF24C48}" dt="2020-07-16T19:50:51.889" v="3962" actId="767"/>
          <ac:spMkLst>
            <pc:docMk/>
            <pc:sldMk cId="3240756146" sldId="267"/>
            <ac:spMk id="6" creationId="{DED198F1-D729-4305-B41F-D823655ABD5C}"/>
          </ac:spMkLst>
        </pc:spChg>
        <pc:spChg chg="add mod">
          <ac:chgData name="Morgan Walsh" userId="cf4be0fd32a5ee03" providerId="LiveId" clId="{A947AAF7-5806-49E5-8C46-0FE0AAF24C48}" dt="2020-07-16T19:52:55.517" v="4087" actId="20577"/>
          <ac:spMkLst>
            <pc:docMk/>
            <pc:sldMk cId="3240756146" sldId="267"/>
            <ac:spMk id="7" creationId="{D289EBF0-0781-4DD8-837C-473F714BFF4B}"/>
          </ac:spMkLst>
        </pc:spChg>
        <pc:spChg chg="add">
          <ac:chgData name="Morgan Walsh" userId="cf4be0fd32a5ee03" providerId="LiveId" clId="{A947AAF7-5806-49E5-8C46-0FE0AAF24C48}" dt="2020-07-16T19:46:45.802" v="3482" actId="26606"/>
          <ac:spMkLst>
            <pc:docMk/>
            <pc:sldMk cId="3240756146" sldId="267"/>
            <ac:spMk id="10" creationId="{A078A52F-85EA-4C0B-962B-D9D9DD4DD78C}"/>
          </ac:spMkLst>
        </pc:spChg>
        <pc:spChg chg="add">
          <ac:chgData name="Morgan Walsh" userId="cf4be0fd32a5ee03" providerId="LiveId" clId="{A947AAF7-5806-49E5-8C46-0FE0AAF24C48}" dt="2020-07-16T19:46:45.802" v="3482" actId="26606"/>
          <ac:spMkLst>
            <pc:docMk/>
            <pc:sldMk cId="3240756146" sldId="267"/>
            <ac:spMk id="12" creationId="{919797D5-5700-4683-B30A-5B4D56CB8270}"/>
          </ac:spMkLst>
        </pc:spChg>
        <pc:spChg chg="add">
          <ac:chgData name="Morgan Walsh" userId="cf4be0fd32a5ee03" providerId="LiveId" clId="{A947AAF7-5806-49E5-8C46-0FE0AAF24C48}" dt="2020-07-16T19:46:45.802" v="3482" actId="26606"/>
          <ac:spMkLst>
            <pc:docMk/>
            <pc:sldMk cId="3240756146" sldId="267"/>
            <ac:spMk id="14" creationId="{4856A7B9-9801-42EC-A4C9-7E22A56EF53D}"/>
          </ac:spMkLst>
        </pc:spChg>
        <pc:spChg chg="add">
          <ac:chgData name="Morgan Walsh" userId="cf4be0fd32a5ee03" providerId="LiveId" clId="{A947AAF7-5806-49E5-8C46-0FE0AAF24C48}" dt="2020-07-16T19:46:45.802" v="3482" actId="26606"/>
          <ac:spMkLst>
            <pc:docMk/>
            <pc:sldMk cId="3240756146" sldId="267"/>
            <ac:spMk id="16" creationId="{8AD54DB8-C150-4290-85D6-F5B0262BFEEF}"/>
          </ac:spMkLst>
        </pc:spChg>
        <pc:spChg chg="add">
          <ac:chgData name="Morgan Walsh" userId="cf4be0fd32a5ee03" providerId="LiveId" clId="{A947AAF7-5806-49E5-8C46-0FE0AAF24C48}" dt="2020-07-16T19:46:45.802" v="3482" actId="26606"/>
          <ac:spMkLst>
            <pc:docMk/>
            <pc:sldMk cId="3240756146" sldId="267"/>
            <ac:spMk id="18" creationId="{379F11E2-8BA5-4C5C-AE7C-361E5EA011FF}"/>
          </ac:spMkLst>
        </pc:spChg>
        <pc:spChg chg="add">
          <ac:chgData name="Morgan Walsh" userId="cf4be0fd32a5ee03" providerId="LiveId" clId="{A947AAF7-5806-49E5-8C46-0FE0AAF24C48}" dt="2020-07-16T19:46:45.802" v="3482" actId="26606"/>
          <ac:spMkLst>
            <pc:docMk/>
            <pc:sldMk cId="3240756146" sldId="267"/>
            <ac:spMk id="20" creationId="{7C00E1DA-EC7C-40FC-95E3-11FDCD2E4291}"/>
          </ac:spMkLst>
        </pc:spChg>
        <pc:grpChg chg="add">
          <ac:chgData name="Morgan Walsh" userId="cf4be0fd32a5ee03" providerId="LiveId" clId="{A947AAF7-5806-49E5-8C46-0FE0AAF24C48}" dt="2020-07-16T19:46:45.802" v="3482" actId="26606"/>
          <ac:grpSpMkLst>
            <pc:docMk/>
            <pc:sldMk cId="3240756146" sldId="267"/>
            <ac:grpSpMk id="22" creationId="{9A421166-2996-41A7-B094-AE5316F347DD}"/>
          </ac:grpSpMkLst>
        </pc:grpChg>
        <pc:picChg chg="add mod">
          <ac:chgData name="Morgan Walsh" userId="cf4be0fd32a5ee03" providerId="LiveId" clId="{A947AAF7-5806-49E5-8C46-0FE0AAF24C48}" dt="2020-07-16T19:46:52.730" v="3483" actId="27614"/>
          <ac:picMkLst>
            <pc:docMk/>
            <pc:sldMk cId="3240756146" sldId="267"/>
            <ac:picMk id="5" creationId="{DE6ACE94-C54B-4C38-AE58-FB3E5C7F9E68}"/>
          </ac:picMkLst>
        </pc:picChg>
      </pc:sldChg>
      <pc:sldChg chg="addSp delSp modSp new mod setBg">
        <pc:chgData name="Morgan Walsh" userId="cf4be0fd32a5ee03" providerId="LiveId" clId="{A947AAF7-5806-49E5-8C46-0FE0AAF24C48}" dt="2020-07-16T19:55:41.378" v="4129" actId="1037"/>
        <pc:sldMkLst>
          <pc:docMk/>
          <pc:sldMk cId="4281220549" sldId="268"/>
        </pc:sldMkLst>
        <pc:spChg chg="mod">
          <ac:chgData name="Morgan Walsh" userId="cf4be0fd32a5ee03" providerId="LiveId" clId="{A947AAF7-5806-49E5-8C46-0FE0AAF24C48}" dt="2020-07-16T19:55:16.611" v="4091" actId="26606"/>
          <ac:spMkLst>
            <pc:docMk/>
            <pc:sldMk cId="4281220549" sldId="268"/>
            <ac:spMk id="2" creationId="{39B49EAB-FE79-455D-A3E9-AE2BCAAC8D24}"/>
          </ac:spMkLst>
        </pc:spChg>
        <pc:spChg chg="mod">
          <ac:chgData name="Morgan Walsh" userId="cf4be0fd32a5ee03" providerId="LiveId" clId="{A947AAF7-5806-49E5-8C46-0FE0AAF24C48}" dt="2020-07-16T19:55:16.611" v="4091" actId="26606"/>
          <ac:spMkLst>
            <pc:docMk/>
            <pc:sldMk cId="4281220549" sldId="268"/>
            <ac:spMk id="3" creationId="{D92262FC-EDEF-4FA4-BF13-FDA48B652556}"/>
          </ac:spMkLst>
        </pc:spChg>
        <pc:spChg chg="add del">
          <ac:chgData name="Morgan Walsh" userId="cf4be0fd32a5ee03" providerId="LiveId" clId="{A947AAF7-5806-49E5-8C46-0FE0AAF24C48}" dt="2020-07-16T19:55:16.602" v="4090" actId="26606"/>
          <ac:spMkLst>
            <pc:docMk/>
            <pc:sldMk cId="4281220549" sldId="268"/>
            <ac:spMk id="10" creationId="{325A0672-A00B-4963-A6A1-170BBE22914F}"/>
          </ac:spMkLst>
        </pc:spChg>
        <pc:spChg chg="add">
          <ac:chgData name="Morgan Walsh" userId="cf4be0fd32a5ee03" providerId="LiveId" clId="{A947AAF7-5806-49E5-8C46-0FE0AAF24C48}" dt="2020-07-16T19:55:16.611" v="4091" actId="26606"/>
          <ac:spMkLst>
            <pc:docMk/>
            <pc:sldMk cId="4281220549" sldId="268"/>
            <ac:spMk id="17" creationId="{8F404549-B4DC-481C-926C-DED3EF1C585B}"/>
          </ac:spMkLst>
        </pc:spChg>
        <pc:spChg chg="add">
          <ac:chgData name="Morgan Walsh" userId="cf4be0fd32a5ee03" providerId="LiveId" clId="{A947AAF7-5806-49E5-8C46-0FE0AAF24C48}" dt="2020-07-16T19:55:16.611" v="4091" actId="26606"/>
          <ac:spMkLst>
            <pc:docMk/>
            <pc:sldMk cId="4281220549" sldId="268"/>
            <ac:spMk id="18" creationId="{1E8FD5CD-351E-4B06-8B78-BD5102D00908}"/>
          </ac:spMkLst>
        </pc:spChg>
        <pc:grpChg chg="add del">
          <ac:chgData name="Morgan Walsh" userId="cf4be0fd32a5ee03" providerId="LiveId" clId="{A947AAF7-5806-49E5-8C46-0FE0AAF24C48}" dt="2020-07-16T19:55:16.602" v="4090" actId="26606"/>
          <ac:grpSpMkLst>
            <pc:docMk/>
            <pc:sldMk cId="4281220549" sldId="268"/>
            <ac:grpSpMk id="12" creationId="{E8923A14-6C7A-45FB-A5F1-2D2767025656}"/>
          </ac:grpSpMkLst>
        </pc:grpChg>
        <pc:picChg chg="add mod">
          <ac:chgData name="Morgan Walsh" userId="cf4be0fd32a5ee03" providerId="LiveId" clId="{A947AAF7-5806-49E5-8C46-0FE0AAF24C48}" dt="2020-07-16T19:55:41.378" v="4129" actId="1037"/>
          <ac:picMkLst>
            <pc:docMk/>
            <pc:sldMk cId="4281220549" sldId="268"/>
            <ac:picMk id="5" creationId="{08EEEFC3-6B90-486D-A8B8-7968AC62F8DC}"/>
          </ac:picMkLst>
        </pc:picChg>
      </pc:sldChg>
      <pc:sldChg chg="addSp delSp modSp new mod setBg">
        <pc:chgData name="Morgan Walsh" userId="cf4be0fd32a5ee03" providerId="LiveId" clId="{A947AAF7-5806-49E5-8C46-0FE0AAF24C48}" dt="2020-07-16T20:28:24.788" v="6306" actId="20577"/>
        <pc:sldMkLst>
          <pc:docMk/>
          <pc:sldMk cId="396177704" sldId="269"/>
        </pc:sldMkLst>
        <pc:spChg chg="mod">
          <ac:chgData name="Morgan Walsh" userId="cf4be0fd32a5ee03" providerId="LiveId" clId="{A947AAF7-5806-49E5-8C46-0FE0AAF24C48}" dt="2020-07-16T20:20:13.634" v="6042" actId="26606"/>
          <ac:spMkLst>
            <pc:docMk/>
            <pc:sldMk cId="396177704" sldId="269"/>
            <ac:spMk id="2" creationId="{CB80F514-09F1-4FEF-A697-CD9534A275BC}"/>
          </ac:spMkLst>
        </pc:spChg>
        <pc:spChg chg="mod">
          <ac:chgData name="Morgan Walsh" userId="cf4be0fd32a5ee03" providerId="LiveId" clId="{A947AAF7-5806-49E5-8C46-0FE0AAF24C48}" dt="2020-07-16T20:28:24.788" v="6306" actId="20577"/>
          <ac:spMkLst>
            <pc:docMk/>
            <pc:sldMk cId="396177704" sldId="269"/>
            <ac:spMk id="3" creationId="{1E0C21DE-7394-4BD2-B9A8-2937D2BD5C16}"/>
          </ac:spMkLst>
        </pc:spChg>
        <pc:spChg chg="add del">
          <ac:chgData name="Morgan Walsh" userId="cf4be0fd32a5ee03" providerId="LiveId" clId="{A947AAF7-5806-49E5-8C46-0FE0AAF24C48}" dt="2020-07-16T20:20:13.634" v="6042" actId="26606"/>
          <ac:spMkLst>
            <pc:docMk/>
            <pc:sldMk cId="396177704" sldId="269"/>
            <ac:spMk id="8" creationId="{1A59258C-AAC2-41CD-973C-7439B122A3FF}"/>
          </ac:spMkLst>
        </pc:spChg>
        <pc:spChg chg="add del">
          <ac:chgData name="Morgan Walsh" userId="cf4be0fd32a5ee03" providerId="LiveId" clId="{A947AAF7-5806-49E5-8C46-0FE0AAF24C48}" dt="2020-07-16T20:20:13.634" v="6042" actId="26606"/>
          <ac:spMkLst>
            <pc:docMk/>
            <pc:sldMk cId="396177704" sldId="269"/>
            <ac:spMk id="10" creationId="{54516B72-0116-42B2-82A2-B11218A36636}"/>
          </ac:spMkLst>
        </pc:spChg>
        <pc:spChg chg="add del">
          <ac:chgData name="Morgan Walsh" userId="cf4be0fd32a5ee03" providerId="LiveId" clId="{A947AAF7-5806-49E5-8C46-0FE0AAF24C48}" dt="2020-07-16T20:20:13.634" v="6042" actId="26606"/>
          <ac:spMkLst>
            <pc:docMk/>
            <pc:sldMk cId="396177704" sldId="269"/>
            <ac:spMk id="12" creationId="{7CDB507F-21B7-4C27-B0FC-D9C465C6DB44}"/>
          </ac:spMkLst>
        </pc:spChg>
        <pc:spChg chg="add del">
          <ac:chgData name="Morgan Walsh" userId="cf4be0fd32a5ee03" providerId="LiveId" clId="{A947AAF7-5806-49E5-8C46-0FE0AAF24C48}" dt="2020-07-16T20:20:13.634" v="6042" actId="26606"/>
          <ac:spMkLst>
            <pc:docMk/>
            <pc:sldMk cId="396177704" sldId="269"/>
            <ac:spMk id="14" creationId="{7AB1AE17-B7A3-4363-95CD-25441E2FF1F3}"/>
          </ac:spMkLst>
        </pc:spChg>
        <pc:spChg chg="add">
          <ac:chgData name="Morgan Walsh" userId="cf4be0fd32a5ee03" providerId="LiveId" clId="{A947AAF7-5806-49E5-8C46-0FE0AAF24C48}" dt="2020-07-16T20:20:13.634" v="6042" actId="26606"/>
          <ac:spMkLst>
            <pc:docMk/>
            <pc:sldMk cId="396177704" sldId="269"/>
            <ac:spMk id="19" creationId="{B373F125-DEF3-41D6-9918-AB21A2ACC37A}"/>
          </ac:spMkLst>
        </pc:spChg>
        <pc:spChg chg="add">
          <ac:chgData name="Morgan Walsh" userId="cf4be0fd32a5ee03" providerId="LiveId" clId="{A947AAF7-5806-49E5-8C46-0FE0AAF24C48}" dt="2020-07-16T20:20:13.634" v="6042" actId="26606"/>
          <ac:spMkLst>
            <pc:docMk/>
            <pc:sldMk cId="396177704" sldId="269"/>
            <ac:spMk id="21" creationId="{71E9F226-EB6E-48C9-ADDA-636DE4BF4EBE}"/>
          </ac:spMkLst>
        </pc:spChg>
      </pc:sldChg>
      <pc:sldChg chg="addSp delSp modSp new mod setBg">
        <pc:chgData name="Morgan Walsh" userId="cf4be0fd32a5ee03" providerId="LiveId" clId="{A947AAF7-5806-49E5-8C46-0FE0AAF24C48}" dt="2020-07-16T20:20:17.482" v="6043" actId="26606"/>
        <pc:sldMkLst>
          <pc:docMk/>
          <pc:sldMk cId="176036642" sldId="270"/>
        </pc:sldMkLst>
        <pc:spChg chg="mod">
          <ac:chgData name="Morgan Walsh" userId="cf4be0fd32a5ee03" providerId="LiveId" clId="{A947AAF7-5806-49E5-8C46-0FE0AAF24C48}" dt="2020-07-16T20:20:17.482" v="6043" actId="26606"/>
          <ac:spMkLst>
            <pc:docMk/>
            <pc:sldMk cId="176036642" sldId="270"/>
            <ac:spMk id="2" creationId="{C4B13C40-9F99-4CD8-8280-D2C64C5C6E3E}"/>
          </ac:spMkLst>
        </pc:spChg>
        <pc:spChg chg="mod">
          <ac:chgData name="Morgan Walsh" userId="cf4be0fd32a5ee03" providerId="LiveId" clId="{A947AAF7-5806-49E5-8C46-0FE0AAF24C48}" dt="2020-07-16T20:20:17.482" v="6043" actId="26606"/>
          <ac:spMkLst>
            <pc:docMk/>
            <pc:sldMk cId="176036642" sldId="270"/>
            <ac:spMk id="3" creationId="{2666442C-4077-4312-B6E8-C901C6F84D48}"/>
          </ac:spMkLst>
        </pc:spChg>
        <pc:spChg chg="add del">
          <ac:chgData name="Morgan Walsh" userId="cf4be0fd32a5ee03" providerId="LiveId" clId="{A947AAF7-5806-49E5-8C46-0FE0AAF24C48}" dt="2020-07-16T20:20:17.482" v="6043" actId="26606"/>
          <ac:spMkLst>
            <pc:docMk/>
            <pc:sldMk cId="176036642" sldId="270"/>
            <ac:spMk id="8" creationId="{1A59258C-AAC2-41CD-973C-7439B122A3FF}"/>
          </ac:spMkLst>
        </pc:spChg>
        <pc:spChg chg="add del">
          <ac:chgData name="Morgan Walsh" userId="cf4be0fd32a5ee03" providerId="LiveId" clId="{A947AAF7-5806-49E5-8C46-0FE0AAF24C48}" dt="2020-07-16T20:20:17.482" v="6043" actId="26606"/>
          <ac:spMkLst>
            <pc:docMk/>
            <pc:sldMk cId="176036642" sldId="270"/>
            <ac:spMk id="10" creationId="{54516B72-0116-42B2-82A2-B11218A36636}"/>
          </ac:spMkLst>
        </pc:spChg>
        <pc:spChg chg="add del">
          <ac:chgData name="Morgan Walsh" userId="cf4be0fd32a5ee03" providerId="LiveId" clId="{A947AAF7-5806-49E5-8C46-0FE0AAF24C48}" dt="2020-07-16T20:20:17.482" v="6043" actId="26606"/>
          <ac:spMkLst>
            <pc:docMk/>
            <pc:sldMk cId="176036642" sldId="270"/>
            <ac:spMk id="12" creationId="{7CDB507F-21B7-4C27-B0FC-D9C465C6DB44}"/>
          </ac:spMkLst>
        </pc:spChg>
        <pc:spChg chg="add del">
          <ac:chgData name="Morgan Walsh" userId="cf4be0fd32a5ee03" providerId="LiveId" clId="{A947AAF7-5806-49E5-8C46-0FE0AAF24C48}" dt="2020-07-16T20:20:17.482" v="6043" actId="26606"/>
          <ac:spMkLst>
            <pc:docMk/>
            <pc:sldMk cId="176036642" sldId="270"/>
            <ac:spMk id="14" creationId="{7AB1AE17-B7A3-4363-95CD-25441E2FF1F3}"/>
          </ac:spMkLst>
        </pc:spChg>
        <pc:spChg chg="add">
          <ac:chgData name="Morgan Walsh" userId="cf4be0fd32a5ee03" providerId="LiveId" clId="{A947AAF7-5806-49E5-8C46-0FE0AAF24C48}" dt="2020-07-16T20:20:17.482" v="6043" actId="26606"/>
          <ac:spMkLst>
            <pc:docMk/>
            <pc:sldMk cId="176036642" sldId="270"/>
            <ac:spMk id="19" creationId="{B373F125-DEF3-41D6-9918-AB21A2ACC37A}"/>
          </ac:spMkLst>
        </pc:spChg>
        <pc:spChg chg="add">
          <ac:chgData name="Morgan Walsh" userId="cf4be0fd32a5ee03" providerId="LiveId" clId="{A947AAF7-5806-49E5-8C46-0FE0AAF24C48}" dt="2020-07-16T20:20:17.482" v="6043" actId="26606"/>
          <ac:spMkLst>
            <pc:docMk/>
            <pc:sldMk cId="176036642" sldId="270"/>
            <ac:spMk id="21" creationId="{71E9F226-EB6E-48C9-ADDA-636DE4BF4EBE}"/>
          </ac:spMkLst>
        </pc:spChg>
      </pc:sldChg>
      <pc:sldChg chg="addSp delSp modSp new mod setBg setClrOvrMap">
        <pc:chgData name="Morgan Walsh" userId="cf4be0fd32a5ee03" providerId="LiveId" clId="{A947AAF7-5806-49E5-8C46-0FE0AAF24C48}" dt="2020-07-16T20:19:52.406" v="6041" actId="26606"/>
        <pc:sldMkLst>
          <pc:docMk/>
          <pc:sldMk cId="1286337448" sldId="271"/>
        </pc:sldMkLst>
        <pc:spChg chg="mod">
          <ac:chgData name="Morgan Walsh" userId="cf4be0fd32a5ee03" providerId="LiveId" clId="{A947AAF7-5806-49E5-8C46-0FE0AAF24C48}" dt="2020-07-16T20:19:52.406" v="6041" actId="26606"/>
          <ac:spMkLst>
            <pc:docMk/>
            <pc:sldMk cId="1286337448" sldId="271"/>
            <ac:spMk id="2" creationId="{95D1F99B-260B-454F-822A-E1013751E8F2}"/>
          </ac:spMkLst>
        </pc:spChg>
        <pc:spChg chg="add del mod">
          <ac:chgData name="Morgan Walsh" userId="cf4be0fd32a5ee03" providerId="LiveId" clId="{A947AAF7-5806-49E5-8C46-0FE0AAF24C48}" dt="2020-07-16T20:19:52.406" v="6041" actId="26606"/>
          <ac:spMkLst>
            <pc:docMk/>
            <pc:sldMk cId="1286337448" sldId="271"/>
            <ac:spMk id="3" creationId="{B5B49838-85BA-4977-941B-BBE0CF590273}"/>
          </ac:spMkLst>
        </pc:spChg>
        <pc:spChg chg="add del">
          <ac:chgData name="Morgan Walsh" userId="cf4be0fd32a5ee03" providerId="LiveId" clId="{A947AAF7-5806-49E5-8C46-0FE0AAF24C48}" dt="2020-07-16T20:19:52.364" v="6040" actId="26606"/>
          <ac:spMkLst>
            <pc:docMk/>
            <pc:sldMk cId="1286337448" sldId="271"/>
            <ac:spMk id="9" creationId="{BB4C527F-AA88-4BD2-819A-06921EEB490A}"/>
          </ac:spMkLst>
        </pc:spChg>
        <pc:spChg chg="add del">
          <ac:chgData name="Morgan Walsh" userId="cf4be0fd32a5ee03" providerId="LiveId" clId="{A947AAF7-5806-49E5-8C46-0FE0AAF24C48}" dt="2020-07-16T20:19:52.364" v="6040" actId="26606"/>
          <ac:spMkLst>
            <pc:docMk/>
            <pc:sldMk cId="1286337448" sldId="271"/>
            <ac:spMk id="11" creationId="{BF1BEFAC-BF22-4CF8-9B60-C1CACA905DF7}"/>
          </ac:spMkLst>
        </pc:spChg>
        <pc:spChg chg="add">
          <ac:chgData name="Morgan Walsh" userId="cf4be0fd32a5ee03" providerId="LiveId" clId="{A947AAF7-5806-49E5-8C46-0FE0AAF24C48}" dt="2020-07-16T20:19:52.406" v="6041" actId="26606"/>
          <ac:spMkLst>
            <pc:docMk/>
            <pc:sldMk cId="1286337448" sldId="271"/>
            <ac:spMk id="13" creationId="{F2C26AE0-EBFE-438D-AA3D-CAA6DAC633B9}"/>
          </ac:spMkLst>
        </pc:spChg>
        <pc:spChg chg="add">
          <ac:chgData name="Morgan Walsh" userId="cf4be0fd32a5ee03" providerId="LiveId" clId="{A947AAF7-5806-49E5-8C46-0FE0AAF24C48}" dt="2020-07-16T20:19:52.406" v="6041" actId="26606"/>
          <ac:spMkLst>
            <pc:docMk/>
            <pc:sldMk cId="1286337448" sldId="271"/>
            <ac:spMk id="14" creationId="{66274610-0B8D-4F68-A77F-F6160E3C80BB}"/>
          </ac:spMkLst>
        </pc:spChg>
        <pc:spChg chg="add">
          <ac:chgData name="Morgan Walsh" userId="cf4be0fd32a5ee03" providerId="LiveId" clId="{A947AAF7-5806-49E5-8C46-0FE0AAF24C48}" dt="2020-07-16T20:19:52.406" v="6041" actId="26606"/>
          <ac:spMkLst>
            <pc:docMk/>
            <pc:sldMk cId="1286337448" sldId="271"/>
            <ac:spMk id="15" creationId="{828057AF-D878-40E9-BA0D-638F35F0554E}"/>
          </ac:spMkLst>
        </pc:spChg>
        <pc:spChg chg="add">
          <ac:chgData name="Morgan Walsh" userId="cf4be0fd32a5ee03" providerId="LiveId" clId="{A947AAF7-5806-49E5-8C46-0FE0AAF24C48}" dt="2020-07-16T20:19:52.406" v="6041" actId="26606"/>
          <ac:spMkLst>
            <pc:docMk/>
            <pc:sldMk cId="1286337448" sldId="271"/>
            <ac:spMk id="16" creationId="{A8820321-1BC7-42E1-B710-A84C5A220CD9}"/>
          </ac:spMkLst>
        </pc:spChg>
        <pc:spChg chg="add">
          <ac:chgData name="Morgan Walsh" userId="cf4be0fd32a5ee03" providerId="LiveId" clId="{A947AAF7-5806-49E5-8C46-0FE0AAF24C48}" dt="2020-07-16T20:19:52.406" v="6041" actId="26606"/>
          <ac:spMkLst>
            <pc:docMk/>
            <pc:sldMk cId="1286337448" sldId="271"/>
            <ac:spMk id="17" creationId="{10E46F63-BF3A-400A-A34D-308744F04A8A}"/>
          </ac:spMkLst>
        </pc:spChg>
        <pc:graphicFrameChg chg="add del">
          <ac:chgData name="Morgan Walsh" userId="cf4be0fd32a5ee03" providerId="LiveId" clId="{A947AAF7-5806-49E5-8C46-0FE0AAF24C48}" dt="2020-07-16T20:19:52.364" v="6040" actId="26606"/>
          <ac:graphicFrameMkLst>
            <pc:docMk/>
            <pc:sldMk cId="1286337448" sldId="271"/>
            <ac:graphicFrameMk id="5" creationId="{391B5563-1FEE-470D-88D3-38F6B99CFA51}"/>
          </ac:graphicFrameMkLst>
        </pc:graphicFrameChg>
        <pc:graphicFrameChg chg="add">
          <ac:chgData name="Morgan Walsh" userId="cf4be0fd32a5ee03" providerId="LiveId" clId="{A947AAF7-5806-49E5-8C46-0FE0AAF24C48}" dt="2020-07-16T20:19:52.406" v="6041" actId="26606"/>
          <ac:graphicFrameMkLst>
            <pc:docMk/>
            <pc:sldMk cId="1286337448" sldId="271"/>
            <ac:graphicFrameMk id="18" creationId="{DC9531EF-1252-4A77-B977-214CA36DA0C8}"/>
          </ac:graphicFrameMkLst>
        </pc:graphicFrameChg>
      </pc:sldChg>
      <pc:sldChg chg="addSp delSp modSp new mod setBg">
        <pc:chgData name="Morgan Walsh" userId="cf4be0fd32a5ee03" providerId="LiveId" clId="{A947AAF7-5806-49E5-8C46-0FE0AAF24C48}" dt="2020-07-16T20:18:35.893" v="6036" actId="26606"/>
        <pc:sldMkLst>
          <pc:docMk/>
          <pc:sldMk cId="2966847840" sldId="272"/>
        </pc:sldMkLst>
        <pc:spChg chg="mod">
          <ac:chgData name="Morgan Walsh" userId="cf4be0fd32a5ee03" providerId="LiveId" clId="{A947AAF7-5806-49E5-8C46-0FE0AAF24C48}" dt="2020-07-16T20:18:35.893" v="6036" actId="26606"/>
          <ac:spMkLst>
            <pc:docMk/>
            <pc:sldMk cId="2966847840" sldId="272"/>
            <ac:spMk id="2" creationId="{7CF2335E-3131-44B4-8C18-FD0D21A9BD9E}"/>
          </ac:spMkLst>
        </pc:spChg>
        <pc:spChg chg="del">
          <ac:chgData name="Morgan Walsh" userId="cf4be0fd32a5ee03" providerId="LiveId" clId="{A947AAF7-5806-49E5-8C46-0FE0AAF24C48}" dt="2020-07-16T20:18:35.893" v="6036" actId="26606"/>
          <ac:spMkLst>
            <pc:docMk/>
            <pc:sldMk cId="2966847840" sldId="272"/>
            <ac:spMk id="3" creationId="{F851AF30-00D7-47A7-9BFA-C25E232FD692}"/>
          </ac:spMkLst>
        </pc:spChg>
        <pc:spChg chg="add">
          <ac:chgData name="Morgan Walsh" userId="cf4be0fd32a5ee03" providerId="LiveId" clId="{A947AAF7-5806-49E5-8C46-0FE0AAF24C48}" dt="2020-07-16T20:18:35.893" v="6036" actId="26606"/>
          <ac:spMkLst>
            <pc:docMk/>
            <pc:sldMk cId="2966847840" sldId="272"/>
            <ac:spMk id="10" creationId="{48E96387-12F1-45E4-9322-ABBF2EE040E9}"/>
          </ac:spMkLst>
        </pc:spChg>
        <pc:spChg chg="add">
          <ac:chgData name="Morgan Walsh" userId="cf4be0fd32a5ee03" providerId="LiveId" clId="{A947AAF7-5806-49E5-8C46-0FE0AAF24C48}" dt="2020-07-16T20:18:35.893" v="6036" actId="26606"/>
          <ac:spMkLst>
            <pc:docMk/>
            <pc:sldMk cId="2966847840" sldId="272"/>
            <ac:spMk id="12" creationId="{A9F421DD-DE4E-4547-A904-3F80E25E3F35}"/>
          </ac:spMkLst>
        </pc:spChg>
        <pc:spChg chg="add">
          <ac:chgData name="Morgan Walsh" userId="cf4be0fd32a5ee03" providerId="LiveId" clId="{A947AAF7-5806-49E5-8C46-0FE0AAF24C48}" dt="2020-07-16T20:18:35.893" v="6036" actId="26606"/>
          <ac:spMkLst>
            <pc:docMk/>
            <pc:sldMk cId="2966847840" sldId="272"/>
            <ac:spMk id="14" creationId="{09985DEC-1215-4209-9708-B45CC977402E}"/>
          </ac:spMkLst>
        </pc:spChg>
        <pc:spChg chg="add">
          <ac:chgData name="Morgan Walsh" userId="cf4be0fd32a5ee03" providerId="LiveId" clId="{A947AAF7-5806-49E5-8C46-0FE0AAF24C48}" dt="2020-07-16T20:18:35.893" v="6036" actId="26606"/>
          <ac:spMkLst>
            <pc:docMk/>
            <pc:sldMk cId="2966847840" sldId="272"/>
            <ac:spMk id="16" creationId="{90EB7086-616E-4D44-94BE-D0F763561782}"/>
          </ac:spMkLst>
        </pc:spChg>
        <pc:spChg chg="add">
          <ac:chgData name="Morgan Walsh" userId="cf4be0fd32a5ee03" providerId="LiveId" clId="{A947AAF7-5806-49E5-8C46-0FE0AAF24C48}" dt="2020-07-16T20:18:35.893" v="6036" actId="26606"/>
          <ac:spMkLst>
            <pc:docMk/>
            <pc:sldMk cId="2966847840" sldId="272"/>
            <ac:spMk id="18" creationId="{F115DB35-53D7-4EDC-A965-A434929617CC}"/>
          </ac:spMkLst>
        </pc:spChg>
        <pc:spChg chg="add">
          <ac:chgData name="Morgan Walsh" userId="cf4be0fd32a5ee03" providerId="LiveId" clId="{A947AAF7-5806-49E5-8C46-0FE0AAF24C48}" dt="2020-07-16T20:18:35.893" v="6036" actId="26606"/>
          <ac:spMkLst>
            <pc:docMk/>
            <pc:sldMk cId="2966847840" sldId="272"/>
            <ac:spMk id="20" creationId="{4B610F9C-62FE-46FC-8607-C35030B6321A}"/>
          </ac:spMkLst>
        </pc:spChg>
        <pc:picChg chg="add">
          <ac:chgData name="Morgan Walsh" userId="cf4be0fd32a5ee03" providerId="LiveId" clId="{A947AAF7-5806-49E5-8C46-0FE0AAF24C48}" dt="2020-07-16T20:18:35.893" v="6036" actId="26606"/>
          <ac:picMkLst>
            <pc:docMk/>
            <pc:sldMk cId="2966847840" sldId="272"/>
            <ac:picMk id="7" creationId="{C9AD7944-B81E-40B3-9550-2C6DF9CC0CF5}"/>
          </ac:picMkLst>
        </pc:picChg>
      </pc:sldChg>
      <pc:sldChg chg="addSp delSp modSp new mod setBg">
        <pc:chgData name="Morgan Walsh" userId="cf4be0fd32a5ee03" providerId="LiveId" clId="{A947AAF7-5806-49E5-8C46-0FE0AAF24C48}" dt="2020-07-16T20:25:36.363" v="6178" actId="14100"/>
        <pc:sldMkLst>
          <pc:docMk/>
          <pc:sldMk cId="3509706201" sldId="273"/>
        </pc:sldMkLst>
        <pc:spChg chg="mod">
          <ac:chgData name="Morgan Walsh" userId="cf4be0fd32a5ee03" providerId="LiveId" clId="{A947AAF7-5806-49E5-8C46-0FE0AAF24C48}" dt="2020-07-16T20:25:01.693" v="6176" actId="26606"/>
          <ac:spMkLst>
            <pc:docMk/>
            <pc:sldMk cId="3509706201" sldId="273"/>
            <ac:spMk id="2" creationId="{D7B0C455-7B5C-48E0-8B1F-2AE88FB47C31}"/>
          </ac:spMkLst>
        </pc:spChg>
        <pc:spChg chg="del">
          <ac:chgData name="Morgan Walsh" userId="cf4be0fd32a5ee03" providerId="LiveId" clId="{A947AAF7-5806-49E5-8C46-0FE0AAF24C48}" dt="2020-07-16T20:24:43.575" v="6168" actId="478"/>
          <ac:spMkLst>
            <pc:docMk/>
            <pc:sldMk cId="3509706201" sldId="273"/>
            <ac:spMk id="3" creationId="{606E59A9-EF6B-4B6B-B8D5-42D4C610DA33}"/>
          </ac:spMkLst>
        </pc:spChg>
        <pc:spChg chg="add del">
          <ac:chgData name="Morgan Walsh" userId="cf4be0fd32a5ee03" providerId="LiveId" clId="{A947AAF7-5806-49E5-8C46-0FE0AAF24C48}" dt="2020-07-16T20:24:53.110" v="6171" actId="26606"/>
          <ac:spMkLst>
            <pc:docMk/>
            <pc:sldMk cId="3509706201" sldId="273"/>
            <ac:spMk id="9" creationId="{48E96387-12F1-45E4-9322-ABBF2EE040E9}"/>
          </ac:spMkLst>
        </pc:spChg>
        <pc:spChg chg="add del">
          <ac:chgData name="Morgan Walsh" userId="cf4be0fd32a5ee03" providerId="LiveId" clId="{A947AAF7-5806-49E5-8C46-0FE0AAF24C48}" dt="2020-07-16T20:24:53.110" v="6171" actId="26606"/>
          <ac:spMkLst>
            <pc:docMk/>
            <pc:sldMk cId="3509706201" sldId="273"/>
            <ac:spMk id="11" creationId="{A9F421DD-DE4E-4547-A904-3F80E25E3F35}"/>
          </ac:spMkLst>
        </pc:spChg>
        <pc:spChg chg="add del">
          <ac:chgData name="Morgan Walsh" userId="cf4be0fd32a5ee03" providerId="LiveId" clId="{A947AAF7-5806-49E5-8C46-0FE0AAF24C48}" dt="2020-07-16T20:24:53.110" v="6171" actId="26606"/>
          <ac:spMkLst>
            <pc:docMk/>
            <pc:sldMk cId="3509706201" sldId="273"/>
            <ac:spMk id="13" creationId="{09985DEC-1215-4209-9708-B45CC977402E}"/>
          </ac:spMkLst>
        </pc:spChg>
        <pc:spChg chg="add del">
          <ac:chgData name="Morgan Walsh" userId="cf4be0fd32a5ee03" providerId="LiveId" clId="{A947AAF7-5806-49E5-8C46-0FE0AAF24C48}" dt="2020-07-16T20:24:53.110" v="6171" actId="26606"/>
          <ac:spMkLst>
            <pc:docMk/>
            <pc:sldMk cId="3509706201" sldId="273"/>
            <ac:spMk id="15" creationId="{90EB7086-616E-4D44-94BE-D0F763561782}"/>
          </ac:spMkLst>
        </pc:spChg>
        <pc:spChg chg="add del">
          <ac:chgData name="Morgan Walsh" userId="cf4be0fd32a5ee03" providerId="LiveId" clId="{A947AAF7-5806-49E5-8C46-0FE0AAF24C48}" dt="2020-07-16T20:24:53.110" v="6171" actId="26606"/>
          <ac:spMkLst>
            <pc:docMk/>
            <pc:sldMk cId="3509706201" sldId="273"/>
            <ac:spMk id="17" creationId="{066AE2FE-036E-44DB-8A9A-8E3261C9F484}"/>
          </ac:spMkLst>
        </pc:spChg>
        <pc:spChg chg="add del">
          <ac:chgData name="Morgan Walsh" userId="cf4be0fd32a5ee03" providerId="LiveId" clId="{A947AAF7-5806-49E5-8C46-0FE0AAF24C48}" dt="2020-07-16T20:24:55.952" v="6173" actId="26606"/>
          <ac:spMkLst>
            <pc:docMk/>
            <pc:sldMk cId="3509706201" sldId="273"/>
            <ac:spMk id="19" creationId="{4B610F9C-62FE-46FC-8607-C35030B6321A}"/>
          </ac:spMkLst>
        </pc:spChg>
        <pc:spChg chg="add del">
          <ac:chgData name="Morgan Walsh" userId="cf4be0fd32a5ee03" providerId="LiveId" clId="{A947AAF7-5806-49E5-8C46-0FE0AAF24C48}" dt="2020-07-16T20:24:55.952" v="6173" actId="26606"/>
          <ac:spMkLst>
            <pc:docMk/>
            <pc:sldMk cId="3509706201" sldId="273"/>
            <ac:spMk id="20" creationId="{48E96387-12F1-45E4-9322-ABBF2EE040E9}"/>
          </ac:spMkLst>
        </pc:spChg>
        <pc:spChg chg="add del">
          <ac:chgData name="Morgan Walsh" userId="cf4be0fd32a5ee03" providerId="LiveId" clId="{A947AAF7-5806-49E5-8C46-0FE0AAF24C48}" dt="2020-07-16T20:24:55.952" v="6173" actId="26606"/>
          <ac:spMkLst>
            <pc:docMk/>
            <pc:sldMk cId="3509706201" sldId="273"/>
            <ac:spMk id="21" creationId="{A9F421DD-DE4E-4547-A904-3F80E25E3F35}"/>
          </ac:spMkLst>
        </pc:spChg>
        <pc:spChg chg="add del">
          <ac:chgData name="Morgan Walsh" userId="cf4be0fd32a5ee03" providerId="LiveId" clId="{A947AAF7-5806-49E5-8C46-0FE0AAF24C48}" dt="2020-07-16T20:24:55.952" v="6173" actId="26606"/>
          <ac:spMkLst>
            <pc:docMk/>
            <pc:sldMk cId="3509706201" sldId="273"/>
            <ac:spMk id="22" creationId="{09985DEC-1215-4209-9708-B45CC977402E}"/>
          </ac:spMkLst>
        </pc:spChg>
        <pc:spChg chg="add del">
          <ac:chgData name="Morgan Walsh" userId="cf4be0fd32a5ee03" providerId="LiveId" clId="{A947AAF7-5806-49E5-8C46-0FE0AAF24C48}" dt="2020-07-16T20:24:55.952" v="6173" actId="26606"/>
          <ac:spMkLst>
            <pc:docMk/>
            <pc:sldMk cId="3509706201" sldId="273"/>
            <ac:spMk id="23" creationId="{90EB7086-616E-4D44-94BE-D0F763561782}"/>
          </ac:spMkLst>
        </pc:spChg>
        <pc:spChg chg="add del">
          <ac:chgData name="Morgan Walsh" userId="cf4be0fd32a5ee03" providerId="LiveId" clId="{A947AAF7-5806-49E5-8C46-0FE0AAF24C48}" dt="2020-07-16T20:24:55.952" v="6173" actId="26606"/>
          <ac:spMkLst>
            <pc:docMk/>
            <pc:sldMk cId="3509706201" sldId="273"/>
            <ac:spMk id="24" creationId="{F115DB35-53D7-4EDC-A965-A434929617CC}"/>
          </ac:spMkLst>
        </pc:spChg>
        <pc:spChg chg="add del">
          <ac:chgData name="Morgan Walsh" userId="cf4be0fd32a5ee03" providerId="LiveId" clId="{A947AAF7-5806-49E5-8C46-0FE0AAF24C48}" dt="2020-07-16T20:25:01.591" v="6175" actId="26606"/>
          <ac:spMkLst>
            <pc:docMk/>
            <pc:sldMk cId="3509706201" sldId="273"/>
            <ac:spMk id="26" creationId="{48E96387-12F1-45E4-9322-ABBF2EE040E9}"/>
          </ac:spMkLst>
        </pc:spChg>
        <pc:spChg chg="add del">
          <ac:chgData name="Morgan Walsh" userId="cf4be0fd32a5ee03" providerId="LiveId" clId="{A947AAF7-5806-49E5-8C46-0FE0AAF24C48}" dt="2020-07-16T20:25:01.591" v="6175" actId="26606"/>
          <ac:spMkLst>
            <pc:docMk/>
            <pc:sldMk cId="3509706201" sldId="273"/>
            <ac:spMk id="27" creationId="{A9F421DD-DE4E-4547-A904-3F80E25E3F35}"/>
          </ac:spMkLst>
        </pc:spChg>
        <pc:spChg chg="add del">
          <ac:chgData name="Morgan Walsh" userId="cf4be0fd32a5ee03" providerId="LiveId" clId="{A947AAF7-5806-49E5-8C46-0FE0AAF24C48}" dt="2020-07-16T20:25:01.591" v="6175" actId="26606"/>
          <ac:spMkLst>
            <pc:docMk/>
            <pc:sldMk cId="3509706201" sldId="273"/>
            <ac:spMk id="28" creationId="{09985DEC-1215-4209-9708-B45CC977402E}"/>
          </ac:spMkLst>
        </pc:spChg>
        <pc:spChg chg="add del">
          <ac:chgData name="Morgan Walsh" userId="cf4be0fd32a5ee03" providerId="LiveId" clId="{A947AAF7-5806-49E5-8C46-0FE0AAF24C48}" dt="2020-07-16T20:25:01.591" v="6175" actId="26606"/>
          <ac:spMkLst>
            <pc:docMk/>
            <pc:sldMk cId="3509706201" sldId="273"/>
            <ac:spMk id="29" creationId="{90EB7086-616E-4D44-94BE-D0F763561782}"/>
          </ac:spMkLst>
        </pc:spChg>
        <pc:spChg chg="add del">
          <ac:chgData name="Morgan Walsh" userId="cf4be0fd32a5ee03" providerId="LiveId" clId="{A947AAF7-5806-49E5-8C46-0FE0AAF24C48}" dt="2020-07-16T20:25:01.591" v="6175" actId="26606"/>
          <ac:spMkLst>
            <pc:docMk/>
            <pc:sldMk cId="3509706201" sldId="273"/>
            <ac:spMk id="30" creationId="{8B369A81-9E15-4957-AD6B-3A86B37A8B03}"/>
          </ac:spMkLst>
        </pc:spChg>
        <pc:spChg chg="add">
          <ac:chgData name="Morgan Walsh" userId="cf4be0fd32a5ee03" providerId="LiveId" clId="{A947AAF7-5806-49E5-8C46-0FE0AAF24C48}" dt="2020-07-16T20:25:01.693" v="6176" actId="26606"/>
          <ac:spMkLst>
            <pc:docMk/>
            <pc:sldMk cId="3509706201" sldId="273"/>
            <ac:spMk id="32" creationId="{48E96387-12F1-45E4-9322-ABBF2EE040E9}"/>
          </ac:spMkLst>
        </pc:spChg>
        <pc:spChg chg="add">
          <ac:chgData name="Morgan Walsh" userId="cf4be0fd32a5ee03" providerId="LiveId" clId="{A947AAF7-5806-49E5-8C46-0FE0AAF24C48}" dt="2020-07-16T20:25:01.693" v="6176" actId="26606"/>
          <ac:spMkLst>
            <pc:docMk/>
            <pc:sldMk cId="3509706201" sldId="273"/>
            <ac:spMk id="33" creationId="{A9F421DD-DE4E-4547-A904-3F80E25E3F35}"/>
          </ac:spMkLst>
        </pc:spChg>
        <pc:spChg chg="add">
          <ac:chgData name="Morgan Walsh" userId="cf4be0fd32a5ee03" providerId="LiveId" clId="{A947AAF7-5806-49E5-8C46-0FE0AAF24C48}" dt="2020-07-16T20:25:01.693" v="6176" actId="26606"/>
          <ac:spMkLst>
            <pc:docMk/>
            <pc:sldMk cId="3509706201" sldId="273"/>
            <ac:spMk id="34" creationId="{09985DEC-1215-4209-9708-B45CC977402E}"/>
          </ac:spMkLst>
        </pc:spChg>
        <pc:spChg chg="add">
          <ac:chgData name="Morgan Walsh" userId="cf4be0fd32a5ee03" providerId="LiveId" clId="{A947AAF7-5806-49E5-8C46-0FE0AAF24C48}" dt="2020-07-16T20:25:01.693" v="6176" actId="26606"/>
          <ac:spMkLst>
            <pc:docMk/>
            <pc:sldMk cId="3509706201" sldId="273"/>
            <ac:spMk id="35" creationId="{90EB7086-616E-4D44-94BE-D0F763561782}"/>
          </ac:spMkLst>
        </pc:spChg>
        <pc:spChg chg="add">
          <ac:chgData name="Morgan Walsh" userId="cf4be0fd32a5ee03" providerId="LiveId" clId="{A947AAF7-5806-49E5-8C46-0FE0AAF24C48}" dt="2020-07-16T20:25:01.693" v="6176" actId="26606"/>
          <ac:spMkLst>
            <pc:docMk/>
            <pc:sldMk cId="3509706201" sldId="273"/>
            <ac:spMk id="36" creationId="{A56981F2-287B-4FF9-ADF9-BA62CF2DBF13}"/>
          </ac:spMkLst>
        </pc:spChg>
        <pc:graphicFrameChg chg="add mod modGraphic">
          <ac:chgData name="Morgan Walsh" userId="cf4be0fd32a5ee03" providerId="LiveId" clId="{A947AAF7-5806-49E5-8C46-0FE0AAF24C48}" dt="2020-07-16T20:25:36.363" v="6178" actId="14100"/>
          <ac:graphicFrameMkLst>
            <pc:docMk/>
            <pc:sldMk cId="3509706201" sldId="273"/>
            <ac:graphicFrameMk id="4" creationId="{E9F6680E-7E1B-4BCE-8C8A-6AC516D073CC}"/>
          </ac:graphicFrameMkLst>
        </pc:graphicFrameChg>
      </pc:sldChg>
      <pc:sldChg chg="new del">
        <pc:chgData name="Morgan Walsh" userId="cf4be0fd32a5ee03" providerId="LiveId" clId="{A947AAF7-5806-49E5-8C46-0FE0AAF24C48}" dt="2020-07-16T20:21:37.707" v="6045" actId="2696"/>
        <pc:sldMkLst>
          <pc:docMk/>
          <pc:sldMk cId="3985466194" sldId="273"/>
        </pc:sldMkLst>
      </pc:sldChg>
      <pc:sldChg chg="addSp delSp modSp new mod setBg">
        <pc:chgData name="Morgan Walsh" userId="cf4be0fd32a5ee03" providerId="LiveId" clId="{A947AAF7-5806-49E5-8C46-0FE0AAF24C48}" dt="2020-07-16T20:22:47.788" v="6167" actId="962"/>
        <pc:sldMkLst>
          <pc:docMk/>
          <pc:sldMk cId="331540994" sldId="274"/>
        </pc:sldMkLst>
        <pc:spChg chg="mod ord">
          <ac:chgData name="Morgan Walsh" userId="cf4be0fd32a5ee03" providerId="LiveId" clId="{A947AAF7-5806-49E5-8C46-0FE0AAF24C48}" dt="2020-07-16T20:22:23.456" v="6070" actId="26606"/>
          <ac:spMkLst>
            <pc:docMk/>
            <pc:sldMk cId="331540994" sldId="274"/>
            <ac:spMk id="2" creationId="{4A946AC5-2A84-4343-8F2B-7B8EEFEB1D4D}"/>
          </ac:spMkLst>
        </pc:spChg>
        <pc:spChg chg="del">
          <ac:chgData name="Morgan Walsh" userId="cf4be0fd32a5ee03" providerId="LiveId" clId="{A947AAF7-5806-49E5-8C46-0FE0AAF24C48}" dt="2020-07-16T20:22:18.400" v="6066" actId="478"/>
          <ac:spMkLst>
            <pc:docMk/>
            <pc:sldMk cId="331540994" sldId="274"/>
            <ac:spMk id="3" creationId="{88850AE8-8F63-4719-BD4E-3359F27073BB}"/>
          </ac:spMkLst>
        </pc:spChg>
        <pc:spChg chg="add">
          <ac:chgData name="Morgan Walsh" userId="cf4be0fd32a5ee03" providerId="LiveId" clId="{A947AAF7-5806-49E5-8C46-0FE0AAF24C48}" dt="2020-07-16T20:22:23.456" v="6070" actId="26606"/>
          <ac:spMkLst>
            <pc:docMk/>
            <pc:sldMk cId="331540994" sldId="274"/>
            <ac:spMk id="10" creationId="{48E96387-12F1-45E4-9322-ABBF2EE040E9}"/>
          </ac:spMkLst>
        </pc:spChg>
        <pc:spChg chg="add">
          <ac:chgData name="Morgan Walsh" userId="cf4be0fd32a5ee03" providerId="LiveId" clId="{A947AAF7-5806-49E5-8C46-0FE0AAF24C48}" dt="2020-07-16T20:22:23.456" v="6070" actId="26606"/>
          <ac:spMkLst>
            <pc:docMk/>
            <pc:sldMk cId="331540994" sldId="274"/>
            <ac:spMk id="12" creationId="{A9F421DD-DE4E-4547-A904-3F80E25E3F35}"/>
          </ac:spMkLst>
        </pc:spChg>
        <pc:spChg chg="add">
          <ac:chgData name="Morgan Walsh" userId="cf4be0fd32a5ee03" providerId="LiveId" clId="{A947AAF7-5806-49E5-8C46-0FE0AAF24C48}" dt="2020-07-16T20:22:23.456" v="6070" actId="26606"/>
          <ac:spMkLst>
            <pc:docMk/>
            <pc:sldMk cId="331540994" sldId="274"/>
            <ac:spMk id="14" creationId="{09985DEC-1215-4209-9708-B45CC977402E}"/>
          </ac:spMkLst>
        </pc:spChg>
        <pc:spChg chg="add">
          <ac:chgData name="Morgan Walsh" userId="cf4be0fd32a5ee03" providerId="LiveId" clId="{A947AAF7-5806-49E5-8C46-0FE0AAF24C48}" dt="2020-07-16T20:22:23.456" v="6070" actId="26606"/>
          <ac:spMkLst>
            <pc:docMk/>
            <pc:sldMk cId="331540994" sldId="274"/>
            <ac:spMk id="16" creationId="{90EB7086-616E-4D44-94BE-D0F763561782}"/>
          </ac:spMkLst>
        </pc:spChg>
        <pc:spChg chg="add">
          <ac:chgData name="Morgan Walsh" userId="cf4be0fd32a5ee03" providerId="LiveId" clId="{A947AAF7-5806-49E5-8C46-0FE0AAF24C48}" dt="2020-07-16T20:22:23.456" v="6070" actId="26606"/>
          <ac:spMkLst>
            <pc:docMk/>
            <pc:sldMk cId="331540994" sldId="274"/>
            <ac:spMk id="18" creationId="{F115DB35-53D7-4EDC-A965-A434929617CC}"/>
          </ac:spMkLst>
        </pc:spChg>
        <pc:spChg chg="add">
          <ac:chgData name="Morgan Walsh" userId="cf4be0fd32a5ee03" providerId="LiveId" clId="{A947AAF7-5806-49E5-8C46-0FE0AAF24C48}" dt="2020-07-16T20:22:23.456" v="6070" actId="26606"/>
          <ac:spMkLst>
            <pc:docMk/>
            <pc:sldMk cId="331540994" sldId="274"/>
            <ac:spMk id="20" creationId="{4B610F9C-62FE-46FC-8607-C35030B6321A}"/>
          </ac:spMkLst>
        </pc:spChg>
        <pc:picChg chg="add mod">
          <ac:chgData name="Morgan Walsh" userId="cf4be0fd32a5ee03" providerId="LiveId" clId="{A947AAF7-5806-49E5-8C46-0FE0AAF24C48}" dt="2020-07-16T20:22:47.788" v="6167" actId="962"/>
          <ac:picMkLst>
            <pc:docMk/>
            <pc:sldMk cId="331540994" sldId="274"/>
            <ac:picMk id="5" creationId="{F729106D-F025-4564-8DEB-2ECA7BC5DC6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E7036B-0AD8-4ABC-9365-2ADFB1211F91}" type="doc">
      <dgm:prSet loTypeId="urn:microsoft.com/office/officeart/2005/8/layout/process1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3B1BC29-09F7-4C14-BE8E-337D515B7D66}">
      <dgm:prSet/>
      <dgm:spPr/>
      <dgm:t>
        <a:bodyPr/>
        <a:lstStyle/>
        <a:p>
          <a:r>
            <a:rPr lang="en-GB"/>
            <a:t>I feel my first attempt at a Enterprise style Java Inventory Management System went very well, in the grand scheme of things. The knowledge gained from making mistakes has been very valuable in my learning process.</a:t>
          </a:r>
          <a:endParaRPr lang="en-US"/>
        </a:p>
      </dgm:t>
    </dgm:pt>
    <dgm:pt modelId="{5E660531-9B0D-49C7-BC13-5F3EB8401C77}" type="parTrans" cxnId="{ACEDD29C-A0D0-4BAF-9124-46B90FAFCA2B}">
      <dgm:prSet/>
      <dgm:spPr/>
      <dgm:t>
        <a:bodyPr/>
        <a:lstStyle/>
        <a:p>
          <a:endParaRPr lang="en-US"/>
        </a:p>
      </dgm:t>
    </dgm:pt>
    <dgm:pt modelId="{BBEFAB76-837C-410D-A50D-54229C235EC4}" type="sibTrans" cxnId="{ACEDD29C-A0D0-4BAF-9124-46B90FAFCA2B}">
      <dgm:prSet/>
      <dgm:spPr/>
      <dgm:t>
        <a:bodyPr/>
        <a:lstStyle/>
        <a:p>
          <a:endParaRPr lang="en-US"/>
        </a:p>
      </dgm:t>
    </dgm:pt>
    <dgm:pt modelId="{F8D3F001-C55D-4703-8776-4F124973009E}">
      <dgm:prSet/>
      <dgm:spPr/>
      <dgm:t>
        <a:bodyPr/>
        <a:lstStyle/>
        <a:p>
          <a:r>
            <a:rPr lang="en-GB"/>
            <a:t>Although testing was rough at first, upon the discovery that Junit could be used with a test database, I set to work at an astonishing pace; achieving a test coverage of 75.5%.</a:t>
          </a:r>
          <a:endParaRPr lang="en-US"/>
        </a:p>
      </dgm:t>
    </dgm:pt>
    <dgm:pt modelId="{17C24543-535E-40D1-9264-670AE531E308}" type="parTrans" cxnId="{9C34A9D8-7ED2-4BB7-BF3A-6FBF1248168A}">
      <dgm:prSet/>
      <dgm:spPr/>
      <dgm:t>
        <a:bodyPr/>
        <a:lstStyle/>
        <a:p>
          <a:endParaRPr lang="en-US"/>
        </a:p>
      </dgm:t>
    </dgm:pt>
    <dgm:pt modelId="{7A9F4AFF-647F-42A9-A5E2-898033C8262F}" type="sibTrans" cxnId="{9C34A9D8-7ED2-4BB7-BF3A-6FBF1248168A}">
      <dgm:prSet/>
      <dgm:spPr/>
      <dgm:t>
        <a:bodyPr/>
        <a:lstStyle/>
        <a:p>
          <a:endParaRPr lang="en-US"/>
        </a:p>
      </dgm:t>
    </dgm:pt>
    <dgm:pt modelId="{7935E7CC-ABDB-4670-94BB-3D82E5DDF8BE}">
      <dgm:prSet/>
      <dgm:spPr/>
      <dgm:t>
        <a:bodyPr/>
        <a:lstStyle/>
        <a:p>
          <a:r>
            <a:rPr lang="en-GB"/>
            <a:t>Even though the I failed to achieve the 80% coverage and calculate cost criteria successfully, I achieved the concept of a Minimal Viable Product (MVP) meeting all other functionality specified in the criteria.</a:t>
          </a:r>
          <a:endParaRPr lang="en-US"/>
        </a:p>
      </dgm:t>
    </dgm:pt>
    <dgm:pt modelId="{23A0A520-61BC-4F53-A2AB-3612208391B1}" type="parTrans" cxnId="{72F3B2A3-F952-488A-9363-402DEABB36B6}">
      <dgm:prSet/>
      <dgm:spPr/>
      <dgm:t>
        <a:bodyPr/>
        <a:lstStyle/>
        <a:p>
          <a:endParaRPr lang="en-US"/>
        </a:p>
      </dgm:t>
    </dgm:pt>
    <dgm:pt modelId="{107F2C74-E953-4B6A-B5B7-810C0170E506}" type="sibTrans" cxnId="{72F3B2A3-F952-488A-9363-402DEABB36B6}">
      <dgm:prSet/>
      <dgm:spPr/>
      <dgm:t>
        <a:bodyPr/>
        <a:lstStyle/>
        <a:p>
          <a:endParaRPr lang="en-US"/>
        </a:p>
      </dgm:t>
    </dgm:pt>
    <dgm:pt modelId="{26D29BFD-9DCC-4A01-9F7C-F45DB42747C2}" type="pres">
      <dgm:prSet presAssocID="{E4E7036B-0AD8-4ABC-9365-2ADFB1211F91}" presName="Name0" presStyleCnt="0">
        <dgm:presLayoutVars>
          <dgm:dir/>
          <dgm:resizeHandles val="exact"/>
        </dgm:presLayoutVars>
      </dgm:prSet>
      <dgm:spPr/>
    </dgm:pt>
    <dgm:pt modelId="{720FDD11-801E-4F7F-88AF-AA517DC01E6B}" type="pres">
      <dgm:prSet presAssocID="{F3B1BC29-09F7-4C14-BE8E-337D515B7D66}" presName="node" presStyleLbl="node1" presStyleIdx="0" presStyleCnt="3">
        <dgm:presLayoutVars>
          <dgm:bulletEnabled val="1"/>
        </dgm:presLayoutVars>
      </dgm:prSet>
      <dgm:spPr/>
    </dgm:pt>
    <dgm:pt modelId="{90C2A959-BF98-4F3E-ADBC-8B24463F1CD9}" type="pres">
      <dgm:prSet presAssocID="{BBEFAB76-837C-410D-A50D-54229C235EC4}" presName="sibTrans" presStyleLbl="sibTrans2D1" presStyleIdx="0" presStyleCnt="2"/>
      <dgm:spPr/>
    </dgm:pt>
    <dgm:pt modelId="{1F635EDA-8DF2-4B51-9054-0C09D2059C34}" type="pres">
      <dgm:prSet presAssocID="{BBEFAB76-837C-410D-A50D-54229C235EC4}" presName="connectorText" presStyleLbl="sibTrans2D1" presStyleIdx="0" presStyleCnt="2"/>
      <dgm:spPr/>
    </dgm:pt>
    <dgm:pt modelId="{CD21BB41-5B94-44BC-A0EC-04BAA97B4ED1}" type="pres">
      <dgm:prSet presAssocID="{F8D3F001-C55D-4703-8776-4F124973009E}" presName="node" presStyleLbl="node1" presStyleIdx="1" presStyleCnt="3">
        <dgm:presLayoutVars>
          <dgm:bulletEnabled val="1"/>
        </dgm:presLayoutVars>
      </dgm:prSet>
      <dgm:spPr/>
    </dgm:pt>
    <dgm:pt modelId="{80EA0AAA-BDD6-4E42-BF2B-4A9148E97458}" type="pres">
      <dgm:prSet presAssocID="{7A9F4AFF-647F-42A9-A5E2-898033C8262F}" presName="sibTrans" presStyleLbl="sibTrans2D1" presStyleIdx="1" presStyleCnt="2"/>
      <dgm:spPr/>
    </dgm:pt>
    <dgm:pt modelId="{5337E52D-DDC5-4838-A205-F107CF153EE5}" type="pres">
      <dgm:prSet presAssocID="{7A9F4AFF-647F-42A9-A5E2-898033C8262F}" presName="connectorText" presStyleLbl="sibTrans2D1" presStyleIdx="1" presStyleCnt="2"/>
      <dgm:spPr/>
    </dgm:pt>
    <dgm:pt modelId="{0F420489-90F9-4784-9EC7-5D41F0381507}" type="pres">
      <dgm:prSet presAssocID="{7935E7CC-ABDB-4670-94BB-3D82E5DDF8BE}" presName="node" presStyleLbl="node1" presStyleIdx="2" presStyleCnt="3">
        <dgm:presLayoutVars>
          <dgm:bulletEnabled val="1"/>
        </dgm:presLayoutVars>
      </dgm:prSet>
      <dgm:spPr/>
    </dgm:pt>
  </dgm:ptLst>
  <dgm:cxnLst>
    <dgm:cxn modelId="{0F488F07-1CC5-48FC-A516-F7883934F8A9}" type="presOf" srcId="{F3B1BC29-09F7-4C14-BE8E-337D515B7D66}" destId="{720FDD11-801E-4F7F-88AF-AA517DC01E6B}" srcOrd="0" destOrd="0" presId="urn:microsoft.com/office/officeart/2005/8/layout/process1"/>
    <dgm:cxn modelId="{927E1E23-BF1D-4488-9521-DE3A157CF9EF}" type="presOf" srcId="{7935E7CC-ABDB-4670-94BB-3D82E5DDF8BE}" destId="{0F420489-90F9-4784-9EC7-5D41F0381507}" srcOrd="0" destOrd="0" presId="urn:microsoft.com/office/officeart/2005/8/layout/process1"/>
    <dgm:cxn modelId="{51A5F63B-2136-4A48-A12F-A543762283D4}" type="presOf" srcId="{BBEFAB76-837C-410D-A50D-54229C235EC4}" destId="{90C2A959-BF98-4F3E-ADBC-8B24463F1CD9}" srcOrd="0" destOrd="0" presId="urn:microsoft.com/office/officeart/2005/8/layout/process1"/>
    <dgm:cxn modelId="{F3EF5B5D-9279-41D2-8F54-F2E236B11C6E}" type="presOf" srcId="{BBEFAB76-837C-410D-A50D-54229C235EC4}" destId="{1F635EDA-8DF2-4B51-9054-0C09D2059C34}" srcOrd="1" destOrd="0" presId="urn:microsoft.com/office/officeart/2005/8/layout/process1"/>
    <dgm:cxn modelId="{073E768B-30D3-43CA-AB46-2FD6121B94DB}" type="presOf" srcId="{E4E7036B-0AD8-4ABC-9365-2ADFB1211F91}" destId="{26D29BFD-9DCC-4A01-9F7C-F45DB42747C2}" srcOrd="0" destOrd="0" presId="urn:microsoft.com/office/officeart/2005/8/layout/process1"/>
    <dgm:cxn modelId="{ACEDD29C-A0D0-4BAF-9124-46B90FAFCA2B}" srcId="{E4E7036B-0AD8-4ABC-9365-2ADFB1211F91}" destId="{F3B1BC29-09F7-4C14-BE8E-337D515B7D66}" srcOrd="0" destOrd="0" parTransId="{5E660531-9B0D-49C7-BC13-5F3EB8401C77}" sibTransId="{BBEFAB76-837C-410D-A50D-54229C235EC4}"/>
    <dgm:cxn modelId="{591079A0-420C-48C0-BCA7-A47260625F06}" type="presOf" srcId="{7A9F4AFF-647F-42A9-A5E2-898033C8262F}" destId="{5337E52D-DDC5-4838-A205-F107CF153EE5}" srcOrd="1" destOrd="0" presId="urn:microsoft.com/office/officeart/2005/8/layout/process1"/>
    <dgm:cxn modelId="{72F3B2A3-F952-488A-9363-402DEABB36B6}" srcId="{E4E7036B-0AD8-4ABC-9365-2ADFB1211F91}" destId="{7935E7CC-ABDB-4670-94BB-3D82E5DDF8BE}" srcOrd="2" destOrd="0" parTransId="{23A0A520-61BC-4F53-A2AB-3612208391B1}" sibTransId="{107F2C74-E953-4B6A-B5B7-810C0170E506}"/>
    <dgm:cxn modelId="{3CF33FAF-3363-4127-A5F0-8856B9B39843}" type="presOf" srcId="{7A9F4AFF-647F-42A9-A5E2-898033C8262F}" destId="{80EA0AAA-BDD6-4E42-BF2B-4A9148E97458}" srcOrd="0" destOrd="0" presId="urn:microsoft.com/office/officeart/2005/8/layout/process1"/>
    <dgm:cxn modelId="{9C34A9D8-7ED2-4BB7-BF3A-6FBF1248168A}" srcId="{E4E7036B-0AD8-4ABC-9365-2ADFB1211F91}" destId="{F8D3F001-C55D-4703-8776-4F124973009E}" srcOrd="1" destOrd="0" parTransId="{17C24543-535E-40D1-9264-670AE531E308}" sibTransId="{7A9F4AFF-647F-42A9-A5E2-898033C8262F}"/>
    <dgm:cxn modelId="{A0FAB9DB-0049-4542-91CD-8CCD9A7A10DE}" type="presOf" srcId="{F8D3F001-C55D-4703-8776-4F124973009E}" destId="{CD21BB41-5B94-44BC-A0EC-04BAA97B4ED1}" srcOrd="0" destOrd="0" presId="urn:microsoft.com/office/officeart/2005/8/layout/process1"/>
    <dgm:cxn modelId="{6B7BFC7B-64FD-4F19-A879-9228709E7181}" type="presParOf" srcId="{26D29BFD-9DCC-4A01-9F7C-F45DB42747C2}" destId="{720FDD11-801E-4F7F-88AF-AA517DC01E6B}" srcOrd="0" destOrd="0" presId="urn:microsoft.com/office/officeart/2005/8/layout/process1"/>
    <dgm:cxn modelId="{0CC946F1-8776-4D5F-B1D4-B89EB59AE1B6}" type="presParOf" srcId="{26D29BFD-9DCC-4A01-9F7C-F45DB42747C2}" destId="{90C2A959-BF98-4F3E-ADBC-8B24463F1CD9}" srcOrd="1" destOrd="0" presId="urn:microsoft.com/office/officeart/2005/8/layout/process1"/>
    <dgm:cxn modelId="{8BA2759F-81CE-4818-89E2-622FB5FBBE73}" type="presParOf" srcId="{90C2A959-BF98-4F3E-ADBC-8B24463F1CD9}" destId="{1F635EDA-8DF2-4B51-9054-0C09D2059C34}" srcOrd="0" destOrd="0" presId="urn:microsoft.com/office/officeart/2005/8/layout/process1"/>
    <dgm:cxn modelId="{C43486C2-E30D-4636-B351-D2D0D2B31C8F}" type="presParOf" srcId="{26D29BFD-9DCC-4A01-9F7C-F45DB42747C2}" destId="{CD21BB41-5B94-44BC-A0EC-04BAA97B4ED1}" srcOrd="2" destOrd="0" presId="urn:microsoft.com/office/officeart/2005/8/layout/process1"/>
    <dgm:cxn modelId="{C0272F43-51DD-4ED8-96E9-8C2EF85E32E0}" type="presParOf" srcId="{26D29BFD-9DCC-4A01-9F7C-F45DB42747C2}" destId="{80EA0AAA-BDD6-4E42-BF2B-4A9148E97458}" srcOrd="3" destOrd="0" presId="urn:microsoft.com/office/officeart/2005/8/layout/process1"/>
    <dgm:cxn modelId="{E1055272-762B-4429-AD50-DC17ABBAA67C}" type="presParOf" srcId="{80EA0AAA-BDD6-4E42-BF2B-4A9148E97458}" destId="{5337E52D-DDC5-4838-A205-F107CF153EE5}" srcOrd="0" destOrd="0" presId="urn:microsoft.com/office/officeart/2005/8/layout/process1"/>
    <dgm:cxn modelId="{F0E6C87B-52B2-4A5F-8DB9-C88DD1C7D352}" type="presParOf" srcId="{26D29BFD-9DCC-4A01-9F7C-F45DB42747C2}" destId="{0F420489-90F9-4784-9EC7-5D41F038150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FDD11-801E-4F7F-88AF-AA517DC01E6B}">
      <dsp:nvSpPr>
        <dsp:cNvPr id="0" name=""/>
        <dsp:cNvSpPr/>
      </dsp:nvSpPr>
      <dsp:spPr>
        <a:xfrm>
          <a:off x="8793" y="230032"/>
          <a:ext cx="2628175" cy="2685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I feel my first attempt at a Enterprise style Java Inventory Management System went very well, in the grand scheme of things. The knowledge gained from making mistakes has been very valuable in my learning process.</a:t>
          </a:r>
          <a:endParaRPr lang="en-US" sz="1800" kern="1200"/>
        </a:p>
      </dsp:txBody>
      <dsp:txXfrm>
        <a:off x="85770" y="307009"/>
        <a:ext cx="2474221" cy="2531713"/>
      </dsp:txXfrm>
    </dsp:sp>
    <dsp:sp modelId="{90C2A959-BF98-4F3E-ADBC-8B24463F1CD9}">
      <dsp:nvSpPr>
        <dsp:cNvPr id="0" name=""/>
        <dsp:cNvSpPr/>
      </dsp:nvSpPr>
      <dsp:spPr>
        <a:xfrm>
          <a:off x="2899786" y="1246972"/>
          <a:ext cx="557173" cy="6517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899786" y="1377329"/>
        <a:ext cx="390021" cy="391073"/>
      </dsp:txXfrm>
    </dsp:sp>
    <dsp:sp modelId="{CD21BB41-5B94-44BC-A0EC-04BAA97B4ED1}">
      <dsp:nvSpPr>
        <dsp:cNvPr id="0" name=""/>
        <dsp:cNvSpPr/>
      </dsp:nvSpPr>
      <dsp:spPr>
        <a:xfrm>
          <a:off x="3688239" y="230032"/>
          <a:ext cx="2628175" cy="2685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Although testing was rough at first, upon the discovery that Junit could be used with a test database, I set to work at an astonishing pace; achieving a test coverage of 75.5%.</a:t>
          </a:r>
          <a:endParaRPr lang="en-US" sz="1800" kern="1200"/>
        </a:p>
      </dsp:txBody>
      <dsp:txXfrm>
        <a:off x="3765216" y="307009"/>
        <a:ext cx="2474221" cy="2531713"/>
      </dsp:txXfrm>
    </dsp:sp>
    <dsp:sp modelId="{80EA0AAA-BDD6-4E42-BF2B-4A9148E97458}">
      <dsp:nvSpPr>
        <dsp:cNvPr id="0" name=""/>
        <dsp:cNvSpPr/>
      </dsp:nvSpPr>
      <dsp:spPr>
        <a:xfrm>
          <a:off x="6579232" y="1246972"/>
          <a:ext cx="557173" cy="6517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579232" y="1377329"/>
        <a:ext cx="390021" cy="391073"/>
      </dsp:txXfrm>
    </dsp:sp>
    <dsp:sp modelId="{0F420489-90F9-4784-9EC7-5D41F0381507}">
      <dsp:nvSpPr>
        <dsp:cNvPr id="0" name=""/>
        <dsp:cNvSpPr/>
      </dsp:nvSpPr>
      <dsp:spPr>
        <a:xfrm>
          <a:off x="7367685" y="230032"/>
          <a:ext cx="2628175" cy="2685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Even though the I failed to achieve the 80% coverage and calculate cost criteria successfully, I achieved the concept of a Minimal Viable Product (MVP) meeting all other functionality specified in the criteria.</a:t>
          </a:r>
          <a:endParaRPr lang="en-US" sz="1800" kern="1200"/>
        </a:p>
      </dsp:txBody>
      <dsp:txXfrm>
        <a:off x="7444662" y="307009"/>
        <a:ext cx="2474221" cy="2531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Disobeying single responsibility, fixed this by placing an Item class instance variable to each instance of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7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0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organ.walsh@acadamytrainee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424510"/>
            <a:ext cx="10993549" cy="1042734"/>
          </a:xfrm>
        </p:spPr>
        <p:txBody>
          <a:bodyPr>
            <a:noAutofit/>
          </a:bodyPr>
          <a:lstStyle/>
          <a:p>
            <a:r>
              <a:rPr lang="en-US" sz="4700" dirty="0">
                <a:solidFill>
                  <a:schemeClr val="bg1"/>
                </a:solidFill>
              </a:rPr>
              <a:t>An Inventory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By Morgan Lewis Walsh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49EAB-FE79-455D-A3E9-AE2BCAAC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GB"/>
              <a:t>How I fixed my mistake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262FC-EDEF-4FA4-BF13-FDA48B652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Luckily, this was a simple fix :D</a:t>
            </a:r>
          </a:p>
          <a:p>
            <a:endParaRPr lang="en-GB">
              <a:solidFill>
                <a:schemeClr val="bg1"/>
              </a:solidFill>
            </a:endParaRPr>
          </a:p>
          <a:p>
            <a:r>
              <a:rPr lang="en-GB">
                <a:solidFill>
                  <a:schemeClr val="bg1"/>
                </a:solidFill>
              </a:rPr>
              <a:t>All it took was obeying the principle of single responsibility, therefore encapsulating relevant services within a single class.</a:t>
            </a:r>
          </a:p>
          <a:p>
            <a:endParaRPr lang="en-GB">
              <a:solidFill>
                <a:schemeClr val="bg1"/>
              </a:solidFill>
            </a:endParaRPr>
          </a:p>
          <a:p>
            <a:r>
              <a:rPr lang="en-GB">
                <a:solidFill>
                  <a:schemeClr val="bg1"/>
                </a:solidFill>
              </a:rPr>
              <a:t>I did this by adding an Item class instance variable to my Order class.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8EEEFC3-6B90-486D-A8B8-7968AC62F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203" y="702155"/>
            <a:ext cx="3811540" cy="552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2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FE65E-1C8E-4499-B248-2BD84F65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GB" dirty="0"/>
              <a:t>The final sprint, sprint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EDD2D-8440-4BE4-8B9F-19CC680FE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3" y="2180497"/>
            <a:ext cx="5404639" cy="40456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27D3-783F-4F02-8653-35C1D0A1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final leg of the journey, my final sprint. Here, I had to make sure my application functioned correctly via unit testing; thus ensuring correct, and working CRUD functionality.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 used Maven &amp; </a:t>
            </a:r>
            <a:r>
              <a:rPr lang="en-GB" dirty="0" err="1"/>
              <a:t>Surefire</a:t>
            </a:r>
            <a:r>
              <a:rPr lang="en-GB" dirty="0"/>
              <a:t> to package my application into a JAR file and receive reports in my ‘target’ directory.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Once my unit tests passed, at a coverage of 75.5% (Originally ≈ 81.0%), I started my presentation building.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322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0F514-09F1-4FEF-A697-CD9534A2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GB" sz="2700">
                <a:solidFill>
                  <a:srgbClr val="FFFFFF"/>
                </a:solidFill>
              </a:rPr>
              <a:t>Time for a project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C21DE-7394-4BD2-B9A8-2937D2BD5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GB" dirty="0"/>
              <a:t>I will demonstrate to you:</a:t>
            </a:r>
          </a:p>
          <a:p>
            <a:endParaRPr lang="en-GB" dirty="0"/>
          </a:p>
          <a:p>
            <a:pPr lvl="1"/>
            <a:r>
              <a:rPr lang="en-GB" dirty="0"/>
              <a:t>How my Inventory Management System works (A high-level overview)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My tests running, and a </a:t>
            </a:r>
            <a:r>
              <a:rPr lang="en-GB" dirty="0" err="1"/>
              <a:t>Surefire</a:t>
            </a:r>
            <a:r>
              <a:rPr lang="en-GB" dirty="0"/>
              <a:t> report.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 quick look at </a:t>
            </a:r>
            <a:r>
              <a:rPr lang="en-GB"/>
              <a:t>my readme.</a:t>
            </a:r>
          </a:p>
        </p:txBody>
      </p:sp>
    </p:spTree>
    <p:extLst>
      <p:ext uri="{BB962C8B-B14F-4D97-AF65-F5344CB8AC3E}">
        <p14:creationId xmlns:p14="http://schemas.microsoft.com/office/powerpoint/2010/main" val="396177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6677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13C40-9F99-4CD8-8280-D2C64C5C6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094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GB" sz="3200">
                <a:solidFill>
                  <a:srgbClr val="FFFFFF"/>
                </a:solidFill>
              </a:rPr>
              <a:t>What could I have done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6442C-4077-4312-B6E8-C901C6F84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916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GB"/>
              <a:t>My calculateCost() method does not function as intended, instead returning 0 rather then iterating over the ItemSet as intended. This requires me to improve my debugging abilities.</a:t>
            </a:r>
          </a:p>
          <a:p>
            <a:endParaRPr lang="en-GB"/>
          </a:p>
          <a:p>
            <a:r>
              <a:rPr lang="en-GB"/>
              <a:t>At times, I felt like I was not ‘standing on my own two feet’, in the proverbial sense. At other times, I felt like it flew by. I feel this is likely due to not poor, but not great planning and failure to get Planning Poker to function; thus reducing my ability to gauge a tasks difficulty prior to starting.</a:t>
            </a:r>
          </a:p>
          <a:p>
            <a:endParaRPr lang="en-GB"/>
          </a:p>
          <a:p>
            <a:r>
              <a:rPr lang="en-GB"/>
              <a:t>Testing was a rough process at first, as I struggled to get Mockito functioning.</a:t>
            </a:r>
          </a:p>
        </p:txBody>
      </p:sp>
    </p:spTree>
    <p:extLst>
      <p:ext uri="{BB962C8B-B14F-4D97-AF65-F5344CB8AC3E}">
        <p14:creationId xmlns:p14="http://schemas.microsoft.com/office/powerpoint/2010/main" val="176036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66274610-0B8D-4F68-A77F-F6160E3C8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1F99B-260B-454F-822A-E1013751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4" y="4999383"/>
            <a:ext cx="11293599" cy="952428"/>
          </a:xfrm>
        </p:spPr>
        <p:txBody>
          <a:bodyPr anchor="ctr">
            <a:normAutofit/>
          </a:bodyPr>
          <a:lstStyle/>
          <a:p>
            <a:r>
              <a:rPr lang="en-GB"/>
              <a:t>What went well</a:t>
            </a:r>
            <a:endParaRPr lang="en-GB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8820321-1BC7-42E1-B710-A84C5A220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1"/>
            <a:ext cx="11298933" cy="437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C26AE0-EBFE-438D-AA3D-CAA6DAC63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57326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8057AF-D878-40E9-BA0D-638F35F05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6057326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E46F63-BF3A-400A-A34D-308744F04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53769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C9531EF-1252-4A77-B977-214CA36DA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037473"/>
              </p:ext>
            </p:extLst>
          </p:nvPr>
        </p:nvGraphicFramePr>
        <p:xfrm>
          <a:off x="1090001" y="1093924"/>
          <a:ext cx="10004654" cy="3145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337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C9AD7944-B81E-40B3-9550-2C6DF9CC0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3031" y="1208531"/>
            <a:ext cx="4735069" cy="473506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2335E-3131-44B4-8C18-FD0D21A9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966847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 for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  <a:hlinkClick r:id="rId4"/>
              </a:rPr>
              <a:t>Morgan.walsh@acadamytrainee.com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Trainee digital/software consultant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7A363-6866-4C16-AA44-D6419694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Project scope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2E799891-660A-4F92-9A1D-8334E2118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883" y="723899"/>
            <a:ext cx="3566161" cy="35661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BA81C6-87E3-4A63-85E2-FA6984DF94F0}"/>
              </a:ext>
            </a:extLst>
          </p:cNvPr>
          <p:cNvSpPr txBox="1"/>
          <p:nvPr/>
        </p:nvSpPr>
        <p:spPr>
          <a:xfrm>
            <a:off x="4241830" y="1076960"/>
            <a:ext cx="75036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IMS project aims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Version Control integration, using Agile and the Feature-Branch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Kanban board with user stories and task completed throughout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relational SQL database for persistent data storage, with at least three tables, and their relationships modelled via an Entity Relation Diagram (ERD).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functional ‘back-end’ to the application that follows best practice and design principles in OOP, meeting the Kanban board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functional application build, with dependencies included, produced via an integrated build tool.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Unit tests to validate the application, with an aim of 80% test coverage.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986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Tech Requirements</a:t>
            </a: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49DB17C8-F648-40F5-8BF6-5C20FCA61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883" y="723899"/>
            <a:ext cx="3566161" cy="3566161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B80A822-4C28-42D4-BFBD-0777CE469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24184"/>
              </p:ext>
            </p:extLst>
          </p:nvPr>
        </p:nvGraphicFramePr>
        <p:xfrm>
          <a:off x="4241830" y="1088323"/>
          <a:ext cx="75036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818">
                  <a:extLst>
                    <a:ext uri="{9D8B030D-6E8A-4147-A177-3AD203B41FA5}">
                      <a16:colId xmlns:a16="http://schemas.microsoft.com/office/drawing/2014/main" val="3331802610"/>
                    </a:ext>
                  </a:extLst>
                </a:gridCol>
                <a:gridCol w="3751818">
                  <a:extLst>
                    <a:ext uri="{9D8B030D-6E8A-4147-A177-3AD203B41FA5}">
                      <a16:colId xmlns:a16="http://schemas.microsoft.com/office/drawing/2014/main" val="3928103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Technology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Technology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29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Version Control System (VCS)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9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Source Code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7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Kanban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15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Database Management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GCP MySQL instance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8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Back-end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72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Build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88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Unit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52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871AE93-72B2-4545-989F-4B08DCD78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B0F13F-C83B-4678-ABCC-5F6FB1D38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B2F85-A6DE-403D-88FA-07B5192EA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GB" dirty="0"/>
              <a:t>Where did I start… sprint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074ED4-9DB5-4D14-BDCF-BD7D0C145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8FF616-1F75-49FC-861B-7B794054A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84B385-16B6-44A9-9A47-1C765B376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2BF813BF-C822-41C5-B21E-169E224D5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9"/>
            <a:ext cx="7183597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Deciding where to start is tricky!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After forking the IMS starting point repository from Nick Johnsons GitHub, I decided to follow the laid out milestones, and with this I created my Jira board and added the milestones as tasks and user stories.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At this stage, I created my Risk Assessment and ERD, then placed them within my project repositories root.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Afterwards, I created my GCP SQL instance in preparation for the future.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D4457-D81B-4682-8A67-1F6BCC2A6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70" y="4722242"/>
            <a:ext cx="7183597" cy="646523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53995310-F31C-4B23-870C-1DB99296C44B}"/>
              </a:ext>
            </a:extLst>
          </p:cNvPr>
          <p:cNvSpPr/>
          <p:nvPr/>
        </p:nvSpPr>
        <p:spPr>
          <a:xfrm rot="11359446">
            <a:off x="5880062" y="5508650"/>
            <a:ext cx="1825394" cy="120946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en-GB" dirty="0"/>
              <a:t>My first Sprint</a:t>
            </a:r>
          </a:p>
        </p:txBody>
      </p:sp>
    </p:spTree>
    <p:extLst>
      <p:ext uri="{BB962C8B-B14F-4D97-AF65-F5344CB8AC3E}">
        <p14:creationId xmlns:p14="http://schemas.microsoft.com/office/powerpoint/2010/main" val="87091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6" name="Rectangle 16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0C455-7B5C-48E0-8B1F-2AE88FB4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Risk assessment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F6680E-7E1B-4BCE-8C8A-6AC516D07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109846"/>
              </p:ext>
            </p:extLst>
          </p:nvPr>
        </p:nvGraphicFramePr>
        <p:xfrm>
          <a:off x="581191" y="2506981"/>
          <a:ext cx="11164276" cy="388636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73459">
                  <a:extLst>
                    <a:ext uri="{9D8B030D-6E8A-4147-A177-3AD203B41FA5}">
                      <a16:colId xmlns:a16="http://schemas.microsoft.com/office/drawing/2014/main" val="4203542227"/>
                    </a:ext>
                  </a:extLst>
                </a:gridCol>
                <a:gridCol w="3368622">
                  <a:extLst>
                    <a:ext uri="{9D8B030D-6E8A-4147-A177-3AD203B41FA5}">
                      <a16:colId xmlns:a16="http://schemas.microsoft.com/office/drawing/2014/main" val="3791967824"/>
                    </a:ext>
                  </a:extLst>
                </a:gridCol>
                <a:gridCol w="3522301">
                  <a:extLst>
                    <a:ext uri="{9D8B030D-6E8A-4147-A177-3AD203B41FA5}">
                      <a16:colId xmlns:a16="http://schemas.microsoft.com/office/drawing/2014/main" val="1396879369"/>
                    </a:ext>
                  </a:extLst>
                </a:gridCol>
                <a:gridCol w="1448339">
                  <a:extLst>
                    <a:ext uri="{9D8B030D-6E8A-4147-A177-3AD203B41FA5}">
                      <a16:colId xmlns:a16="http://schemas.microsoft.com/office/drawing/2014/main" val="3383182707"/>
                    </a:ext>
                  </a:extLst>
                </a:gridCol>
                <a:gridCol w="787938">
                  <a:extLst>
                    <a:ext uri="{9D8B030D-6E8A-4147-A177-3AD203B41FA5}">
                      <a16:colId xmlns:a16="http://schemas.microsoft.com/office/drawing/2014/main" val="938949519"/>
                    </a:ext>
                  </a:extLst>
                </a:gridCol>
                <a:gridCol w="544269">
                  <a:extLst>
                    <a:ext uri="{9D8B030D-6E8A-4147-A177-3AD203B41FA5}">
                      <a16:colId xmlns:a16="http://schemas.microsoft.com/office/drawing/2014/main" val="2028167068"/>
                    </a:ext>
                  </a:extLst>
                </a:gridCol>
                <a:gridCol w="519348">
                  <a:extLst>
                    <a:ext uri="{9D8B030D-6E8A-4147-A177-3AD203B41FA5}">
                      <a16:colId xmlns:a16="http://schemas.microsoft.com/office/drawing/2014/main" val="564612962"/>
                    </a:ext>
                  </a:extLst>
                </a:gridCol>
              </a:tblGrid>
              <a:tr h="3123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RISK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RISK STATEMENT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RESPONSE STRATEGY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OBJECTIVES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LIKELIHOOD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IMPACT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RISK LEVEL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extLst>
                  <a:ext uri="{0D108BD9-81ED-4DB2-BD59-A6C34878D82A}">
                    <a16:rowId xmlns:a16="http://schemas.microsoft.com/office/drawing/2014/main" val="545112525"/>
                  </a:ext>
                </a:extLst>
              </a:tr>
              <a:tr h="4561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Autism/Social communicative factors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As I am on the autistic spectrum, this can affect my ability to accurately report how I am doing which can slow progression.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Telling my tutors about this and look into having regular self-mediated progress checks into my projects progression via Jira.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Reduce the impact autism spectrum disorder may have on my work.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High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Medium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Medium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extLst>
                  <a:ext uri="{0D108BD9-81ED-4DB2-BD59-A6C34878D82A}">
                    <a16:rowId xmlns:a16="http://schemas.microsoft.com/office/drawing/2014/main" val="4264735887"/>
                  </a:ext>
                </a:extLst>
              </a:tr>
              <a:tr h="7435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GitHub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Documentation and code will be publicly available, I should ensure no hard-coded sensitive data remains and no documentation containing sensitive data is available for access.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Double, even triple, checking work before uploading and using stronger usernames and password.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Reduce the likelihood of data theft.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Increase layers of protection.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Low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High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High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extLst>
                  <a:ext uri="{0D108BD9-81ED-4DB2-BD59-A6C34878D82A}">
                    <a16:rowId xmlns:a16="http://schemas.microsoft.com/office/drawing/2014/main" val="1587652497"/>
                  </a:ext>
                </a:extLst>
              </a:tr>
              <a:tr h="5998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Hardware Failure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Failure of home-computing equipment could cause me to lose access to data/work produced or corrupt local files.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Ensure backups exist on the cloud. A spare computing machine would also be viable for continuing work.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Reduce the likelihood of losing data.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Improve data integrity.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Low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High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Medium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extLst>
                  <a:ext uri="{0D108BD9-81ED-4DB2-BD59-A6C34878D82A}">
                    <a16:rowId xmlns:a16="http://schemas.microsoft.com/office/drawing/2014/main" val="1402676186"/>
                  </a:ext>
                </a:extLst>
              </a:tr>
              <a:tr h="10309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Loss of Internet Connectivity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Losing access to the internet would prevent access to any cloud hosted data/work, thus decreasing productivity.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 mobile router running on a SIM contract could be used for short-term internet access.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 mobile phone can be used as a tether to connect to the internet, if mobile data allows.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Daily router resets to reset the routers connection to the ISP.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Reduce the impact of losing internet connectivity.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Low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High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High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extLst>
                  <a:ext uri="{0D108BD9-81ED-4DB2-BD59-A6C34878D82A}">
                    <a16:rowId xmlns:a16="http://schemas.microsoft.com/office/drawing/2014/main" val="2391069235"/>
                  </a:ext>
                </a:extLst>
              </a:tr>
              <a:tr h="7435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Cloud Service Provider failure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Just like local storage, cloud storage can suffer from data loss, breaches, etc… This could hugely impact a project if only one backup exists.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Research the cloud storage provider to ensure they use the strong data security systems, and have multiple Availability Zones to maintain zone redundancy.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Using multiple providers will also offer multiple backups of work.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Reduce chance of data loss/theft.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Ensure redundancy and resilience.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Low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High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High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02" marR="19402" marT="0" marB="0"/>
                </a:tc>
                <a:extLst>
                  <a:ext uri="{0D108BD9-81ED-4DB2-BD59-A6C34878D82A}">
                    <a16:rowId xmlns:a16="http://schemas.microsoft.com/office/drawing/2014/main" val="2295522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70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ntity relationship diagram for my IMS project.">
            <a:extLst>
              <a:ext uri="{FF2B5EF4-FFF2-40B4-BE49-F238E27FC236}">
                <a16:creationId xmlns:a16="http://schemas.microsoft.com/office/drawing/2014/main" id="{F729106D-F025-4564-8DEB-2ECA7BC5DC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431" y="1208531"/>
            <a:ext cx="3918269" cy="473506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46AC5-2A84-4343-8F2B-7B8EEFEB1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33154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EE1C-9592-420D-A661-3F4062501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GB" dirty="0"/>
              <a:t>What did I do next… sprint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CE78C-D77D-448F-A040-D3700178C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3" y="2180496"/>
            <a:ext cx="5404639" cy="40456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C1C20-238D-4B0D-9B0C-4DB0F146D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After completing my first Sprint, I created my next Sprint to hard-code my SQL statements in preparation for my system.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gave me practice with Jira, as I learned to add concise User Stories, and practice with SQL as I wrote my statements.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63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40B5-4E9B-4B1C-91F4-B8C7E9B7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GB" dirty="0"/>
              <a:t>Onto my third sprint, sprint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9770DA8-789E-4BE3-9916-0AA3472D6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3" y="2180496"/>
            <a:ext cx="5404639" cy="404568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F8DE40-6B52-4CDC-9112-F47BE49AF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My third Sprint required me to make my SQL statements dynamic, have a Java application using JDBC to communicate with a database, and to take in user input for selecting the right method to query the database.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ran into many errors here, it took the </a:t>
            </a:r>
            <a:r>
              <a:rPr lang="en-US" dirty="0" err="1"/>
              <a:t>realisation</a:t>
            </a:r>
            <a:r>
              <a:rPr lang="en-US" dirty="0"/>
              <a:t> that I was breaking the single responsibility principle to rectify my mistakes in my Order Controller.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77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6ACE94-C54B-4C38-AE58-FB3E5C7F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6" r="14874" b="-3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FEAFB-78A5-42A2-9D42-2E31B8D6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FFFFFF"/>
                </a:solidFill>
              </a:rPr>
              <a:t>My mistake in my order controller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289EBF0-0781-4DD8-837C-473F714BFF4B}"/>
              </a:ext>
            </a:extLst>
          </p:cNvPr>
          <p:cNvSpPr txBox="1"/>
          <p:nvPr/>
        </p:nvSpPr>
        <p:spPr>
          <a:xfrm>
            <a:off x="482601" y="6458859"/>
            <a:ext cx="1122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COMMIT: 88bf01b372 | FILE: </a:t>
            </a:r>
            <a:r>
              <a:rPr lang="en-GB" dirty="0" err="1"/>
              <a:t>ims</a:t>
            </a:r>
            <a:r>
              <a:rPr lang="en-GB" dirty="0"/>
              <a:t>-starting-point/</a:t>
            </a:r>
            <a:r>
              <a:rPr lang="en-GB" dirty="0" err="1"/>
              <a:t>src</a:t>
            </a:r>
            <a:r>
              <a:rPr lang="en-GB" dirty="0"/>
              <a:t>/main/java/com/</a:t>
            </a:r>
            <a:r>
              <a:rPr lang="en-GB" dirty="0" err="1"/>
              <a:t>qa</a:t>
            </a:r>
            <a:r>
              <a:rPr lang="en-GB" dirty="0"/>
              <a:t>/</a:t>
            </a:r>
            <a:r>
              <a:rPr lang="en-GB" dirty="0" err="1"/>
              <a:t>ims</a:t>
            </a:r>
            <a:r>
              <a:rPr lang="en-GB" dirty="0"/>
              <a:t>/controller/OrderController.java/</a:t>
            </a:r>
          </a:p>
        </p:txBody>
      </p:sp>
    </p:spTree>
    <p:extLst>
      <p:ext uri="{BB962C8B-B14F-4D97-AF65-F5344CB8AC3E}">
        <p14:creationId xmlns:p14="http://schemas.microsoft.com/office/powerpoint/2010/main" val="32407561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1232</Words>
  <Application>Microsoft Office PowerPoint</Application>
  <PresentationFormat>Widescreen</PresentationFormat>
  <Paragraphs>148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Wingdings 2</vt:lpstr>
      <vt:lpstr>Dividend</vt:lpstr>
      <vt:lpstr>An Inventory management system</vt:lpstr>
      <vt:lpstr>Project scope</vt:lpstr>
      <vt:lpstr>Tech Requirements</vt:lpstr>
      <vt:lpstr>Where did I start… sprint 1</vt:lpstr>
      <vt:lpstr>Risk assessment</vt:lpstr>
      <vt:lpstr>erd</vt:lpstr>
      <vt:lpstr>What did I do next… sprint 2</vt:lpstr>
      <vt:lpstr>Onto my third sprint, sprint 3</vt:lpstr>
      <vt:lpstr>My mistake in my order controller</vt:lpstr>
      <vt:lpstr>How I fixed my mistake</vt:lpstr>
      <vt:lpstr>The final sprint, sprint 4</vt:lpstr>
      <vt:lpstr>Time for a project demonstration</vt:lpstr>
      <vt:lpstr>What could I have done better</vt:lpstr>
      <vt:lpstr>What went well</vt:lpstr>
      <vt:lpstr>Any Questions?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Inventory management system</dc:title>
  <dc:creator>Morgan Walsh</dc:creator>
  <cp:lastModifiedBy>Morgan Walsh</cp:lastModifiedBy>
  <cp:revision>1</cp:revision>
  <dcterms:created xsi:type="dcterms:W3CDTF">2020-07-16T20:25:01Z</dcterms:created>
  <dcterms:modified xsi:type="dcterms:W3CDTF">2020-07-16T20:28:30Z</dcterms:modified>
</cp:coreProperties>
</file>