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E3282-8693-AD74-B40C-BACBB9C2E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79C6F6-FC13-2817-C157-4215131AD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1E9573-17DF-11FD-B5E2-1B111FE52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0C8EB-B107-4A9D-A006-596CD78EDA5B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D3B7E5-DF69-45A5-A64A-02E986F7A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7CDCBD-F443-D677-F32B-D5544CD41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26B9-A263-4174-8ADD-A3651FF1F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318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B6DA8-30D2-90F9-D645-6CADD37BF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7934F6-892B-C021-2B81-05AF08D72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5A616A-779D-056F-F1CC-E422A231A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0C8EB-B107-4A9D-A006-596CD78EDA5B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BB502C-4F2B-728D-8750-2BF994827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579559-A569-98CA-60B8-9CD3377C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26B9-A263-4174-8ADD-A3651FF1F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79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D6178A-0178-27BE-8164-F840A2C5DA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87DA85-90CF-EEDF-E0A9-DA6B4B863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504216-FDA9-F3FC-A8A7-47A79A7D7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0C8EB-B107-4A9D-A006-596CD78EDA5B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9B8CEF-676D-4CD5-2719-BA16DB755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5A227B-B993-B535-7DA9-971E6EC32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26B9-A263-4174-8ADD-A3651FF1F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04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2B625-614D-F861-A9CC-436F27412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294715-7F66-84C3-7F0D-A0B80BA35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8DFEBA-6CD5-F049-AB6B-0084187B9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0C8EB-B107-4A9D-A006-596CD78EDA5B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F13A5A-37ED-0B00-B442-4AF73EE67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AE49A0-6485-BFEB-ABF4-6EB8DC293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26B9-A263-4174-8ADD-A3651FF1F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156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DD548-B26F-6AC3-AC7D-7E8C47945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5837BD-3AEC-20F6-D649-688F82C9A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7AF59B-1CFD-B44A-A2DF-D9C9C6B1F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0C8EB-B107-4A9D-A006-596CD78EDA5B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834D9E-1D1C-8C19-1029-EF621348A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656B82-BC4D-CE50-47E3-EDA056B6C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26B9-A263-4174-8ADD-A3651FF1F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79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F7761-F615-6702-6F1E-7DAF83DB5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758AFA-0E80-5B8E-5259-E91DB52089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EE8CB7-8121-5016-A5E8-249E141DD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7E5314-C7ED-F762-63BF-E9BF5AB4B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0C8EB-B107-4A9D-A006-596CD78EDA5B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A03DD7-218D-9F2B-CC17-3F85B949A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80F389-259E-FEA9-875C-D5FF32EC7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26B9-A263-4174-8ADD-A3651FF1F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67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13C45-7D58-549E-A949-B6E5322CE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3972CF-7199-C59F-4853-FF25466DF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4A6AB4-0E1D-AD74-4374-E5ED24A79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C9DE12-F0FB-AB36-A54F-F065EB9A9E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56FBB32-47EE-263C-6B92-E1D30E578C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05ACEC-A94B-3A14-62D1-D8FD8A902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0C8EB-B107-4A9D-A006-596CD78EDA5B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CB43A0-6C88-B7C6-D420-FB0A75624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82C63A-97F3-A965-29E0-B019EB5FF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26B9-A263-4174-8ADD-A3651FF1F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089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40EFF-7453-63FC-8D5C-4C73E38CB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9E3BBF-E474-4659-A606-4C3096EE4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0C8EB-B107-4A9D-A006-596CD78EDA5B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315A47-77BC-2D9A-4E8B-A8400FF0C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A498D1-1C7B-4D7F-0188-0D9EA9718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26B9-A263-4174-8ADD-A3651FF1F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08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5EE746-DBBC-6FD9-6BF7-E88618AAC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0C8EB-B107-4A9D-A006-596CD78EDA5B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16A6FC-7BEE-258F-F5A4-35935E24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76554E-1BCB-25FF-A0A0-99DE51C27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26B9-A263-4174-8ADD-A3651FF1F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99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170E69-2900-D238-038B-20F0BFB3D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322F03-7FDA-70FF-93DA-DE54FDE27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4DCBE3-C36F-F04D-DE9D-F9C0A6A69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3AF45E-A16B-0226-2C71-B8A55981D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0C8EB-B107-4A9D-A006-596CD78EDA5B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24AEA0-6A75-CE04-4D0B-7B39FBE57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BDA536-010C-63E7-26E2-833FC5279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26B9-A263-4174-8ADD-A3651FF1F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079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DEB51-B595-511D-FE47-A481FAD57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7CCD0A-751C-EED7-29E6-B3E06143BA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978B10-0BF6-0C13-2560-9C991690D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752D5A-A9F4-138B-B25E-C64564F6F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0C8EB-B107-4A9D-A006-596CD78EDA5B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77E16-CB72-9914-0882-0F1075F02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33DD6D-32A8-865B-AA7D-62515C74E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26B9-A263-4174-8ADD-A3651FF1F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241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8845C2-16FE-35B0-BA3E-637C5F044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08B93F-8AB6-7947-CCBE-94B03E0CE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B211DD-5A0B-FEC9-72DB-BA1D27689F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0C8EB-B107-4A9D-A006-596CD78EDA5B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8EE357-997F-D2B7-FDAC-EB1B498C5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1EEECE-0A32-081E-86C9-DFE9F004E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C26B9-A263-4174-8ADD-A3651FF1F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186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F0809060-61B0-F5E8-6360-0C9238221781}"/>
              </a:ext>
            </a:extLst>
          </p:cNvPr>
          <p:cNvGrpSpPr/>
          <p:nvPr/>
        </p:nvGrpSpPr>
        <p:grpSpPr>
          <a:xfrm>
            <a:off x="2615372" y="265471"/>
            <a:ext cx="6961256" cy="6078794"/>
            <a:chOff x="2615372" y="265471"/>
            <a:chExt cx="6961256" cy="6078794"/>
          </a:xfrm>
        </p:grpSpPr>
        <p:sp>
          <p:nvSpPr>
            <p:cNvPr id="4" name="流程图: 过程 3">
              <a:extLst>
                <a:ext uri="{FF2B5EF4-FFF2-40B4-BE49-F238E27FC236}">
                  <a16:creationId xmlns:a16="http://schemas.microsoft.com/office/drawing/2014/main" id="{C2251C7F-CA1F-532F-D92C-4A9EC9EC88E9}"/>
                </a:ext>
              </a:extLst>
            </p:cNvPr>
            <p:cNvSpPr/>
            <p:nvPr/>
          </p:nvSpPr>
          <p:spPr>
            <a:xfrm>
              <a:off x="5206180" y="265471"/>
              <a:ext cx="1779639" cy="66859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源文件</a:t>
              </a:r>
              <a:r>
                <a:rPr lang="en-US" altLang="zh-CN" dirty="0">
                  <a:solidFill>
                    <a:schemeClr val="tx1"/>
                  </a:solidFill>
                </a:rPr>
                <a:t>.c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流程图: 过程 6">
              <a:extLst>
                <a:ext uri="{FF2B5EF4-FFF2-40B4-BE49-F238E27FC236}">
                  <a16:creationId xmlns:a16="http://schemas.microsoft.com/office/drawing/2014/main" id="{47D01044-B279-C58D-345C-6298B7AE1808}"/>
                </a:ext>
              </a:extLst>
            </p:cNvPr>
            <p:cNvSpPr/>
            <p:nvPr/>
          </p:nvSpPr>
          <p:spPr>
            <a:xfrm>
              <a:off x="5206181" y="1632155"/>
              <a:ext cx="1779639" cy="66859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预加载</a:t>
              </a:r>
              <a:r>
                <a:rPr lang="en-US" altLang="zh-CN" dirty="0">
                  <a:solidFill>
                    <a:schemeClr val="tx1"/>
                  </a:solidFill>
                </a:rPr>
                <a:t>.i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流程图: 过程 8">
              <a:extLst>
                <a:ext uri="{FF2B5EF4-FFF2-40B4-BE49-F238E27FC236}">
                  <a16:creationId xmlns:a16="http://schemas.microsoft.com/office/drawing/2014/main" id="{D784B09B-EE8A-7791-C474-0612E331958F}"/>
                </a:ext>
              </a:extLst>
            </p:cNvPr>
            <p:cNvSpPr/>
            <p:nvPr/>
          </p:nvSpPr>
          <p:spPr>
            <a:xfrm>
              <a:off x="5206190" y="3003754"/>
              <a:ext cx="1779639" cy="66859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汇编代码</a:t>
              </a:r>
              <a:r>
                <a:rPr lang="en-US" altLang="zh-CN" dirty="0">
                  <a:solidFill>
                    <a:schemeClr val="tx1"/>
                  </a:solidFill>
                </a:rPr>
                <a:t>.s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流程图: 过程 12">
              <a:extLst>
                <a:ext uri="{FF2B5EF4-FFF2-40B4-BE49-F238E27FC236}">
                  <a16:creationId xmlns:a16="http://schemas.microsoft.com/office/drawing/2014/main" id="{8B8E418D-2047-88D1-34A5-9F46DF759E97}"/>
                </a:ext>
              </a:extLst>
            </p:cNvPr>
            <p:cNvSpPr/>
            <p:nvPr/>
          </p:nvSpPr>
          <p:spPr>
            <a:xfrm>
              <a:off x="5206192" y="4348318"/>
              <a:ext cx="1779639" cy="66859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目标代码</a:t>
              </a:r>
              <a:r>
                <a:rPr lang="en-US" altLang="zh-CN" dirty="0">
                  <a:solidFill>
                    <a:schemeClr val="tx1"/>
                  </a:solidFill>
                </a:rPr>
                <a:t>.o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箭头: 下 14">
              <a:extLst>
                <a:ext uri="{FF2B5EF4-FFF2-40B4-BE49-F238E27FC236}">
                  <a16:creationId xmlns:a16="http://schemas.microsoft.com/office/drawing/2014/main" id="{493BE2BB-E0F2-5304-0610-A745B853A3E1}"/>
                </a:ext>
              </a:extLst>
            </p:cNvPr>
            <p:cNvSpPr/>
            <p:nvPr/>
          </p:nvSpPr>
          <p:spPr>
            <a:xfrm>
              <a:off x="5206180" y="1012723"/>
              <a:ext cx="1779639" cy="511278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预处理</a:t>
              </a:r>
              <a:endParaRPr lang="zh-CN" altLang="en-US" dirty="0"/>
            </a:p>
          </p:txBody>
        </p:sp>
        <p:sp>
          <p:nvSpPr>
            <p:cNvPr id="16" name="箭头: 下 15">
              <a:extLst>
                <a:ext uri="{FF2B5EF4-FFF2-40B4-BE49-F238E27FC236}">
                  <a16:creationId xmlns:a16="http://schemas.microsoft.com/office/drawing/2014/main" id="{7BA69949-EED9-E172-5FC1-C39ED5ADF2E4}"/>
                </a:ext>
              </a:extLst>
            </p:cNvPr>
            <p:cNvSpPr/>
            <p:nvPr/>
          </p:nvSpPr>
          <p:spPr>
            <a:xfrm>
              <a:off x="5206183" y="2389237"/>
              <a:ext cx="1779639" cy="511278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编译</a:t>
              </a:r>
              <a:endParaRPr lang="zh-CN" altLang="en-US" dirty="0"/>
            </a:p>
          </p:txBody>
        </p:sp>
        <p:sp>
          <p:nvSpPr>
            <p:cNvPr id="17" name="箭头: 下 16">
              <a:extLst>
                <a:ext uri="{FF2B5EF4-FFF2-40B4-BE49-F238E27FC236}">
                  <a16:creationId xmlns:a16="http://schemas.microsoft.com/office/drawing/2014/main" id="{7FFE6525-7FA6-F0BF-FC15-3BDB358140A8}"/>
                </a:ext>
              </a:extLst>
            </p:cNvPr>
            <p:cNvSpPr/>
            <p:nvPr/>
          </p:nvSpPr>
          <p:spPr>
            <a:xfrm>
              <a:off x="5206193" y="3778045"/>
              <a:ext cx="1779639" cy="511278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汇编</a:t>
              </a:r>
              <a:endParaRPr lang="zh-CN" altLang="en-US" dirty="0"/>
            </a:p>
          </p:txBody>
        </p:sp>
        <p:sp>
          <p:nvSpPr>
            <p:cNvPr id="18" name="箭头: 下 17">
              <a:extLst>
                <a:ext uri="{FF2B5EF4-FFF2-40B4-BE49-F238E27FC236}">
                  <a16:creationId xmlns:a16="http://schemas.microsoft.com/office/drawing/2014/main" id="{E5FF6808-17A9-E8A6-B763-33203176F83E}"/>
                </a:ext>
              </a:extLst>
            </p:cNvPr>
            <p:cNvSpPr/>
            <p:nvPr/>
          </p:nvSpPr>
          <p:spPr>
            <a:xfrm>
              <a:off x="5206188" y="5090652"/>
              <a:ext cx="1779639" cy="511278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链接</a:t>
              </a:r>
              <a:endParaRPr lang="zh-CN" altLang="en-US" dirty="0"/>
            </a:p>
          </p:txBody>
        </p:sp>
        <p:sp>
          <p:nvSpPr>
            <p:cNvPr id="19" name="流程图: 过程 18">
              <a:extLst>
                <a:ext uri="{FF2B5EF4-FFF2-40B4-BE49-F238E27FC236}">
                  <a16:creationId xmlns:a16="http://schemas.microsoft.com/office/drawing/2014/main" id="{FC1EA7D8-EE26-2503-B070-6B2A1371F7DD}"/>
                </a:ext>
              </a:extLst>
            </p:cNvPr>
            <p:cNvSpPr/>
            <p:nvPr/>
          </p:nvSpPr>
          <p:spPr>
            <a:xfrm>
              <a:off x="5206188" y="5675672"/>
              <a:ext cx="1779639" cy="66859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可执行文件</a:t>
              </a:r>
            </a:p>
          </p:txBody>
        </p:sp>
        <p:sp>
          <p:nvSpPr>
            <p:cNvPr id="20" name="流程图: 过程 19">
              <a:extLst>
                <a:ext uri="{FF2B5EF4-FFF2-40B4-BE49-F238E27FC236}">
                  <a16:creationId xmlns:a16="http://schemas.microsoft.com/office/drawing/2014/main" id="{6C4C49BD-3848-E1EC-98A7-FADFC9837AB3}"/>
                </a:ext>
              </a:extLst>
            </p:cNvPr>
            <p:cNvSpPr/>
            <p:nvPr/>
          </p:nvSpPr>
          <p:spPr>
            <a:xfrm>
              <a:off x="7796989" y="5036572"/>
              <a:ext cx="1779639" cy="66859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库文件</a:t>
              </a:r>
            </a:p>
          </p:txBody>
        </p:sp>
        <p:sp>
          <p:nvSpPr>
            <p:cNvPr id="21" name="流程图: 过程 20">
              <a:extLst>
                <a:ext uri="{FF2B5EF4-FFF2-40B4-BE49-F238E27FC236}">
                  <a16:creationId xmlns:a16="http://schemas.microsoft.com/office/drawing/2014/main" id="{4B3D7A15-52F4-892B-0D60-06F70DF0C609}"/>
                </a:ext>
              </a:extLst>
            </p:cNvPr>
            <p:cNvSpPr/>
            <p:nvPr/>
          </p:nvSpPr>
          <p:spPr>
            <a:xfrm>
              <a:off x="2615372" y="5036572"/>
              <a:ext cx="1779639" cy="66859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其他目标代码</a:t>
              </a: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423AE000-0A77-0011-2F09-C490646D41D9}"/>
                </a:ext>
              </a:extLst>
            </p:cNvPr>
            <p:cNvCxnSpPr>
              <a:stCxn id="21" idx="3"/>
              <a:endCxn id="18" idx="1"/>
            </p:cNvCxnSpPr>
            <p:nvPr/>
          </p:nvCxnSpPr>
          <p:spPr>
            <a:xfrm flipV="1">
              <a:off x="4395011" y="5346291"/>
              <a:ext cx="811177" cy="245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B6367456-5D3B-1DBB-00EC-423B1E221B01}"/>
                </a:ext>
              </a:extLst>
            </p:cNvPr>
            <p:cNvCxnSpPr>
              <a:stCxn id="20" idx="1"/>
              <a:endCxn id="18" idx="3"/>
            </p:cNvCxnSpPr>
            <p:nvPr/>
          </p:nvCxnSpPr>
          <p:spPr>
            <a:xfrm flipH="1" flipV="1">
              <a:off x="6985827" y="5346291"/>
              <a:ext cx="811162" cy="245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8476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志远</dc:creator>
  <cp:lastModifiedBy>王 志远</cp:lastModifiedBy>
  <cp:revision>1</cp:revision>
  <dcterms:created xsi:type="dcterms:W3CDTF">2023-08-07T11:05:09Z</dcterms:created>
  <dcterms:modified xsi:type="dcterms:W3CDTF">2023-08-07T11:05:18Z</dcterms:modified>
</cp:coreProperties>
</file>