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8" r:id="rId4"/>
    <p:sldId id="265" r:id="rId5"/>
    <p:sldId id="259" r:id="rId6"/>
    <p:sldId id="260" r:id="rId7"/>
    <p:sldId id="261" r:id="rId8"/>
    <p:sldId id="262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336B71-2C91-47F2-B403-35DC7BA422E8}">
          <p14:sldIdLst>
            <p14:sldId id="257"/>
            <p14:sldId id="256"/>
            <p14:sldId id="258"/>
            <p14:sldId id="265"/>
            <p14:sldId id="259"/>
            <p14:sldId id="260"/>
            <p14:sldId id="261"/>
            <p14:sldId id="262"/>
            <p14:sldId id="266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>
        <p:scale>
          <a:sx n="120" d="100"/>
          <a:sy n="120" d="100"/>
        </p:scale>
        <p:origin x="8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8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22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56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2664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3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3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9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28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9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6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61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1B98-C672-4334-854E-69AA485E7D1C}" type="datetimeFigureOut">
              <a:rPr lang="zh-CN" altLang="en-US" smtClean="0"/>
              <a:t>2015/6/11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0B35D9-6C4C-495C-8DA5-E0C03EFAD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2494" y="2018582"/>
            <a:ext cx="7641566" cy="2449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 err="1" smtClean="0">
                <a:solidFill>
                  <a:schemeClr val="accent1">
                    <a:lumMod val="75000"/>
                  </a:schemeClr>
                </a:solidFill>
                <a:latin typeface="Gill Sans Ultra Bold" panose="020B0A02020104020203" pitchFamily="34" charset="0"/>
                <a:ea typeface="华文琥珀" panose="02010800040101010101" pitchFamily="2" charset="-122"/>
              </a:rPr>
              <a:t>SundayCloud</a:t>
            </a:r>
            <a:endParaRPr lang="en-US" altLang="zh-CN" sz="4800" dirty="0" smtClean="0">
              <a:solidFill>
                <a:schemeClr val="accent1">
                  <a:lumMod val="75000"/>
                </a:schemeClr>
              </a:solidFill>
              <a:latin typeface="Gill Sans Ultra Bold" panose="020B0A02020104020203" pitchFamily="34" charset="0"/>
              <a:ea typeface="华文琥珀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sz="4800" dirty="0">
                <a:latin typeface="华文琥珀" panose="02010800040101010101" pitchFamily="2" charset="-122"/>
                <a:ea typeface="华文琥珀" panose="02010800040101010101" pitchFamily="2" charset="-122"/>
              </a:rPr>
              <a:t>	</a:t>
            </a:r>
            <a:r>
              <a:rPr lang="en-US" altLang="zh-CN" sz="4800" dirty="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		    </a:t>
            </a:r>
            <a:r>
              <a:rPr lang="en-US" altLang="zh-CN" sz="4000" dirty="0" smtClean="0">
                <a:solidFill>
                  <a:schemeClr val="tx2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—  </a:t>
            </a:r>
            <a:r>
              <a:rPr lang="zh-CN" altLang="en-US" sz="4000" dirty="0" smtClean="0">
                <a:solidFill>
                  <a:schemeClr val="tx2">
                    <a:lumMod val="75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前端界面解说</a:t>
            </a:r>
            <a:endParaRPr lang="en-US" altLang="zh-CN" sz="4000" dirty="0" smtClean="0">
              <a:solidFill>
                <a:schemeClr val="tx2">
                  <a:lumMod val="7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数据库：</a:t>
            </a:r>
            <a:r>
              <a:rPr lang="en-US" altLang="zh-CN" sz="3200" dirty="0" smtClean="0"/>
              <a:t>MySQL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909" y="1550837"/>
            <a:ext cx="3590925" cy="104775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834" y="2727864"/>
            <a:ext cx="4048125" cy="1200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39" y="4020259"/>
            <a:ext cx="7258050" cy="1085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312" y="5198354"/>
            <a:ext cx="60102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4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6113" y="2717320"/>
            <a:ext cx="7239000" cy="305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dirty="0" smtClean="0">
                <a:solidFill>
                  <a:schemeClr val="accent1">
                    <a:lumMod val="75000"/>
                  </a:schemeClr>
                </a:solidFill>
              </a:rPr>
              <a:t>谢谢观赏！！</a:t>
            </a:r>
            <a:endParaRPr lang="zh-CN" alt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6" y="687643"/>
            <a:ext cx="10058400" cy="543418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0" y="272274"/>
            <a:ext cx="299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0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04" y="517525"/>
            <a:ext cx="7142392" cy="5659438"/>
          </a:xfrm>
        </p:spPr>
      </p:pic>
      <p:sp>
        <p:nvSpPr>
          <p:cNvPr id="5" name="文本框 4"/>
          <p:cNvSpPr txBox="1"/>
          <p:nvPr/>
        </p:nvSpPr>
        <p:spPr>
          <a:xfrm>
            <a:off x="1147313" y="241540"/>
            <a:ext cx="439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Login.html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5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4747"/>
          </a:xfrm>
        </p:spPr>
        <p:txBody>
          <a:bodyPr/>
          <a:lstStyle/>
          <a:p>
            <a:r>
              <a:rPr lang="en-US" altLang="zh-CN" dirty="0"/>
              <a:t>register.html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75945"/>
            <a:ext cx="8596312" cy="4644273"/>
          </a:xfrm>
        </p:spPr>
      </p:pic>
    </p:spTree>
    <p:extLst>
      <p:ext uri="{BB962C8B-B14F-4D97-AF65-F5344CB8AC3E}">
        <p14:creationId xmlns:p14="http://schemas.microsoft.com/office/powerpoint/2010/main" val="15613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321"/>
            <a:ext cx="10515600" cy="5681195"/>
          </a:xfrm>
        </p:spPr>
      </p:pic>
      <p:sp>
        <p:nvSpPr>
          <p:cNvPr id="5" name="文本框 4"/>
          <p:cNvSpPr txBox="1"/>
          <p:nvPr/>
        </p:nvSpPr>
        <p:spPr>
          <a:xfrm>
            <a:off x="1259457" y="76989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44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72" y="723900"/>
            <a:ext cx="6701856" cy="5453063"/>
          </a:xfrm>
        </p:spPr>
      </p:pic>
      <p:sp>
        <p:nvSpPr>
          <p:cNvPr id="5" name="文本框 4"/>
          <p:cNvSpPr txBox="1"/>
          <p:nvPr/>
        </p:nvSpPr>
        <p:spPr>
          <a:xfrm>
            <a:off x="2596552" y="354568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55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5873"/>
            <a:ext cx="10515600" cy="4226255"/>
          </a:xfrm>
        </p:spPr>
      </p:pic>
      <p:sp>
        <p:nvSpPr>
          <p:cNvPr id="5" name="文本框 4"/>
          <p:cNvSpPr txBox="1"/>
          <p:nvPr/>
        </p:nvSpPr>
        <p:spPr>
          <a:xfrm>
            <a:off x="838200" y="1025895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95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6" y="655638"/>
            <a:ext cx="10219688" cy="5521325"/>
          </a:xfrm>
        </p:spPr>
      </p:pic>
      <p:sp>
        <p:nvSpPr>
          <p:cNvPr id="5" name="文本框 4"/>
          <p:cNvSpPr txBox="1"/>
          <p:nvPr/>
        </p:nvSpPr>
        <p:spPr>
          <a:xfrm>
            <a:off x="986156" y="286306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upload.html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3758"/>
          </a:xfrm>
        </p:spPr>
        <p:txBody>
          <a:bodyPr/>
          <a:lstStyle/>
          <a:p>
            <a:r>
              <a:rPr lang="en-US" altLang="zh-CN" dirty="0"/>
              <a:t>stype.css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94" y="1268413"/>
            <a:ext cx="3987050" cy="4773612"/>
          </a:xfrm>
        </p:spPr>
      </p:pic>
    </p:spTree>
    <p:extLst>
      <p:ext uri="{BB962C8B-B14F-4D97-AF65-F5344CB8AC3E}">
        <p14:creationId xmlns:p14="http://schemas.microsoft.com/office/powerpoint/2010/main" val="141625685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16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方正姚体</vt:lpstr>
      <vt:lpstr>华文琥珀</vt:lpstr>
      <vt:lpstr>华文新魏</vt:lpstr>
      <vt:lpstr>Arial</vt:lpstr>
      <vt:lpstr>Gill Sans Ultra Bold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register.html</vt:lpstr>
      <vt:lpstr>PowerPoint 演示文稿</vt:lpstr>
      <vt:lpstr>PowerPoint 演示文稿</vt:lpstr>
      <vt:lpstr>PowerPoint 演示文稿</vt:lpstr>
      <vt:lpstr>PowerPoint 演示文稿</vt:lpstr>
      <vt:lpstr>stype.css</vt:lpstr>
      <vt:lpstr>数据库：MySQL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MrWangYF</dc:creator>
  <cp:lastModifiedBy>MrWangYF</cp:lastModifiedBy>
  <cp:revision>5</cp:revision>
  <dcterms:created xsi:type="dcterms:W3CDTF">2015-06-11T06:43:03Z</dcterms:created>
  <dcterms:modified xsi:type="dcterms:W3CDTF">2015-06-11T08:37:47Z</dcterms:modified>
</cp:coreProperties>
</file>