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D60E1-B84D-42F1-A430-339596F35625}" v="1107" dt="2021-07-29T02:05:50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2/8/2022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99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reflective glass wall">
            <a:extLst>
              <a:ext uri="{FF2B5EF4-FFF2-40B4-BE49-F238E27FC236}">
                <a16:creationId xmlns:a16="http://schemas.microsoft.com/office/drawing/2014/main" id="{DDA4DA83-0BDC-4C60-9CF8-4B51BFB6A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" b="1558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Website Usability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Year 10 Web design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48B9-BDD0-4DCD-A436-8E85D1E3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website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3B6F-88AF-4B8F-AE92-1AB884AF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website is good if it is useable. But how can we </a:t>
            </a:r>
            <a:r>
              <a:rPr lang="en-US" i="1" dirty="0">
                <a:cs typeface="Calibri"/>
              </a:rPr>
              <a:t>measure</a:t>
            </a:r>
            <a:r>
              <a:rPr lang="en-US" dirty="0">
                <a:cs typeface="Calibri"/>
              </a:rPr>
              <a:t> if a website is useable or not?</a:t>
            </a:r>
          </a:p>
          <a:p>
            <a:pPr>
              <a:buClr>
                <a:srgbClr val="487A7E"/>
              </a:buClr>
            </a:pPr>
            <a:r>
              <a:rPr lang="en-US" dirty="0">
                <a:cs typeface="Calibri"/>
              </a:rPr>
              <a:t>We can use a guide, a rule of thumb, a </a:t>
            </a:r>
            <a:r>
              <a:rPr lang="en-US" b="1" dirty="0">
                <a:cs typeface="Calibri"/>
              </a:rPr>
              <a:t>heuristic. </a:t>
            </a: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endParaRPr lang="en-US" b="1" dirty="0">
              <a:cs typeface="Calibri"/>
            </a:endParaRPr>
          </a:p>
          <a:p>
            <a:pPr>
              <a:buClr>
                <a:srgbClr val="487A7E"/>
              </a:buClr>
            </a:pPr>
            <a:r>
              <a:rPr lang="en-US" b="1" dirty="0">
                <a:cs typeface="Calibri"/>
              </a:rPr>
              <a:t>Neilson's 10 Heuristics are the gold standard measure if a website is useable or not. </a:t>
            </a:r>
          </a:p>
          <a:p>
            <a:pPr>
              <a:buClr>
                <a:srgbClr val="487A7E"/>
              </a:buClr>
            </a:pPr>
            <a:endParaRPr lang="en-US" b="1" dirty="0">
              <a:cs typeface="Calibri"/>
            </a:endParaRPr>
          </a:p>
          <a:p>
            <a:pPr>
              <a:buClr>
                <a:srgbClr val="487A7E"/>
              </a:buClr>
            </a:pP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61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A354-D254-4482-A76D-31BE3063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HAVE CHARM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F294219-FDAA-4A08-A214-985E4BF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88" y="1684968"/>
            <a:ext cx="6837636" cy="4790308"/>
          </a:xfrm>
        </p:spPr>
      </p:pic>
    </p:spTree>
    <p:extLst>
      <p:ext uri="{BB962C8B-B14F-4D97-AF65-F5344CB8AC3E}">
        <p14:creationId xmlns:p14="http://schemas.microsoft.com/office/powerpoint/2010/main" val="26609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7EF-86AD-4267-A585-6E44E90E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task – part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0CBB-F0BC-44D7-BA7D-ABF51E8C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Watch the videos found below to create a slideshow explaining the 10 heuristics: </a:t>
            </a:r>
          </a:p>
          <a:p>
            <a:pPr>
              <a:buClr>
                <a:srgbClr val="487A7E"/>
              </a:buClr>
            </a:pPr>
            <a:r>
              <a:rPr lang="en-US" dirty="0">
                <a:cs typeface="Calibri"/>
              </a:rPr>
              <a:t>Include on each slide:</a:t>
            </a:r>
          </a:p>
          <a:p>
            <a:pPr>
              <a:buClr>
                <a:srgbClr val="487A7E"/>
              </a:buClr>
            </a:pPr>
            <a:r>
              <a:rPr lang="en-US" dirty="0">
                <a:ea typeface="+mn-lt"/>
                <a:cs typeface="+mn-lt"/>
              </a:rPr>
              <a:t>•1) What's it about</a:t>
            </a: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r>
              <a:rPr lang="en-US" dirty="0">
                <a:ea typeface="+mn-lt"/>
                <a:cs typeface="+mn-lt"/>
              </a:rPr>
              <a:t>•2) What can a designer do to make sure they meet this heuristic</a:t>
            </a:r>
            <a:endParaRPr lang="en-US" dirty="0"/>
          </a:p>
          <a:p>
            <a:pPr>
              <a:buClr>
                <a:srgbClr val="487A7E"/>
              </a:buClr>
            </a:pPr>
            <a:r>
              <a:rPr lang="en-US" dirty="0">
                <a:ea typeface="+mn-lt"/>
                <a:cs typeface="+mn-lt"/>
              </a:rPr>
              <a:t>•3) Give an example of it being done right</a:t>
            </a:r>
            <a:endParaRPr lang="en-US" dirty="0"/>
          </a:p>
          <a:p>
            <a:pPr>
              <a:buClr>
                <a:srgbClr val="487A7E"/>
              </a:buClr>
            </a:pPr>
            <a:r>
              <a:rPr lang="en-US" dirty="0">
                <a:ea typeface="+mn-lt"/>
                <a:cs typeface="+mn-lt"/>
              </a:rPr>
              <a:t>•4) Give an example of it being done wrong</a:t>
            </a:r>
            <a:endParaRPr lang="en-US" dirty="0"/>
          </a:p>
          <a:p>
            <a:pPr>
              <a:buClr>
                <a:srgbClr val="487A7E"/>
              </a:buClr>
            </a:pPr>
            <a:r>
              <a:rPr lang="en-US" dirty="0">
                <a:ea typeface="+mn-lt"/>
                <a:cs typeface="+mn-lt"/>
              </a:rPr>
              <a:t>•5) What can go wrong if it's not adhered to</a:t>
            </a:r>
            <a:endParaRPr lang="en-US" dirty="0"/>
          </a:p>
          <a:p>
            <a:pPr>
              <a:buClr>
                <a:srgbClr val="487A7E"/>
              </a:buClr>
            </a:pP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r>
              <a:rPr lang="en-US" dirty="0">
                <a:cs typeface="Calibri"/>
              </a:rPr>
              <a:t>Videos: </a:t>
            </a:r>
            <a:r>
              <a:rPr lang="en-US" dirty="0">
                <a:ea typeface="+mn-lt"/>
                <a:cs typeface="+mn-lt"/>
              </a:rPr>
              <a:t>https://www.nngroup.com/videos/usability-heuristic-system-status/</a:t>
            </a: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2822-CBF8-4937-9212-874DF983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 part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CC01-9FB2-4D07-9D03-5718EBF3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Choose 1 website:</a:t>
            </a:r>
          </a:p>
          <a:p>
            <a:pPr>
              <a:buClr>
                <a:srgbClr val="487A7E"/>
              </a:buClr>
            </a:pP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r>
              <a:rPr lang="en-US" dirty="0">
                <a:cs typeface="Calibri"/>
              </a:rPr>
              <a:t>Find 2 heuristics they followed well. Write a paragraph on how they have followed each heuristic, how it has made their website more usable and how it has improved the user experience</a:t>
            </a:r>
          </a:p>
          <a:p>
            <a:pPr>
              <a:buClr>
                <a:srgbClr val="487A7E"/>
              </a:buClr>
            </a:pPr>
            <a:endParaRPr lang="en-US" dirty="0">
              <a:cs typeface="Calibri"/>
            </a:endParaRPr>
          </a:p>
          <a:p>
            <a:pPr>
              <a:buClr>
                <a:srgbClr val="487A7E"/>
              </a:buClr>
            </a:pPr>
            <a:r>
              <a:rPr lang="en-US" dirty="0">
                <a:cs typeface="Calibri"/>
              </a:rPr>
              <a:t>Find 2 heuristics they have violated. Write a paragraph on how they have violated it, how this is effecting the website's usability and what changes they could make to improve the design of the website. </a:t>
            </a:r>
          </a:p>
        </p:txBody>
      </p:sp>
    </p:spTree>
    <p:extLst>
      <p:ext uri="{BB962C8B-B14F-4D97-AF65-F5344CB8AC3E}">
        <p14:creationId xmlns:p14="http://schemas.microsoft.com/office/powerpoint/2010/main" val="257695484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76A7D9"/>
      </a:accent1>
      <a:accent2>
        <a:srgbClr val="58B0B9"/>
      </a:accent2>
      <a:accent3>
        <a:srgbClr val="61B097"/>
      </a:accent3>
      <a:accent4>
        <a:srgbClr val="55B46E"/>
      </a:accent4>
      <a:accent5>
        <a:srgbClr val="6CB35F"/>
      </a:accent5>
      <a:accent6>
        <a:srgbClr val="88AF53"/>
      </a:accent6>
      <a:hlink>
        <a:srgbClr val="9C7D5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Website Usability</vt:lpstr>
      <vt:lpstr>What makes a website good?</vt:lpstr>
      <vt:lpstr>U HAVE CHARM</vt:lpstr>
      <vt:lpstr>Your task – part 1:</vt:lpstr>
      <vt:lpstr>Your task part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Ward</dc:creator>
  <cp:lastModifiedBy>Alex Ward</cp:lastModifiedBy>
  <cp:revision>78</cp:revision>
  <dcterms:created xsi:type="dcterms:W3CDTF">2021-07-29T01:40:48Z</dcterms:created>
  <dcterms:modified xsi:type="dcterms:W3CDTF">2022-02-07T22:29:38Z</dcterms:modified>
</cp:coreProperties>
</file>