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0"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CB1A-75CE-4793-AA58-03391609F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90EAF8-83B0-431E-A5F8-EE81EBC14B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28F23B-EA98-408A-B5FE-D5EA018F27B5}"/>
              </a:ext>
            </a:extLst>
          </p:cNvPr>
          <p:cNvSpPr>
            <a:spLocks noGrp="1"/>
          </p:cNvSpPr>
          <p:nvPr>
            <p:ph type="dt" sz="half" idx="10"/>
          </p:nvPr>
        </p:nvSpPr>
        <p:spPr/>
        <p:txBody>
          <a:bodyPr/>
          <a:lstStyle/>
          <a:p>
            <a:fld id="{FC7BABB6-75B1-4B15-8098-3D76ECCDA880}" type="datetimeFigureOut">
              <a:rPr lang="en-IN" smtClean="0"/>
              <a:t>18-03-2018</a:t>
            </a:fld>
            <a:endParaRPr lang="en-IN"/>
          </a:p>
        </p:txBody>
      </p:sp>
      <p:sp>
        <p:nvSpPr>
          <p:cNvPr id="5" name="Footer Placeholder 4">
            <a:extLst>
              <a:ext uri="{FF2B5EF4-FFF2-40B4-BE49-F238E27FC236}">
                <a16:creationId xmlns:a16="http://schemas.microsoft.com/office/drawing/2014/main" id="{A6B7DCEE-F656-48F9-ADEB-C44DA13465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6CE1F9-4E10-40C3-A8D4-C48544773AB9}"/>
              </a:ext>
            </a:extLst>
          </p:cNvPr>
          <p:cNvSpPr>
            <a:spLocks noGrp="1"/>
          </p:cNvSpPr>
          <p:nvPr>
            <p:ph type="sldNum" sz="quarter" idx="12"/>
          </p:nvPr>
        </p:nvSpPr>
        <p:spPr/>
        <p:txBody>
          <a:bodyPr/>
          <a:lstStyle/>
          <a:p>
            <a:fld id="{9CCF8704-78F7-4E64-99DE-2E9AD31A12E3}" type="slidenum">
              <a:rPr lang="en-IN" smtClean="0"/>
              <a:t>‹#›</a:t>
            </a:fld>
            <a:endParaRPr lang="en-IN"/>
          </a:p>
        </p:txBody>
      </p:sp>
    </p:spTree>
    <p:extLst>
      <p:ext uri="{BB962C8B-B14F-4D97-AF65-F5344CB8AC3E}">
        <p14:creationId xmlns:p14="http://schemas.microsoft.com/office/powerpoint/2010/main" val="48532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36E9-2091-44A4-9D85-356FEAD7FD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C8F604-77E5-44A9-BE7C-724B8F3CF1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BCDA6A-BCA7-4509-9CC8-DB756B7A877F}"/>
              </a:ext>
            </a:extLst>
          </p:cNvPr>
          <p:cNvSpPr>
            <a:spLocks noGrp="1"/>
          </p:cNvSpPr>
          <p:nvPr>
            <p:ph type="dt" sz="half" idx="10"/>
          </p:nvPr>
        </p:nvSpPr>
        <p:spPr/>
        <p:txBody>
          <a:bodyPr/>
          <a:lstStyle/>
          <a:p>
            <a:fld id="{FC7BABB6-75B1-4B15-8098-3D76ECCDA880}" type="datetimeFigureOut">
              <a:rPr lang="en-IN" smtClean="0"/>
              <a:t>18-03-2018</a:t>
            </a:fld>
            <a:endParaRPr lang="en-IN"/>
          </a:p>
        </p:txBody>
      </p:sp>
      <p:sp>
        <p:nvSpPr>
          <p:cNvPr id="5" name="Footer Placeholder 4">
            <a:extLst>
              <a:ext uri="{FF2B5EF4-FFF2-40B4-BE49-F238E27FC236}">
                <a16:creationId xmlns:a16="http://schemas.microsoft.com/office/drawing/2014/main" id="{2CF7BBFE-2ED1-46D2-952A-239B6B61C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49A634-7798-4188-BE15-DDB792E64230}"/>
              </a:ext>
            </a:extLst>
          </p:cNvPr>
          <p:cNvSpPr>
            <a:spLocks noGrp="1"/>
          </p:cNvSpPr>
          <p:nvPr>
            <p:ph type="sldNum" sz="quarter" idx="12"/>
          </p:nvPr>
        </p:nvSpPr>
        <p:spPr/>
        <p:txBody>
          <a:bodyPr/>
          <a:lstStyle/>
          <a:p>
            <a:fld id="{9CCF8704-78F7-4E64-99DE-2E9AD31A12E3}" type="slidenum">
              <a:rPr lang="en-IN" smtClean="0"/>
              <a:t>‹#›</a:t>
            </a:fld>
            <a:endParaRPr lang="en-IN"/>
          </a:p>
        </p:txBody>
      </p:sp>
    </p:spTree>
    <p:extLst>
      <p:ext uri="{BB962C8B-B14F-4D97-AF65-F5344CB8AC3E}">
        <p14:creationId xmlns:p14="http://schemas.microsoft.com/office/powerpoint/2010/main" val="204722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3B884C-65BB-4D14-B65E-E0E17AC395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8E9170-F45C-49D1-B994-8270A5BB66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8D63B2-05EF-496D-A0C7-F840CFF7B0D5}"/>
              </a:ext>
            </a:extLst>
          </p:cNvPr>
          <p:cNvSpPr>
            <a:spLocks noGrp="1"/>
          </p:cNvSpPr>
          <p:nvPr>
            <p:ph type="dt" sz="half" idx="10"/>
          </p:nvPr>
        </p:nvSpPr>
        <p:spPr/>
        <p:txBody>
          <a:bodyPr/>
          <a:lstStyle/>
          <a:p>
            <a:fld id="{FC7BABB6-75B1-4B15-8098-3D76ECCDA880}" type="datetimeFigureOut">
              <a:rPr lang="en-IN" smtClean="0"/>
              <a:t>18-03-2018</a:t>
            </a:fld>
            <a:endParaRPr lang="en-IN"/>
          </a:p>
        </p:txBody>
      </p:sp>
      <p:sp>
        <p:nvSpPr>
          <p:cNvPr id="5" name="Footer Placeholder 4">
            <a:extLst>
              <a:ext uri="{FF2B5EF4-FFF2-40B4-BE49-F238E27FC236}">
                <a16:creationId xmlns:a16="http://schemas.microsoft.com/office/drawing/2014/main" id="{FD44E70F-8FBE-4BD9-9E98-BFBA7A9E98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6523A-B89B-46C4-8E57-802FC6E2FDE7}"/>
              </a:ext>
            </a:extLst>
          </p:cNvPr>
          <p:cNvSpPr>
            <a:spLocks noGrp="1"/>
          </p:cNvSpPr>
          <p:nvPr>
            <p:ph type="sldNum" sz="quarter" idx="12"/>
          </p:nvPr>
        </p:nvSpPr>
        <p:spPr/>
        <p:txBody>
          <a:bodyPr/>
          <a:lstStyle/>
          <a:p>
            <a:fld id="{9CCF8704-78F7-4E64-99DE-2E9AD31A12E3}" type="slidenum">
              <a:rPr lang="en-IN" smtClean="0"/>
              <a:t>‹#›</a:t>
            </a:fld>
            <a:endParaRPr lang="en-IN"/>
          </a:p>
        </p:txBody>
      </p:sp>
    </p:spTree>
    <p:extLst>
      <p:ext uri="{BB962C8B-B14F-4D97-AF65-F5344CB8AC3E}">
        <p14:creationId xmlns:p14="http://schemas.microsoft.com/office/powerpoint/2010/main" val="75196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AC70-43D0-498E-8200-E4B5F287FA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210744-7CB0-46EB-98BA-BE79F9F603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8B68F2-437F-47C2-9569-C35BA582991D}"/>
              </a:ext>
            </a:extLst>
          </p:cNvPr>
          <p:cNvSpPr>
            <a:spLocks noGrp="1"/>
          </p:cNvSpPr>
          <p:nvPr>
            <p:ph type="dt" sz="half" idx="10"/>
          </p:nvPr>
        </p:nvSpPr>
        <p:spPr/>
        <p:txBody>
          <a:bodyPr/>
          <a:lstStyle/>
          <a:p>
            <a:fld id="{FC7BABB6-75B1-4B15-8098-3D76ECCDA880}" type="datetimeFigureOut">
              <a:rPr lang="en-IN" smtClean="0"/>
              <a:t>18-03-2018</a:t>
            </a:fld>
            <a:endParaRPr lang="en-IN"/>
          </a:p>
        </p:txBody>
      </p:sp>
      <p:sp>
        <p:nvSpPr>
          <p:cNvPr id="5" name="Footer Placeholder 4">
            <a:extLst>
              <a:ext uri="{FF2B5EF4-FFF2-40B4-BE49-F238E27FC236}">
                <a16:creationId xmlns:a16="http://schemas.microsoft.com/office/drawing/2014/main" id="{19CDADED-F326-4014-AA32-08C8B6FD9B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E629F2-E7C9-4336-BB64-F006D2D595EE}"/>
              </a:ext>
            </a:extLst>
          </p:cNvPr>
          <p:cNvSpPr>
            <a:spLocks noGrp="1"/>
          </p:cNvSpPr>
          <p:nvPr>
            <p:ph type="sldNum" sz="quarter" idx="12"/>
          </p:nvPr>
        </p:nvSpPr>
        <p:spPr/>
        <p:txBody>
          <a:bodyPr/>
          <a:lstStyle/>
          <a:p>
            <a:fld id="{9CCF8704-78F7-4E64-99DE-2E9AD31A12E3}" type="slidenum">
              <a:rPr lang="en-IN" smtClean="0"/>
              <a:t>‹#›</a:t>
            </a:fld>
            <a:endParaRPr lang="en-IN"/>
          </a:p>
        </p:txBody>
      </p:sp>
    </p:spTree>
    <p:extLst>
      <p:ext uri="{BB962C8B-B14F-4D97-AF65-F5344CB8AC3E}">
        <p14:creationId xmlns:p14="http://schemas.microsoft.com/office/powerpoint/2010/main" val="190414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BBBC-7FA5-4BC4-8B4C-4A2CED2AB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4C4B1-40C7-4E24-A03C-05E88351BA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8A547B-2088-4A7B-BED2-D2872BDCB6AF}"/>
              </a:ext>
            </a:extLst>
          </p:cNvPr>
          <p:cNvSpPr>
            <a:spLocks noGrp="1"/>
          </p:cNvSpPr>
          <p:nvPr>
            <p:ph type="dt" sz="half" idx="10"/>
          </p:nvPr>
        </p:nvSpPr>
        <p:spPr/>
        <p:txBody>
          <a:bodyPr/>
          <a:lstStyle/>
          <a:p>
            <a:fld id="{FC7BABB6-75B1-4B15-8098-3D76ECCDA880}" type="datetimeFigureOut">
              <a:rPr lang="en-IN" smtClean="0"/>
              <a:t>18-03-2018</a:t>
            </a:fld>
            <a:endParaRPr lang="en-IN"/>
          </a:p>
        </p:txBody>
      </p:sp>
      <p:sp>
        <p:nvSpPr>
          <p:cNvPr id="5" name="Footer Placeholder 4">
            <a:extLst>
              <a:ext uri="{FF2B5EF4-FFF2-40B4-BE49-F238E27FC236}">
                <a16:creationId xmlns:a16="http://schemas.microsoft.com/office/drawing/2014/main" id="{E057117E-EBC2-48F8-A3A3-4BBB73B92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34E0F8-2815-43C4-928E-E3235A5B9269}"/>
              </a:ext>
            </a:extLst>
          </p:cNvPr>
          <p:cNvSpPr>
            <a:spLocks noGrp="1"/>
          </p:cNvSpPr>
          <p:nvPr>
            <p:ph type="sldNum" sz="quarter" idx="12"/>
          </p:nvPr>
        </p:nvSpPr>
        <p:spPr/>
        <p:txBody>
          <a:bodyPr/>
          <a:lstStyle/>
          <a:p>
            <a:fld id="{9CCF8704-78F7-4E64-99DE-2E9AD31A12E3}" type="slidenum">
              <a:rPr lang="en-IN" smtClean="0"/>
              <a:t>‹#›</a:t>
            </a:fld>
            <a:endParaRPr lang="en-IN"/>
          </a:p>
        </p:txBody>
      </p:sp>
    </p:spTree>
    <p:extLst>
      <p:ext uri="{BB962C8B-B14F-4D97-AF65-F5344CB8AC3E}">
        <p14:creationId xmlns:p14="http://schemas.microsoft.com/office/powerpoint/2010/main" val="127011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39A6-781A-41BD-A0CD-1422B3986C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7DE781-EBF9-464E-8C51-3293EB8B02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F04A71-9346-43BE-BB6A-12894F4F7F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629852-9F03-43F1-8C54-5A4FFD69F6F9}"/>
              </a:ext>
            </a:extLst>
          </p:cNvPr>
          <p:cNvSpPr>
            <a:spLocks noGrp="1"/>
          </p:cNvSpPr>
          <p:nvPr>
            <p:ph type="dt" sz="half" idx="10"/>
          </p:nvPr>
        </p:nvSpPr>
        <p:spPr/>
        <p:txBody>
          <a:bodyPr/>
          <a:lstStyle/>
          <a:p>
            <a:fld id="{FC7BABB6-75B1-4B15-8098-3D76ECCDA880}" type="datetimeFigureOut">
              <a:rPr lang="en-IN" smtClean="0"/>
              <a:t>18-03-2018</a:t>
            </a:fld>
            <a:endParaRPr lang="en-IN"/>
          </a:p>
        </p:txBody>
      </p:sp>
      <p:sp>
        <p:nvSpPr>
          <p:cNvPr id="6" name="Footer Placeholder 5">
            <a:extLst>
              <a:ext uri="{FF2B5EF4-FFF2-40B4-BE49-F238E27FC236}">
                <a16:creationId xmlns:a16="http://schemas.microsoft.com/office/drawing/2014/main" id="{FDB1C2EA-7CDC-495B-B77D-78B33BFC8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4C0280-0C00-4B5C-ACB5-6D62496DF47C}"/>
              </a:ext>
            </a:extLst>
          </p:cNvPr>
          <p:cNvSpPr>
            <a:spLocks noGrp="1"/>
          </p:cNvSpPr>
          <p:nvPr>
            <p:ph type="sldNum" sz="quarter" idx="12"/>
          </p:nvPr>
        </p:nvSpPr>
        <p:spPr/>
        <p:txBody>
          <a:bodyPr/>
          <a:lstStyle/>
          <a:p>
            <a:fld id="{9CCF8704-78F7-4E64-99DE-2E9AD31A12E3}" type="slidenum">
              <a:rPr lang="en-IN" smtClean="0"/>
              <a:t>‹#›</a:t>
            </a:fld>
            <a:endParaRPr lang="en-IN"/>
          </a:p>
        </p:txBody>
      </p:sp>
    </p:spTree>
    <p:extLst>
      <p:ext uri="{BB962C8B-B14F-4D97-AF65-F5344CB8AC3E}">
        <p14:creationId xmlns:p14="http://schemas.microsoft.com/office/powerpoint/2010/main" val="40624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4F15-AEFB-4137-A38A-3647757B06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F6B09E-D340-4CB8-9B53-1DCC4AC08F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0FC3F5-9BF5-4BE6-8AEC-EE31D9CCA2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A3AB82-B956-4C34-9644-28C5F8CE5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86A63D-49DE-4F98-A9F0-34A23A61CF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472F63-5276-452D-A200-EECDD59A8DE4}"/>
              </a:ext>
            </a:extLst>
          </p:cNvPr>
          <p:cNvSpPr>
            <a:spLocks noGrp="1"/>
          </p:cNvSpPr>
          <p:nvPr>
            <p:ph type="dt" sz="half" idx="10"/>
          </p:nvPr>
        </p:nvSpPr>
        <p:spPr/>
        <p:txBody>
          <a:bodyPr/>
          <a:lstStyle/>
          <a:p>
            <a:fld id="{FC7BABB6-75B1-4B15-8098-3D76ECCDA880}" type="datetimeFigureOut">
              <a:rPr lang="en-IN" smtClean="0"/>
              <a:t>18-03-2018</a:t>
            </a:fld>
            <a:endParaRPr lang="en-IN"/>
          </a:p>
        </p:txBody>
      </p:sp>
      <p:sp>
        <p:nvSpPr>
          <p:cNvPr id="8" name="Footer Placeholder 7">
            <a:extLst>
              <a:ext uri="{FF2B5EF4-FFF2-40B4-BE49-F238E27FC236}">
                <a16:creationId xmlns:a16="http://schemas.microsoft.com/office/drawing/2014/main" id="{364CE14A-9B44-43E0-801B-BDA0EB987C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5E618B-3674-46FB-B2BE-0160BB6FEC3A}"/>
              </a:ext>
            </a:extLst>
          </p:cNvPr>
          <p:cNvSpPr>
            <a:spLocks noGrp="1"/>
          </p:cNvSpPr>
          <p:nvPr>
            <p:ph type="sldNum" sz="quarter" idx="12"/>
          </p:nvPr>
        </p:nvSpPr>
        <p:spPr/>
        <p:txBody>
          <a:bodyPr/>
          <a:lstStyle/>
          <a:p>
            <a:fld id="{9CCF8704-78F7-4E64-99DE-2E9AD31A12E3}" type="slidenum">
              <a:rPr lang="en-IN" smtClean="0"/>
              <a:t>‹#›</a:t>
            </a:fld>
            <a:endParaRPr lang="en-IN"/>
          </a:p>
        </p:txBody>
      </p:sp>
    </p:spTree>
    <p:extLst>
      <p:ext uri="{BB962C8B-B14F-4D97-AF65-F5344CB8AC3E}">
        <p14:creationId xmlns:p14="http://schemas.microsoft.com/office/powerpoint/2010/main" val="30023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B18B-324D-4A99-A172-21C1D24D4A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9CBA68-34BE-437B-BE70-206112BBF458}"/>
              </a:ext>
            </a:extLst>
          </p:cNvPr>
          <p:cNvSpPr>
            <a:spLocks noGrp="1"/>
          </p:cNvSpPr>
          <p:nvPr>
            <p:ph type="dt" sz="half" idx="10"/>
          </p:nvPr>
        </p:nvSpPr>
        <p:spPr/>
        <p:txBody>
          <a:bodyPr/>
          <a:lstStyle/>
          <a:p>
            <a:fld id="{FC7BABB6-75B1-4B15-8098-3D76ECCDA880}" type="datetimeFigureOut">
              <a:rPr lang="en-IN" smtClean="0"/>
              <a:t>18-03-2018</a:t>
            </a:fld>
            <a:endParaRPr lang="en-IN"/>
          </a:p>
        </p:txBody>
      </p:sp>
      <p:sp>
        <p:nvSpPr>
          <p:cNvPr id="4" name="Footer Placeholder 3">
            <a:extLst>
              <a:ext uri="{FF2B5EF4-FFF2-40B4-BE49-F238E27FC236}">
                <a16:creationId xmlns:a16="http://schemas.microsoft.com/office/drawing/2014/main" id="{0A65A8ED-3939-401F-8597-A440C70E6C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667B07-F812-46BA-A42A-3249D438B70A}"/>
              </a:ext>
            </a:extLst>
          </p:cNvPr>
          <p:cNvSpPr>
            <a:spLocks noGrp="1"/>
          </p:cNvSpPr>
          <p:nvPr>
            <p:ph type="sldNum" sz="quarter" idx="12"/>
          </p:nvPr>
        </p:nvSpPr>
        <p:spPr/>
        <p:txBody>
          <a:bodyPr/>
          <a:lstStyle/>
          <a:p>
            <a:fld id="{9CCF8704-78F7-4E64-99DE-2E9AD31A12E3}" type="slidenum">
              <a:rPr lang="en-IN" smtClean="0"/>
              <a:t>‹#›</a:t>
            </a:fld>
            <a:endParaRPr lang="en-IN"/>
          </a:p>
        </p:txBody>
      </p:sp>
    </p:spTree>
    <p:extLst>
      <p:ext uri="{BB962C8B-B14F-4D97-AF65-F5344CB8AC3E}">
        <p14:creationId xmlns:p14="http://schemas.microsoft.com/office/powerpoint/2010/main" val="50092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509EB-DCB5-4F25-995D-0A5412F438B4}"/>
              </a:ext>
            </a:extLst>
          </p:cNvPr>
          <p:cNvSpPr>
            <a:spLocks noGrp="1"/>
          </p:cNvSpPr>
          <p:nvPr>
            <p:ph type="dt" sz="half" idx="10"/>
          </p:nvPr>
        </p:nvSpPr>
        <p:spPr/>
        <p:txBody>
          <a:bodyPr/>
          <a:lstStyle/>
          <a:p>
            <a:fld id="{FC7BABB6-75B1-4B15-8098-3D76ECCDA880}" type="datetimeFigureOut">
              <a:rPr lang="en-IN" smtClean="0"/>
              <a:t>18-03-2018</a:t>
            </a:fld>
            <a:endParaRPr lang="en-IN"/>
          </a:p>
        </p:txBody>
      </p:sp>
      <p:sp>
        <p:nvSpPr>
          <p:cNvPr id="3" name="Footer Placeholder 2">
            <a:extLst>
              <a:ext uri="{FF2B5EF4-FFF2-40B4-BE49-F238E27FC236}">
                <a16:creationId xmlns:a16="http://schemas.microsoft.com/office/drawing/2014/main" id="{B570A9EB-0BDD-4B29-825D-373F3078A2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A87D1E-8F71-41D0-8B31-8B5865A2E774}"/>
              </a:ext>
            </a:extLst>
          </p:cNvPr>
          <p:cNvSpPr>
            <a:spLocks noGrp="1"/>
          </p:cNvSpPr>
          <p:nvPr>
            <p:ph type="sldNum" sz="quarter" idx="12"/>
          </p:nvPr>
        </p:nvSpPr>
        <p:spPr/>
        <p:txBody>
          <a:bodyPr/>
          <a:lstStyle/>
          <a:p>
            <a:fld id="{9CCF8704-78F7-4E64-99DE-2E9AD31A12E3}" type="slidenum">
              <a:rPr lang="en-IN" smtClean="0"/>
              <a:t>‹#›</a:t>
            </a:fld>
            <a:endParaRPr lang="en-IN"/>
          </a:p>
        </p:txBody>
      </p:sp>
    </p:spTree>
    <p:extLst>
      <p:ext uri="{BB962C8B-B14F-4D97-AF65-F5344CB8AC3E}">
        <p14:creationId xmlns:p14="http://schemas.microsoft.com/office/powerpoint/2010/main" val="2797991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2BFC-686D-4E7C-92F7-F9C6D626E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301B6C-CF25-4D5A-9171-BE7FCFE9D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D6429-B4C7-44CE-8DD1-D08B2B17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50FFE5-D0BC-4242-8929-2249B240AEB4}"/>
              </a:ext>
            </a:extLst>
          </p:cNvPr>
          <p:cNvSpPr>
            <a:spLocks noGrp="1"/>
          </p:cNvSpPr>
          <p:nvPr>
            <p:ph type="dt" sz="half" idx="10"/>
          </p:nvPr>
        </p:nvSpPr>
        <p:spPr/>
        <p:txBody>
          <a:bodyPr/>
          <a:lstStyle/>
          <a:p>
            <a:fld id="{FC7BABB6-75B1-4B15-8098-3D76ECCDA880}" type="datetimeFigureOut">
              <a:rPr lang="en-IN" smtClean="0"/>
              <a:t>18-03-2018</a:t>
            </a:fld>
            <a:endParaRPr lang="en-IN"/>
          </a:p>
        </p:txBody>
      </p:sp>
      <p:sp>
        <p:nvSpPr>
          <p:cNvPr id="6" name="Footer Placeholder 5">
            <a:extLst>
              <a:ext uri="{FF2B5EF4-FFF2-40B4-BE49-F238E27FC236}">
                <a16:creationId xmlns:a16="http://schemas.microsoft.com/office/drawing/2014/main" id="{BCC9D65F-5D3E-41E7-90BF-1F2706FD55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D865E-689C-402A-9397-EAD88AFEB33B}"/>
              </a:ext>
            </a:extLst>
          </p:cNvPr>
          <p:cNvSpPr>
            <a:spLocks noGrp="1"/>
          </p:cNvSpPr>
          <p:nvPr>
            <p:ph type="sldNum" sz="quarter" idx="12"/>
          </p:nvPr>
        </p:nvSpPr>
        <p:spPr/>
        <p:txBody>
          <a:bodyPr/>
          <a:lstStyle/>
          <a:p>
            <a:fld id="{9CCF8704-78F7-4E64-99DE-2E9AD31A12E3}" type="slidenum">
              <a:rPr lang="en-IN" smtClean="0"/>
              <a:t>‹#›</a:t>
            </a:fld>
            <a:endParaRPr lang="en-IN"/>
          </a:p>
        </p:txBody>
      </p:sp>
    </p:spTree>
    <p:extLst>
      <p:ext uri="{BB962C8B-B14F-4D97-AF65-F5344CB8AC3E}">
        <p14:creationId xmlns:p14="http://schemas.microsoft.com/office/powerpoint/2010/main" val="152952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F387-E65E-41A2-8AAB-2BA9C09A7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560DEF-1B0D-4599-B163-688344A39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9DDE6F-F37B-43C6-8E40-432C17CD3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8BDEEB-047A-4BBF-9CCE-794837D496EE}"/>
              </a:ext>
            </a:extLst>
          </p:cNvPr>
          <p:cNvSpPr>
            <a:spLocks noGrp="1"/>
          </p:cNvSpPr>
          <p:nvPr>
            <p:ph type="dt" sz="half" idx="10"/>
          </p:nvPr>
        </p:nvSpPr>
        <p:spPr/>
        <p:txBody>
          <a:bodyPr/>
          <a:lstStyle/>
          <a:p>
            <a:fld id="{FC7BABB6-75B1-4B15-8098-3D76ECCDA880}" type="datetimeFigureOut">
              <a:rPr lang="en-IN" smtClean="0"/>
              <a:t>18-03-2018</a:t>
            </a:fld>
            <a:endParaRPr lang="en-IN"/>
          </a:p>
        </p:txBody>
      </p:sp>
      <p:sp>
        <p:nvSpPr>
          <p:cNvPr id="6" name="Footer Placeholder 5">
            <a:extLst>
              <a:ext uri="{FF2B5EF4-FFF2-40B4-BE49-F238E27FC236}">
                <a16:creationId xmlns:a16="http://schemas.microsoft.com/office/drawing/2014/main" id="{436D1836-03B1-4019-844F-9CF177E560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70780D-5944-4FBC-9FB1-3A4B702DF4DE}"/>
              </a:ext>
            </a:extLst>
          </p:cNvPr>
          <p:cNvSpPr>
            <a:spLocks noGrp="1"/>
          </p:cNvSpPr>
          <p:nvPr>
            <p:ph type="sldNum" sz="quarter" idx="12"/>
          </p:nvPr>
        </p:nvSpPr>
        <p:spPr/>
        <p:txBody>
          <a:bodyPr/>
          <a:lstStyle/>
          <a:p>
            <a:fld id="{9CCF8704-78F7-4E64-99DE-2E9AD31A12E3}" type="slidenum">
              <a:rPr lang="en-IN" smtClean="0"/>
              <a:t>‹#›</a:t>
            </a:fld>
            <a:endParaRPr lang="en-IN"/>
          </a:p>
        </p:txBody>
      </p:sp>
    </p:spTree>
    <p:extLst>
      <p:ext uri="{BB962C8B-B14F-4D97-AF65-F5344CB8AC3E}">
        <p14:creationId xmlns:p14="http://schemas.microsoft.com/office/powerpoint/2010/main" val="424368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58A128-CEFC-4545-A000-6656EC0E2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26887B-77B7-4FD2-8607-BE059CB1E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D2C88-AE64-4C79-9BB8-B25B02248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BABB6-75B1-4B15-8098-3D76ECCDA880}" type="datetimeFigureOut">
              <a:rPr lang="en-IN" smtClean="0"/>
              <a:t>18-03-2018</a:t>
            </a:fld>
            <a:endParaRPr lang="en-IN"/>
          </a:p>
        </p:txBody>
      </p:sp>
      <p:sp>
        <p:nvSpPr>
          <p:cNvPr id="5" name="Footer Placeholder 4">
            <a:extLst>
              <a:ext uri="{FF2B5EF4-FFF2-40B4-BE49-F238E27FC236}">
                <a16:creationId xmlns:a16="http://schemas.microsoft.com/office/drawing/2014/main" id="{294FAF88-3D32-4026-80E3-0F0F608CA3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FBD0FF-7BC9-4644-B153-C15F9F27DC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F8704-78F7-4E64-99DE-2E9AD31A12E3}" type="slidenum">
              <a:rPr lang="en-IN" smtClean="0"/>
              <a:t>‹#›</a:t>
            </a:fld>
            <a:endParaRPr lang="en-IN"/>
          </a:p>
        </p:txBody>
      </p:sp>
    </p:spTree>
    <p:extLst>
      <p:ext uri="{BB962C8B-B14F-4D97-AF65-F5344CB8AC3E}">
        <p14:creationId xmlns:p14="http://schemas.microsoft.com/office/powerpoint/2010/main" val="2092712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939F-FA43-4907-9FC7-CEABCF018B6C}"/>
              </a:ext>
            </a:extLst>
          </p:cNvPr>
          <p:cNvSpPr>
            <a:spLocks noGrp="1"/>
          </p:cNvSpPr>
          <p:nvPr>
            <p:ph type="ctrTitle"/>
          </p:nvPr>
        </p:nvSpPr>
        <p:spPr>
          <a:xfrm>
            <a:off x="1598645" y="1442925"/>
            <a:ext cx="9144000" cy="3278366"/>
          </a:xfrm>
        </p:spPr>
        <p:txBody>
          <a:bodyPr/>
          <a:lstStyle/>
          <a:p>
            <a:r>
              <a:rPr lang="en-IN" dirty="0"/>
              <a:t>ITRON INDIA HACKATHON 2K18</a:t>
            </a:r>
          </a:p>
        </p:txBody>
      </p:sp>
    </p:spTree>
    <p:extLst>
      <p:ext uri="{BB962C8B-B14F-4D97-AF65-F5344CB8AC3E}">
        <p14:creationId xmlns:p14="http://schemas.microsoft.com/office/powerpoint/2010/main" val="3424282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77BE-DE6D-4443-BD80-D7821EA5A864}"/>
              </a:ext>
            </a:extLst>
          </p:cNvPr>
          <p:cNvSpPr>
            <a:spLocks noGrp="1"/>
          </p:cNvSpPr>
          <p:nvPr>
            <p:ph type="title"/>
          </p:nvPr>
        </p:nvSpPr>
        <p:spPr/>
        <p:txBody>
          <a:bodyPr/>
          <a:lstStyle/>
          <a:p>
            <a:r>
              <a:rPr lang="en-IN" b="1" u="sng" dirty="0"/>
              <a:t>SOLUTION</a:t>
            </a:r>
          </a:p>
        </p:txBody>
      </p:sp>
      <p:sp>
        <p:nvSpPr>
          <p:cNvPr id="3" name="Content Placeholder 2">
            <a:extLst>
              <a:ext uri="{FF2B5EF4-FFF2-40B4-BE49-F238E27FC236}">
                <a16:creationId xmlns:a16="http://schemas.microsoft.com/office/drawing/2014/main" id="{5D0C4C6F-CE52-4092-8C72-161D465D7758}"/>
              </a:ext>
            </a:extLst>
          </p:cNvPr>
          <p:cNvSpPr>
            <a:spLocks noGrp="1"/>
          </p:cNvSpPr>
          <p:nvPr>
            <p:ph idx="1"/>
          </p:nvPr>
        </p:nvSpPr>
        <p:spPr/>
        <p:txBody>
          <a:bodyPr>
            <a:normAutofit/>
          </a:bodyPr>
          <a:lstStyle/>
          <a:p>
            <a:pPr marL="0" indent="0" algn="ctr">
              <a:buNone/>
            </a:pPr>
            <a:r>
              <a:rPr lang="en-IN" sz="4000" dirty="0"/>
              <a:t> The above mentioned problem’s can be solved by using the concept of smart water irrigation,</a:t>
            </a:r>
          </a:p>
          <a:p>
            <a:pPr marL="0" indent="0" algn="ctr">
              <a:buNone/>
            </a:pPr>
            <a:r>
              <a:rPr lang="en-IN" sz="4000" dirty="0"/>
              <a:t>As it aims at providing appropriate amount of water at the appropriate time in such a way that it  always favours the ideal  condition for the crop in any season of the year.</a:t>
            </a:r>
          </a:p>
        </p:txBody>
      </p:sp>
    </p:spTree>
    <p:extLst>
      <p:ext uri="{BB962C8B-B14F-4D97-AF65-F5344CB8AC3E}">
        <p14:creationId xmlns:p14="http://schemas.microsoft.com/office/powerpoint/2010/main" val="195292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0874-DA0D-4D1A-A615-56A0303C51C1}"/>
              </a:ext>
            </a:extLst>
          </p:cNvPr>
          <p:cNvSpPr>
            <a:spLocks noGrp="1"/>
          </p:cNvSpPr>
          <p:nvPr>
            <p:ph type="title"/>
          </p:nvPr>
        </p:nvSpPr>
        <p:spPr/>
        <p:txBody>
          <a:bodyPr/>
          <a:lstStyle/>
          <a:p>
            <a:r>
              <a:rPr lang="en-IN" b="1" i="1" u="sng" dirty="0">
                <a:effectLst>
                  <a:outerShdw blurRad="38100" dist="38100" dir="2700000" algn="tl">
                    <a:srgbClr val="000000">
                      <a:alpha val="43137"/>
                    </a:srgbClr>
                  </a:outerShdw>
                </a:effectLst>
              </a:rPr>
              <a:t>COMPONENT’S USED</a:t>
            </a:r>
          </a:p>
        </p:txBody>
      </p:sp>
      <p:sp>
        <p:nvSpPr>
          <p:cNvPr id="3" name="Content Placeholder 2">
            <a:extLst>
              <a:ext uri="{FF2B5EF4-FFF2-40B4-BE49-F238E27FC236}">
                <a16:creationId xmlns:a16="http://schemas.microsoft.com/office/drawing/2014/main" id="{6EBC111B-2D87-4EF1-AA94-3B70FBB04EFB}"/>
              </a:ext>
            </a:extLst>
          </p:cNvPr>
          <p:cNvSpPr>
            <a:spLocks noGrp="1"/>
          </p:cNvSpPr>
          <p:nvPr>
            <p:ph idx="1"/>
          </p:nvPr>
        </p:nvSpPr>
        <p:spPr/>
        <p:txBody>
          <a:bodyPr/>
          <a:lstStyle/>
          <a:p>
            <a:r>
              <a:rPr lang="en-IN" dirty="0"/>
              <a:t>RIVA DEV LE</a:t>
            </a:r>
          </a:p>
          <a:p>
            <a:r>
              <a:rPr lang="en-IN" dirty="0"/>
              <a:t> MOISTURE SENSOR </a:t>
            </a:r>
          </a:p>
          <a:p>
            <a:r>
              <a:rPr lang="en-IN" dirty="0"/>
              <a:t>RELAY BOARD</a:t>
            </a:r>
          </a:p>
          <a:p>
            <a:r>
              <a:rPr lang="en-IN" dirty="0"/>
              <a:t>SOLENOID VALVE</a:t>
            </a:r>
          </a:p>
          <a:p>
            <a:r>
              <a:rPr lang="en-IN" dirty="0"/>
              <a:t>PVC PIPES</a:t>
            </a:r>
          </a:p>
          <a:p>
            <a:r>
              <a:rPr lang="en-IN" dirty="0"/>
              <a:t>MICROSOFT AZURE</a:t>
            </a:r>
          </a:p>
          <a:p>
            <a:endParaRPr lang="en-IN" dirty="0"/>
          </a:p>
        </p:txBody>
      </p:sp>
    </p:spTree>
    <p:extLst>
      <p:ext uri="{BB962C8B-B14F-4D97-AF65-F5344CB8AC3E}">
        <p14:creationId xmlns:p14="http://schemas.microsoft.com/office/powerpoint/2010/main" val="80892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1D5F-37E5-4D57-B72C-F1A61F8B7ECA}"/>
              </a:ext>
            </a:extLst>
          </p:cNvPr>
          <p:cNvSpPr>
            <a:spLocks noGrp="1"/>
          </p:cNvSpPr>
          <p:nvPr>
            <p:ph type="title"/>
          </p:nvPr>
        </p:nvSpPr>
        <p:spPr>
          <a:xfrm>
            <a:off x="2143760" y="2766218"/>
            <a:ext cx="10515600" cy="1325563"/>
          </a:xfrm>
        </p:spPr>
        <p:txBody>
          <a:bodyPr>
            <a:normAutofit/>
          </a:bodyPr>
          <a:lstStyle/>
          <a:p>
            <a:r>
              <a:rPr lang="en-IN" sz="8000" dirty="0"/>
              <a:t>IMPLEMENTATION</a:t>
            </a:r>
          </a:p>
        </p:txBody>
      </p:sp>
      <p:sp>
        <p:nvSpPr>
          <p:cNvPr id="3" name="Content Placeholder 2">
            <a:extLst>
              <a:ext uri="{FF2B5EF4-FFF2-40B4-BE49-F238E27FC236}">
                <a16:creationId xmlns:a16="http://schemas.microsoft.com/office/drawing/2014/main" id="{6E318E7D-1255-426B-8D24-3EBB123935F9}"/>
              </a:ext>
            </a:extLst>
          </p:cNvPr>
          <p:cNvSpPr>
            <a:spLocks noGrp="1"/>
          </p:cNvSpPr>
          <p:nvPr>
            <p:ph idx="1"/>
          </p:nvPr>
        </p:nvSpPr>
        <p:spPr>
          <a:xfrm>
            <a:off x="1676400" y="4682331"/>
            <a:ext cx="10515600" cy="4351338"/>
          </a:xfrm>
        </p:spPr>
        <p:txBody>
          <a:bodyPr/>
          <a:lstStyle/>
          <a:p>
            <a:endParaRPr lang="en-IN" dirty="0"/>
          </a:p>
        </p:txBody>
      </p:sp>
    </p:spTree>
    <p:extLst>
      <p:ext uri="{BB962C8B-B14F-4D97-AF65-F5344CB8AC3E}">
        <p14:creationId xmlns:p14="http://schemas.microsoft.com/office/powerpoint/2010/main" val="1045278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9DDD-6B16-4B26-922D-6E64A3F9BE9B}"/>
              </a:ext>
            </a:extLst>
          </p:cNvPr>
          <p:cNvSpPr>
            <a:spLocks noGrp="1"/>
          </p:cNvSpPr>
          <p:nvPr>
            <p:ph type="title"/>
          </p:nvPr>
        </p:nvSpPr>
        <p:spPr>
          <a:xfrm>
            <a:off x="2900680" y="2635091"/>
            <a:ext cx="10515600" cy="1325563"/>
          </a:xfrm>
        </p:spPr>
        <p:txBody>
          <a:bodyPr>
            <a:noAutofit/>
          </a:bodyPr>
          <a:lstStyle/>
          <a:p>
            <a:r>
              <a:rPr lang="en-IN" sz="9600" dirty="0"/>
              <a:t>THANK YOU</a:t>
            </a:r>
          </a:p>
        </p:txBody>
      </p:sp>
    </p:spTree>
    <p:extLst>
      <p:ext uri="{BB962C8B-B14F-4D97-AF65-F5344CB8AC3E}">
        <p14:creationId xmlns:p14="http://schemas.microsoft.com/office/powerpoint/2010/main" val="100029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6203-1812-4B3E-9E5B-426A31D0612A}"/>
              </a:ext>
            </a:extLst>
          </p:cNvPr>
          <p:cNvSpPr>
            <a:spLocks noGrp="1"/>
          </p:cNvSpPr>
          <p:nvPr>
            <p:ph type="ctrTitle"/>
          </p:nvPr>
        </p:nvSpPr>
        <p:spPr>
          <a:xfrm>
            <a:off x="1524000" y="1122363"/>
            <a:ext cx="9144000" cy="3356331"/>
          </a:xfrm>
        </p:spPr>
        <p:txBody>
          <a:bodyPr/>
          <a:lstStyle/>
          <a:p>
            <a:r>
              <a:rPr lang="en-IN" dirty="0"/>
              <a:t>TEAM NAME-</a:t>
            </a:r>
            <a:br>
              <a:rPr lang="en-IN" dirty="0"/>
            </a:br>
            <a:br>
              <a:rPr lang="en-IN" dirty="0"/>
            </a:br>
            <a:r>
              <a:rPr lang="en-IN" dirty="0"/>
              <a:t>”</a:t>
            </a:r>
            <a:r>
              <a:rPr lang="en-IN" u="sng" dirty="0"/>
              <a:t>KEEP IT SIMPLE</a:t>
            </a:r>
            <a:r>
              <a:rPr lang="en-IN" dirty="0"/>
              <a:t>” </a:t>
            </a:r>
          </a:p>
        </p:txBody>
      </p:sp>
    </p:spTree>
    <p:extLst>
      <p:ext uri="{BB962C8B-B14F-4D97-AF65-F5344CB8AC3E}">
        <p14:creationId xmlns:p14="http://schemas.microsoft.com/office/powerpoint/2010/main" val="29372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CD52-6B42-4567-A83C-0D78F5262C73}"/>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27B13FC1-0A71-42F8-B9D3-7F1AF7AD1EB9}"/>
              </a:ext>
            </a:extLst>
          </p:cNvPr>
          <p:cNvSpPr>
            <a:spLocks noGrp="1"/>
          </p:cNvSpPr>
          <p:nvPr>
            <p:ph idx="1"/>
          </p:nvPr>
        </p:nvSpPr>
        <p:spPr/>
        <p:txBody>
          <a:bodyPr/>
          <a:lstStyle/>
          <a:p>
            <a:r>
              <a:rPr lang="en-IN" dirty="0"/>
              <a:t>DEEKSHITH  PATIL</a:t>
            </a:r>
          </a:p>
          <a:p>
            <a:r>
              <a:rPr lang="en-IN" dirty="0"/>
              <a:t>SAI SREERAM</a:t>
            </a:r>
          </a:p>
          <a:p>
            <a:r>
              <a:rPr lang="en-IN" dirty="0"/>
              <a:t>VISHAL G YADAV</a:t>
            </a:r>
          </a:p>
          <a:p>
            <a:r>
              <a:rPr lang="en-IN" dirty="0"/>
              <a:t>JAHNAVI P</a:t>
            </a:r>
          </a:p>
        </p:txBody>
      </p:sp>
    </p:spTree>
    <p:extLst>
      <p:ext uri="{BB962C8B-B14F-4D97-AF65-F5344CB8AC3E}">
        <p14:creationId xmlns:p14="http://schemas.microsoft.com/office/powerpoint/2010/main" val="2227563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0BF6-6BC1-4B98-8DF8-FD94D23F744F}"/>
              </a:ext>
            </a:extLst>
          </p:cNvPr>
          <p:cNvSpPr>
            <a:spLocks noGrp="1"/>
          </p:cNvSpPr>
          <p:nvPr>
            <p:ph type="ctrTitle"/>
          </p:nvPr>
        </p:nvSpPr>
        <p:spPr/>
        <p:txBody>
          <a:bodyPr/>
          <a:lstStyle/>
          <a:p>
            <a:r>
              <a:rPr lang="en-IN" dirty="0"/>
              <a:t>OBJECTIVE-</a:t>
            </a:r>
          </a:p>
        </p:txBody>
      </p:sp>
      <p:sp>
        <p:nvSpPr>
          <p:cNvPr id="3" name="Subtitle 2">
            <a:extLst>
              <a:ext uri="{FF2B5EF4-FFF2-40B4-BE49-F238E27FC236}">
                <a16:creationId xmlns:a16="http://schemas.microsoft.com/office/drawing/2014/main" id="{3CD82880-0612-4591-89DA-BC67CA02CC75}"/>
              </a:ext>
            </a:extLst>
          </p:cNvPr>
          <p:cNvSpPr>
            <a:spLocks noGrp="1"/>
          </p:cNvSpPr>
          <p:nvPr>
            <p:ph type="subTitle" idx="1"/>
          </p:nvPr>
        </p:nvSpPr>
        <p:spPr>
          <a:xfrm>
            <a:off x="1524000" y="3993502"/>
            <a:ext cx="9144000" cy="1264298"/>
          </a:xfrm>
        </p:spPr>
        <p:txBody>
          <a:bodyPr>
            <a:normAutofit lnSpcReduction="10000"/>
          </a:bodyPr>
          <a:lstStyle/>
          <a:p>
            <a:r>
              <a:rPr lang="en-IN" dirty="0"/>
              <a:t>SMART WATER</a:t>
            </a:r>
          </a:p>
          <a:p>
            <a:endParaRPr lang="en-IN" dirty="0"/>
          </a:p>
          <a:p>
            <a:r>
              <a:rPr lang="en-IN" dirty="0"/>
              <a:t>SMART IRRIGATION SYSTEM FOR PADDY FIELDS</a:t>
            </a:r>
          </a:p>
        </p:txBody>
      </p:sp>
    </p:spTree>
    <p:extLst>
      <p:ext uri="{BB962C8B-B14F-4D97-AF65-F5344CB8AC3E}">
        <p14:creationId xmlns:p14="http://schemas.microsoft.com/office/powerpoint/2010/main" val="251924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3AAD-D94D-46DC-8562-5A2B2EEAB656}"/>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6ADCCE38-6F50-4349-9D04-3DB94993773D}"/>
              </a:ext>
            </a:extLst>
          </p:cNvPr>
          <p:cNvSpPr>
            <a:spLocks noGrp="1"/>
          </p:cNvSpPr>
          <p:nvPr>
            <p:ph idx="1"/>
          </p:nvPr>
        </p:nvSpPr>
        <p:spPr/>
        <p:txBody>
          <a:bodyPr/>
          <a:lstStyle/>
          <a:p>
            <a:r>
              <a:rPr lang="en-IN" dirty="0"/>
              <a:t>OVERVIEW</a:t>
            </a:r>
          </a:p>
          <a:p>
            <a:r>
              <a:rPr lang="en-IN" dirty="0"/>
              <a:t>LOOP HOLES</a:t>
            </a:r>
          </a:p>
          <a:p>
            <a:r>
              <a:rPr lang="en-IN" dirty="0"/>
              <a:t>SOLUTION </a:t>
            </a:r>
          </a:p>
          <a:p>
            <a:r>
              <a:rPr lang="en-IN" dirty="0"/>
              <a:t>OUR IDEA</a:t>
            </a:r>
          </a:p>
          <a:p>
            <a:r>
              <a:rPr lang="en-IN" dirty="0"/>
              <a:t>COMPONENTS USED</a:t>
            </a:r>
          </a:p>
          <a:p>
            <a:r>
              <a:rPr lang="en-IN" dirty="0"/>
              <a:t>IMPLEMENTATION</a:t>
            </a:r>
          </a:p>
        </p:txBody>
      </p:sp>
    </p:spTree>
    <p:extLst>
      <p:ext uri="{BB962C8B-B14F-4D97-AF65-F5344CB8AC3E}">
        <p14:creationId xmlns:p14="http://schemas.microsoft.com/office/powerpoint/2010/main" val="400391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FF5E-C121-4D9A-BAD2-6FB966F974CE}"/>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F43409F0-F045-4840-8507-8FE2F0CDA06B}"/>
              </a:ext>
            </a:extLst>
          </p:cNvPr>
          <p:cNvSpPr>
            <a:spLocks noGrp="1"/>
          </p:cNvSpPr>
          <p:nvPr>
            <p:ph idx="1"/>
          </p:nvPr>
        </p:nvSpPr>
        <p:spPr/>
        <p:txBody>
          <a:bodyPr>
            <a:normAutofit fontScale="77500" lnSpcReduction="20000"/>
          </a:bodyPr>
          <a:lstStyle/>
          <a:p>
            <a:r>
              <a:rPr lang="en-US" dirty="0"/>
              <a:t>India has the largest paddy output in the world and is also the fourth largest exporter of rice in the world. Paddy is cultivated at least twice a year in most parts of India.</a:t>
            </a:r>
          </a:p>
          <a:p>
            <a:pPr marL="0" indent="0">
              <a:buNone/>
            </a:pPr>
            <a:r>
              <a:rPr lang="en-US" dirty="0"/>
              <a:t> </a:t>
            </a:r>
            <a:endParaRPr lang="en-IN" dirty="0"/>
          </a:p>
          <a:p>
            <a:r>
              <a:rPr lang="en-US" dirty="0"/>
              <a:t>But, paddy fields also require a lot of water for its production. Although, drip irrigation has been a sensation, it cannot be used for paddy fields.</a:t>
            </a:r>
            <a:endParaRPr lang="en-IN" dirty="0"/>
          </a:p>
          <a:p>
            <a:pPr marL="0" indent="0">
              <a:buNone/>
            </a:pPr>
            <a:endParaRPr lang="en-IN" dirty="0"/>
          </a:p>
          <a:p>
            <a:r>
              <a:rPr lang="en-US" dirty="0"/>
              <a:t>Generally, water coming from either canals or check dams are stored in a temporary storage called water reservoir tanks. Then distributed to segments of paddy fields by smaller canals from it. Conventionally, the opening from which the water is let into the fragments of paddy fields have to be manually opened and closed which is not only hectic but also leads to water wastage if not closed in time. </a:t>
            </a:r>
            <a:endParaRPr lang="en-IN" dirty="0"/>
          </a:p>
          <a:p>
            <a:pPr marL="0" indent="0">
              <a:buNone/>
            </a:pPr>
            <a:r>
              <a:rPr lang="en-US" dirty="0"/>
              <a:t> </a:t>
            </a:r>
            <a:endParaRPr lang="en-IN" dirty="0"/>
          </a:p>
          <a:p>
            <a:r>
              <a:rPr lang="en-US" dirty="0"/>
              <a:t>Hence an accurate and smart irrigation system would be of great help for the Indian farmers.</a:t>
            </a:r>
            <a:endParaRPr lang="en-IN" dirty="0"/>
          </a:p>
          <a:p>
            <a:endParaRPr lang="en-IN" dirty="0"/>
          </a:p>
        </p:txBody>
      </p:sp>
    </p:spTree>
    <p:extLst>
      <p:ext uri="{BB962C8B-B14F-4D97-AF65-F5344CB8AC3E}">
        <p14:creationId xmlns:p14="http://schemas.microsoft.com/office/powerpoint/2010/main" val="83673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7A35-FE5F-4C68-9440-A8F6C57E5661}"/>
              </a:ext>
            </a:extLst>
          </p:cNvPr>
          <p:cNvSpPr>
            <a:spLocks noGrp="1"/>
          </p:cNvSpPr>
          <p:nvPr>
            <p:ph type="title"/>
          </p:nvPr>
        </p:nvSpPr>
        <p:spPr/>
        <p:txBody>
          <a:bodyPr/>
          <a:lstStyle/>
          <a:p>
            <a:r>
              <a:rPr lang="en-IN" dirty="0"/>
              <a:t>CURRENT LOOPHOLES IN PADDY IRRIGATION.</a:t>
            </a:r>
          </a:p>
        </p:txBody>
      </p:sp>
      <p:sp>
        <p:nvSpPr>
          <p:cNvPr id="3" name="Content Placeholder 2">
            <a:extLst>
              <a:ext uri="{FF2B5EF4-FFF2-40B4-BE49-F238E27FC236}">
                <a16:creationId xmlns:a16="http://schemas.microsoft.com/office/drawing/2014/main" id="{99D61676-6FDD-46CE-BDE9-8175B3F55E2F}"/>
              </a:ext>
            </a:extLst>
          </p:cNvPr>
          <p:cNvSpPr>
            <a:spLocks noGrp="1"/>
          </p:cNvSpPr>
          <p:nvPr>
            <p:ph idx="1"/>
          </p:nvPr>
        </p:nvSpPr>
        <p:spPr/>
        <p:txBody>
          <a:bodyPr>
            <a:normAutofit/>
          </a:bodyPr>
          <a:lstStyle/>
          <a:p>
            <a:r>
              <a:rPr lang="en-IN" sz="3200" dirty="0"/>
              <a:t>Unequal distribution of water along the canal</a:t>
            </a:r>
          </a:p>
          <a:p>
            <a:r>
              <a:rPr lang="en-IN" sz="3200" dirty="0"/>
              <a:t>Over irrigation</a:t>
            </a:r>
          </a:p>
          <a:p>
            <a:r>
              <a:rPr lang="en-IN" sz="3200" dirty="0"/>
              <a:t>To reduce the wastage of water</a:t>
            </a:r>
          </a:p>
          <a:p>
            <a:r>
              <a:rPr lang="en-IN" sz="3200" dirty="0"/>
              <a:t>Improper time management of crop harvest</a:t>
            </a:r>
          </a:p>
          <a:p>
            <a:r>
              <a:rPr lang="en-IN" sz="3200" dirty="0"/>
              <a:t>No prior caution of natural disaster</a:t>
            </a:r>
          </a:p>
        </p:txBody>
      </p:sp>
    </p:spTree>
    <p:extLst>
      <p:ext uri="{BB962C8B-B14F-4D97-AF65-F5344CB8AC3E}">
        <p14:creationId xmlns:p14="http://schemas.microsoft.com/office/powerpoint/2010/main" val="1635001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F7A46-765D-43AA-AAB2-575AD6CDC9A3}"/>
              </a:ext>
            </a:extLst>
          </p:cNvPr>
          <p:cNvSpPr>
            <a:spLocks noGrp="1"/>
          </p:cNvSpPr>
          <p:nvPr>
            <p:ph type="title"/>
          </p:nvPr>
        </p:nvSpPr>
        <p:spPr/>
        <p:txBody>
          <a:bodyPr/>
          <a:lstStyle/>
          <a:p>
            <a:r>
              <a:rPr lang="en-IN" dirty="0"/>
              <a:t>Research papers and Statistics:</a:t>
            </a:r>
          </a:p>
        </p:txBody>
      </p:sp>
      <p:pic>
        <p:nvPicPr>
          <p:cNvPr id="7" name="Content Placeholder 6">
            <a:extLst>
              <a:ext uri="{FF2B5EF4-FFF2-40B4-BE49-F238E27FC236}">
                <a16:creationId xmlns:a16="http://schemas.microsoft.com/office/drawing/2014/main" id="{EFCBD4E3-69BA-4ED3-BBEF-709E412B7B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61" y="1379077"/>
            <a:ext cx="5477939" cy="2753992"/>
          </a:xfrm>
        </p:spPr>
      </p:pic>
      <p:pic>
        <p:nvPicPr>
          <p:cNvPr id="9" name="Picture 8">
            <a:extLst>
              <a:ext uri="{FF2B5EF4-FFF2-40B4-BE49-F238E27FC236}">
                <a16:creationId xmlns:a16="http://schemas.microsoft.com/office/drawing/2014/main" id="{94A7E939-23B0-45A2-8E1E-0404DA410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283" y="1430632"/>
            <a:ext cx="5628956" cy="5144818"/>
          </a:xfrm>
          <a:prstGeom prst="rect">
            <a:avLst/>
          </a:prstGeom>
        </p:spPr>
      </p:pic>
      <p:pic>
        <p:nvPicPr>
          <p:cNvPr id="11" name="Picture 10">
            <a:extLst>
              <a:ext uri="{FF2B5EF4-FFF2-40B4-BE49-F238E27FC236}">
                <a16:creationId xmlns:a16="http://schemas.microsoft.com/office/drawing/2014/main" id="{CC8F5E2C-9563-4FBF-9C40-2A5F8458D5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761" y="4275263"/>
            <a:ext cx="6035563" cy="2217612"/>
          </a:xfrm>
          <a:prstGeom prst="rect">
            <a:avLst/>
          </a:prstGeom>
        </p:spPr>
      </p:pic>
    </p:spTree>
    <p:extLst>
      <p:ext uri="{BB962C8B-B14F-4D97-AF65-F5344CB8AC3E}">
        <p14:creationId xmlns:p14="http://schemas.microsoft.com/office/powerpoint/2010/main" val="2257745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37C4-61FB-4428-AECF-7CAC89C450E2}"/>
              </a:ext>
            </a:extLst>
          </p:cNvPr>
          <p:cNvSpPr>
            <a:spLocks noGrp="1"/>
          </p:cNvSpPr>
          <p:nvPr>
            <p:ph type="title"/>
          </p:nvPr>
        </p:nvSpPr>
        <p:spPr/>
        <p:txBody>
          <a:bodyPr/>
          <a:lstStyle/>
          <a:p>
            <a:r>
              <a:rPr lang="en-IN" dirty="0"/>
              <a:t>OUR IDEA</a:t>
            </a:r>
          </a:p>
        </p:txBody>
      </p:sp>
      <p:sp>
        <p:nvSpPr>
          <p:cNvPr id="3" name="Content Placeholder 2">
            <a:extLst>
              <a:ext uri="{FF2B5EF4-FFF2-40B4-BE49-F238E27FC236}">
                <a16:creationId xmlns:a16="http://schemas.microsoft.com/office/drawing/2014/main" id="{09B4963A-A3A3-476B-A3EA-59F7C822AAFE}"/>
              </a:ext>
            </a:extLst>
          </p:cNvPr>
          <p:cNvSpPr>
            <a:spLocks noGrp="1"/>
          </p:cNvSpPr>
          <p:nvPr>
            <p:ph idx="1"/>
          </p:nvPr>
        </p:nvSpPr>
        <p:spPr>
          <a:xfrm>
            <a:off x="543560" y="826611"/>
            <a:ext cx="10515600" cy="4351338"/>
          </a:xfrm>
        </p:spPr>
        <p:txBody>
          <a:bodyPr>
            <a:noAutofit/>
          </a:bodyPr>
          <a:lstStyle/>
          <a:p>
            <a:endParaRPr lang="en-US" sz="1800" dirty="0"/>
          </a:p>
          <a:p>
            <a:endParaRPr lang="en-US" sz="1800" dirty="0"/>
          </a:p>
          <a:p>
            <a:r>
              <a:rPr lang="en-US" sz="1800" dirty="0"/>
              <a:t>We, team “keep it simple”, aim at achieving smart and sufficient distribution of water to paddy fields using IOT. From the irrigation pond, where the water is stored temporarily, PVC pipes run to each and every fragment. These pipes avoid water loss due to seepage from the soil. The opening of the PVC pipes at each fragment is controlled using a custom designed mobile application.  </a:t>
            </a:r>
            <a:endParaRPr lang="en-IN" sz="1800" dirty="0"/>
          </a:p>
          <a:p>
            <a:r>
              <a:rPr lang="en-US" sz="1800" dirty="0"/>
              <a:t>The app is designed in order to control the opening and closing of each and every nozzle at the fragment, through which the water enters the paddy field in a controlled manner. Also, the speed at which the water is let out can be controlled.</a:t>
            </a:r>
            <a:endParaRPr lang="en-IN" sz="1800" dirty="0"/>
          </a:p>
          <a:p>
            <a:r>
              <a:rPr lang="en-US" sz="1800" dirty="0"/>
              <a:t>Additionally, a soil moisture sensor is placed at the end of each segment. Once the water reaches the end of that fragment, the sensor readings go high following which a notification is pushed in the mobile application indicating that the segment has received sufficient water and the water supply to this segment can be cut off using the app, if required. Similarly, the entire field can be irrigated without much wastage of water.</a:t>
            </a:r>
            <a:endParaRPr lang="en-IN" sz="1800" dirty="0"/>
          </a:p>
          <a:p>
            <a:r>
              <a:rPr lang="en-US" sz="1800" dirty="0"/>
              <a:t> The availability of internet signals poses a challenge to the solution mentioned above. As, it becomes difficult to automate in the absence of internet. But, with improving coverage range of signal day by day, by the service providers, this shouldn’t be a major issue.  </a:t>
            </a:r>
            <a:endParaRPr lang="en-IN" sz="1800" dirty="0"/>
          </a:p>
          <a:p>
            <a:r>
              <a:rPr lang="en-US" sz="1800" dirty="0"/>
              <a:t>This automated system of irrigation ensures minimum wastage of water, reduces human intervention, without compromising on the amount of water needed by the crop, for its sustained development.</a:t>
            </a:r>
            <a:endParaRPr lang="en-IN" sz="1800" dirty="0"/>
          </a:p>
          <a:p>
            <a:endParaRPr lang="en-IN" sz="1800" dirty="0"/>
          </a:p>
        </p:txBody>
      </p:sp>
    </p:spTree>
    <p:extLst>
      <p:ext uri="{BB962C8B-B14F-4D97-AF65-F5344CB8AC3E}">
        <p14:creationId xmlns:p14="http://schemas.microsoft.com/office/powerpoint/2010/main" val="2430056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387</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ITRON INDIA HACKATHON 2K18</vt:lpstr>
      <vt:lpstr>TEAM NAME-  ”KEEP IT SIMPLE” </vt:lpstr>
      <vt:lpstr>TEAM MEMBERS-</vt:lpstr>
      <vt:lpstr>OBJECTIVE-</vt:lpstr>
      <vt:lpstr>CONTENTS-</vt:lpstr>
      <vt:lpstr>OVERVIEW</vt:lpstr>
      <vt:lpstr>CURRENT LOOPHOLES IN PADDY IRRIGATION.</vt:lpstr>
      <vt:lpstr>Research papers and Statistics:</vt:lpstr>
      <vt:lpstr>OUR IDEA</vt:lpstr>
      <vt:lpstr>SOLUTION</vt:lpstr>
      <vt:lpstr>COMPONENT’S USED</vt:lpstr>
      <vt:lpstr>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ITRON INDIA HACKATHON 2K18</dc:title>
  <dc:creator>sai Sreeram</dc:creator>
  <cp:lastModifiedBy>sai Sreeram</cp:lastModifiedBy>
  <cp:revision>14</cp:revision>
  <dcterms:created xsi:type="dcterms:W3CDTF">2018-03-17T13:29:43Z</dcterms:created>
  <dcterms:modified xsi:type="dcterms:W3CDTF">2018-03-18T05:03:42Z</dcterms:modified>
</cp:coreProperties>
</file>