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722" r:id="rId6"/>
  </p:sldMasterIdLst>
  <p:notesMasterIdLst>
    <p:notesMasterId r:id="rId23"/>
  </p:notesMasterIdLst>
  <p:sldIdLst>
    <p:sldId id="262" r:id="rId7"/>
    <p:sldId id="289" r:id="rId8"/>
    <p:sldId id="305" r:id="rId9"/>
    <p:sldId id="294" r:id="rId10"/>
    <p:sldId id="297" r:id="rId11"/>
    <p:sldId id="287" r:id="rId12"/>
    <p:sldId id="306" r:id="rId13"/>
    <p:sldId id="296" r:id="rId14"/>
    <p:sldId id="301" r:id="rId15"/>
    <p:sldId id="308" r:id="rId16"/>
    <p:sldId id="302" r:id="rId17"/>
    <p:sldId id="295" r:id="rId18"/>
    <p:sldId id="298" r:id="rId19"/>
    <p:sldId id="307" r:id="rId20"/>
    <p:sldId id="275" r:id="rId21"/>
    <p:sldId id="30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B83D00"/>
    <a:srgbClr val="5C1C49"/>
    <a:srgbClr val="713D04"/>
    <a:srgbClr val="3F4A13"/>
    <a:srgbClr val="BD8C00"/>
    <a:srgbClr val="052147"/>
    <a:srgbClr val="B5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479C6-740A-446C-A859-5EDE9944C5F5}" v="41" dt="2022-12-12T15:28:10.990"/>
    <p1510:client id="{060A6158-41CB-4F89-868F-4106096DC03F}" v="21" dt="2022-12-12T18:48:45.714"/>
    <p1510:client id="{2B773E15-C78C-4D2F-916A-FDFF10E3C4A9}" v="1" dt="2023-03-08T23:16:22.946"/>
    <p1510:client id="{7493B6C4-4A3E-444B-B7DE-3AE9C6FEAAD1}" v="89" dt="2022-12-12T19:41:36.322"/>
    <p1510:client id="{80CB475B-46F1-4F74-91FB-3A1FE2484FA9}" v="1786" dt="2022-12-12T00:06:00.783"/>
    <p1510:client id="{8F08FA4E-C6FE-4B93-B690-45460DC6DC64}" v="888" dt="2022-12-12T18:47:49.500"/>
    <p1510:client id="{B30D44E1-8460-4ACA-A9A3-3D95B14648FB}" v="90" dt="2022-12-12T19:29:06.979"/>
    <p1510:client id="{CF17E826-8D03-468D-AA30-06E131F0D1C0}" v="607" vWet="609" dt="2022-12-11T23:54:53.986"/>
    <p1510:client id="{D6BDA539-50BB-4AA5-99F4-074B51DCB4CC}" v="573" dt="2022-12-12T20:09:00.147"/>
    <p1510:client id="{F49D5DA8-0D9D-4FE4-80DD-8499A54F9D6D}" v="290" dt="2022-12-11T23:38:50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2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Vishal" userId="S::visyadav@ttu.edu::059bd480-1c17-4507-b930-8c39ddc1179b" providerId="AD" clId="Web-{6A46ED70-61C7-4BCF-950D-EEF4F09A3444}"/>
    <pc:docChg chg="modSld">
      <pc:chgData name="Yadav, Vishal" userId="S::visyadav@ttu.edu::059bd480-1c17-4507-b930-8c39ddc1179b" providerId="AD" clId="Web-{6A46ED70-61C7-4BCF-950D-EEF4F09A3444}" dt="2022-12-11T20:02:55.838" v="38" actId="20577"/>
      <pc:docMkLst>
        <pc:docMk/>
      </pc:docMkLst>
      <pc:sldChg chg="delSp">
        <pc:chgData name="Yadav, Vishal" userId="S::visyadav@ttu.edu::059bd480-1c17-4507-b930-8c39ddc1179b" providerId="AD" clId="Web-{6A46ED70-61C7-4BCF-950D-EEF4F09A3444}" dt="2022-12-11T20:01:59.461" v="0"/>
        <pc:sldMkLst>
          <pc:docMk/>
          <pc:sldMk cId="0" sldId="258"/>
        </pc:sldMkLst>
        <pc:picChg chg="del">
          <ac:chgData name="Yadav, Vishal" userId="S::visyadav@ttu.edu::059bd480-1c17-4507-b930-8c39ddc1179b" providerId="AD" clId="Web-{6A46ED70-61C7-4BCF-950D-EEF4F09A3444}" dt="2022-12-11T20:01:59.461" v="0"/>
          <ac:picMkLst>
            <pc:docMk/>
            <pc:sldMk cId="0" sldId="258"/>
            <ac:picMk id="2" creationId="{8A586A07-082D-F5FF-704B-57CE5D2B1ADA}"/>
          </ac:picMkLst>
        </pc:picChg>
      </pc:sldChg>
      <pc:sldChg chg="addSp delSp modSp mod modClrScheme chgLayout">
        <pc:chgData name="Yadav, Vishal" userId="S::visyadav@ttu.edu::059bd480-1c17-4507-b930-8c39ddc1179b" providerId="AD" clId="Web-{6A46ED70-61C7-4BCF-950D-EEF4F09A3444}" dt="2022-12-11T20:02:55.838" v="38" actId="20577"/>
        <pc:sldMkLst>
          <pc:docMk/>
          <pc:sldMk cId="0" sldId="287"/>
        </pc:sldMkLst>
        <pc:spChg chg="del mod">
          <ac:chgData name="Yadav, Vishal" userId="S::visyadav@ttu.edu::059bd480-1c17-4507-b930-8c39ddc1179b" providerId="AD" clId="Web-{6A46ED70-61C7-4BCF-950D-EEF4F09A3444}" dt="2022-12-11T20:02:08.493" v="3"/>
          <ac:spMkLst>
            <pc:docMk/>
            <pc:sldMk cId="0" sldId="287"/>
            <ac:spMk id="9" creationId="{00000000-0000-0000-0000-000000000000}"/>
          </ac:spMkLst>
        </pc:spChg>
        <pc:spChg chg="mod">
          <ac:chgData name="Yadav, Vishal" userId="S::visyadav@ttu.edu::059bd480-1c17-4507-b930-8c39ddc1179b" providerId="AD" clId="Web-{6A46ED70-61C7-4BCF-950D-EEF4F09A3444}" dt="2022-12-11T20:02:35.212" v="14"/>
          <ac:spMkLst>
            <pc:docMk/>
            <pc:sldMk cId="0" sldId="287"/>
            <ac:spMk id="7179" creationId="{00000000-0000-0000-0000-000000000000}"/>
          </ac:spMkLst>
        </pc:spChg>
        <pc:spChg chg="add mod">
          <ac:chgData name="Yadav, Vishal" userId="S::visyadav@ttu.edu::059bd480-1c17-4507-b930-8c39ddc1179b" providerId="AD" clId="Web-{6A46ED70-61C7-4BCF-950D-EEF4F09A3444}" dt="2022-12-11T20:02:55.838" v="38" actId="20577"/>
          <ac:spMkLst>
            <pc:docMk/>
            <pc:sldMk cId="0" sldId="287"/>
            <ac:spMk id="7184" creationId="{B504EBCF-7B99-10F8-070D-1E4131D66BED}"/>
          </ac:spMkLst>
        </pc:spChg>
        <pc:picChg chg="add del mod">
          <ac:chgData name="Yadav, Vishal" userId="S::visyadav@ttu.edu::059bd480-1c17-4507-b930-8c39ddc1179b" providerId="AD" clId="Web-{6A46ED70-61C7-4BCF-950D-EEF4F09A3444}" dt="2022-12-11T20:02:20.587" v="7"/>
          <ac:picMkLst>
            <pc:docMk/>
            <pc:sldMk cId="0" sldId="287"/>
            <ac:picMk id="2" creationId="{CF067D51-E32D-5DE8-688C-339098BA5EE2}"/>
          </ac:picMkLst>
        </pc:picChg>
        <pc:picChg chg="add mod">
          <ac:chgData name="Yadav, Vishal" userId="S::visyadav@ttu.edu::059bd480-1c17-4507-b930-8c39ddc1179b" providerId="AD" clId="Web-{6A46ED70-61C7-4BCF-950D-EEF4F09A3444}" dt="2022-12-11T20:02:35.212" v="14"/>
          <ac:picMkLst>
            <pc:docMk/>
            <pc:sldMk cId="0" sldId="287"/>
            <ac:picMk id="3" creationId="{57E48DD7-73C0-A93E-D682-DD0A44513456}"/>
          </ac:picMkLst>
        </pc:picChg>
        <pc:picChg chg="del">
          <ac:chgData name="Yadav, Vishal" userId="S::visyadav@ttu.edu::059bd480-1c17-4507-b930-8c39ddc1179b" providerId="AD" clId="Web-{6A46ED70-61C7-4BCF-950D-EEF4F09A3444}" dt="2022-12-11T20:02:04.415" v="1"/>
          <ac:picMkLst>
            <pc:docMk/>
            <pc:sldMk cId="0" sldId="287"/>
            <ac:picMk id="29698" creationId="{00000000-0000-0000-0000-000000000000}"/>
          </ac:picMkLst>
        </pc:picChg>
      </pc:sldChg>
    </pc:docChg>
  </pc:docChgLst>
  <pc:docChgLst>
    <pc:chgData name="Linker, Pate" userId="f97697a6-a6ed-4f22-87dc-47d9de930055" providerId="ADAL" clId="{CF17E826-8D03-468D-AA30-06E131F0D1C0}"/>
    <pc:docChg chg="undo custSel addSld delSld modSld sldOrd">
      <pc:chgData name="Linker, Pate" userId="f97697a6-a6ed-4f22-87dc-47d9de930055" providerId="ADAL" clId="{CF17E826-8D03-468D-AA30-06E131F0D1C0}" dt="2022-12-11T23:52:17.703" v="518" actId="20577"/>
      <pc:docMkLst>
        <pc:docMk/>
      </pc:docMkLst>
      <pc:sldChg chg="del">
        <pc:chgData name="Linker, Pate" userId="f97697a6-a6ed-4f22-87dc-47d9de930055" providerId="ADAL" clId="{CF17E826-8D03-468D-AA30-06E131F0D1C0}" dt="2022-12-11T21:49:30.259" v="1" actId="47"/>
        <pc:sldMkLst>
          <pc:docMk/>
          <pc:sldMk cId="0" sldId="267"/>
        </pc:sldMkLst>
      </pc:sldChg>
      <pc:sldChg chg="del">
        <pc:chgData name="Linker, Pate" userId="f97697a6-a6ed-4f22-87dc-47d9de930055" providerId="ADAL" clId="{CF17E826-8D03-468D-AA30-06E131F0D1C0}" dt="2022-12-11T21:49:25.274" v="0" actId="47"/>
        <pc:sldMkLst>
          <pc:docMk/>
          <pc:sldMk cId="0" sldId="270"/>
        </pc:sldMkLst>
      </pc:sldChg>
      <pc:sldChg chg="del">
        <pc:chgData name="Linker, Pate" userId="f97697a6-a6ed-4f22-87dc-47d9de930055" providerId="ADAL" clId="{CF17E826-8D03-468D-AA30-06E131F0D1C0}" dt="2022-12-11T21:49:25.274" v="0" actId="47"/>
        <pc:sldMkLst>
          <pc:docMk/>
          <pc:sldMk cId="0" sldId="271"/>
        </pc:sldMkLst>
      </pc:sldChg>
      <pc:sldChg chg="mod ord modShow">
        <pc:chgData name="Linker, Pate" userId="f97697a6-a6ed-4f22-87dc-47d9de930055" providerId="ADAL" clId="{CF17E826-8D03-468D-AA30-06E131F0D1C0}" dt="2022-12-11T23:33:06.150" v="242"/>
        <pc:sldMkLst>
          <pc:docMk/>
          <pc:sldMk cId="0" sldId="290"/>
        </pc:sldMkLst>
      </pc:sldChg>
      <pc:sldChg chg="del ord">
        <pc:chgData name="Linker, Pate" userId="f97697a6-a6ed-4f22-87dc-47d9de930055" providerId="ADAL" clId="{CF17E826-8D03-468D-AA30-06E131F0D1C0}" dt="2022-12-11T23:46:22.178" v="512" actId="2696"/>
        <pc:sldMkLst>
          <pc:docMk/>
          <pc:sldMk cId="0" sldId="293"/>
        </pc:sldMkLst>
      </pc:sldChg>
      <pc:sldChg chg="modSp mod">
        <pc:chgData name="Linker, Pate" userId="f97697a6-a6ed-4f22-87dc-47d9de930055" providerId="ADAL" clId="{CF17E826-8D03-468D-AA30-06E131F0D1C0}" dt="2022-12-11T23:34:06.965" v="249" actId="14100"/>
        <pc:sldMkLst>
          <pc:docMk/>
          <pc:sldMk cId="447505993" sldId="294"/>
        </pc:sldMkLst>
        <pc:spChg chg="mod">
          <ac:chgData name="Linker, Pate" userId="f97697a6-a6ed-4f22-87dc-47d9de930055" providerId="ADAL" clId="{CF17E826-8D03-468D-AA30-06E131F0D1C0}" dt="2022-12-11T21:50:50.673" v="17" actId="20577"/>
          <ac:spMkLst>
            <pc:docMk/>
            <pc:sldMk cId="447505993" sldId="294"/>
            <ac:spMk id="2" creationId="{F9898CF6-ED05-D4FF-E720-DC4EE10C97E5}"/>
          </ac:spMkLst>
        </pc:spChg>
        <pc:spChg chg="mod">
          <ac:chgData name="Linker, Pate" userId="f97697a6-a6ed-4f22-87dc-47d9de930055" providerId="ADAL" clId="{CF17E826-8D03-468D-AA30-06E131F0D1C0}" dt="2022-12-11T23:25:52.724" v="223" actId="14100"/>
          <ac:spMkLst>
            <pc:docMk/>
            <pc:sldMk cId="447505993" sldId="294"/>
            <ac:spMk id="3" creationId="{6DD8E55D-F271-E69B-ECC3-551BF199ADD4}"/>
          </ac:spMkLst>
        </pc:spChg>
        <pc:picChg chg="mod">
          <ac:chgData name="Linker, Pate" userId="f97697a6-a6ed-4f22-87dc-47d9de930055" providerId="ADAL" clId="{CF17E826-8D03-468D-AA30-06E131F0D1C0}" dt="2022-12-11T23:34:06.965" v="249" actId="14100"/>
          <ac:picMkLst>
            <pc:docMk/>
            <pc:sldMk cId="447505993" sldId="294"/>
            <ac:picMk id="5" creationId="{2E69B8B6-9AE8-0EAA-502A-B37538A54532}"/>
          </ac:picMkLst>
        </pc:picChg>
      </pc:sldChg>
      <pc:sldChg chg="modSp add mod ord">
        <pc:chgData name="Linker, Pate" userId="f97697a6-a6ed-4f22-87dc-47d9de930055" providerId="ADAL" clId="{CF17E826-8D03-468D-AA30-06E131F0D1C0}" dt="2022-12-11T21:52:02.869" v="45" actId="14100"/>
        <pc:sldMkLst>
          <pc:docMk/>
          <pc:sldMk cId="1395173384" sldId="295"/>
        </pc:sldMkLst>
        <pc:spChg chg="mod">
          <ac:chgData name="Linker, Pate" userId="f97697a6-a6ed-4f22-87dc-47d9de930055" providerId="ADAL" clId="{CF17E826-8D03-468D-AA30-06E131F0D1C0}" dt="2022-12-11T21:51:18.943" v="28" actId="20577"/>
          <ac:spMkLst>
            <pc:docMk/>
            <pc:sldMk cId="1395173384" sldId="295"/>
            <ac:spMk id="2" creationId="{F9898CF6-ED05-D4FF-E720-DC4EE10C97E5}"/>
          </ac:spMkLst>
        </pc:spChg>
        <pc:spChg chg="mod">
          <ac:chgData name="Linker, Pate" userId="f97697a6-a6ed-4f22-87dc-47d9de930055" providerId="ADAL" clId="{CF17E826-8D03-468D-AA30-06E131F0D1C0}" dt="2022-12-11T21:52:02.869" v="45" actId="14100"/>
          <ac:spMkLst>
            <pc:docMk/>
            <pc:sldMk cId="1395173384" sldId="295"/>
            <ac:spMk id="3" creationId="{6DD8E55D-F271-E69B-ECC3-551BF199ADD4}"/>
          </ac:spMkLst>
        </pc:spChg>
      </pc:sldChg>
      <pc:sldChg chg="addSp delSp modSp add mod ord">
        <pc:chgData name="Linker, Pate" userId="f97697a6-a6ed-4f22-87dc-47d9de930055" providerId="ADAL" clId="{CF17E826-8D03-468D-AA30-06E131F0D1C0}" dt="2022-12-11T22:31:20.199" v="162" actId="1076"/>
        <pc:sldMkLst>
          <pc:docMk/>
          <pc:sldMk cId="555242592" sldId="296"/>
        </pc:sldMkLst>
        <pc:spChg chg="mod">
          <ac:chgData name="Linker, Pate" userId="f97697a6-a6ed-4f22-87dc-47d9de930055" providerId="ADAL" clId="{CF17E826-8D03-468D-AA30-06E131F0D1C0}" dt="2022-12-11T22:22:12.239" v="97" actId="20577"/>
          <ac:spMkLst>
            <pc:docMk/>
            <pc:sldMk cId="555242592" sldId="296"/>
            <ac:spMk id="2" creationId="{F9898CF6-ED05-D4FF-E720-DC4EE10C97E5}"/>
          </ac:spMkLst>
        </pc:spChg>
        <pc:spChg chg="mod">
          <ac:chgData name="Linker, Pate" userId="f97697a6-a6ed-4f22-87dc-47d9de930055" providerId="ADAL" clId="{CF17E826-8D03-468D-AA30-06E131F0D1C0}" dt="2022-12-11T22:23:42.140" v="135" actId="14100"/>
          <ac:spMkLst>
            <pc:docMk/>
            <pc:sldMk cId="555242592" sldId="296"/>
            <ac:spMk id="3" creationId="{6DD8E55D-F271-E69B-ECC3-551BF199ADD4}"/>
          </ac:spMkLst>
        </pc:spChg>
        <pc:graphicFrameChg chg="add del mod">
          <ac:chgData name="Linker, Pate" userId="f97697a6-a6ed-4f22-87dc-47d9de930055" providerId="ADAL" clId="{CF17E826-8D03-468D-AA30-06E131F0D1C0}" dt="2022-12-11T22:24:17.758" v="138" actId="478"/>
          <ac:graphicFrameMkLst>
            <pc:docMk/>
            <pc:sldMk cId="555242592" sldId="296"/>
            <ac:graphicFrameMk id="4" creationId="{C3D88D8C-2005-D0C4-5FD2-8174B94D8E13}"/>
          </ac:graphicFrameMkLst>
        </pc:graphicFrameChg>
        <pc:graphicFrameChg chg="add mod modGraphic">
          <ac:chgData name="Linker, Pate" userId="f97697a6-a6ed-4f22-87dc-47d9de930055" providerId="ADAL" clId="{CF17E826-8D03-468D-AA30-06E131F0D1C0}" dt="2022-12-11T22:31:15.847" v="161" actId="1076"/>
          <ac:graphicFrameMkLst>
            <pc:docMk/>
            <pc:sldMk cId="555242592" sldId="296"/>
            <ac:graphicFrameMk id="5" creationId="{6D1923C9-5DE1-1CA6-EFEC-2D0CCECDBFB3}"/>
          </ac:graphicFrameMkLst>
        </pc:graphicFrameChg>
        <pc:picChg chg="add mod">
          <ac:chgData name="Linker, Pate" userId="f97697a6-a6ed-4f22-87dc-47d9de930055" providerId="ADAL" clId="{CF17E826-8D03-468D-AA30-06E131F0D1C0}" dt="2022-12-11T22:31:20.199" v="162" actId="1076"/>
          <ac:picMkLst>
            <pc:docMk/>
            <pc:sldMk cId="555242592" sldId="296"/>
            <ac:picMk id="7" creationId="{8C9F37E9-C5AB-0968-0B78-7CF042995AF8}"/>
          </ac:picMkLst>
        </pc:picChg>
      </pc:sldChg>
      <pc:sldChg chg="add">
        <pc:chgData name="Linker, Pate" userId="f97697a6-a6ed-4f22-87dc-47d9de930055" providerId="ADAL" clId="{CF17E826-8D03-468D-AA30-06E131F0D1C0}" dt="2022-12-11T21:49:39.962" v="4" actId="2890"/>
        <pc:sldMkLst>
          <pc:docMk/>
          <pc:sldMk cId="1898435034" sldId="297"/>
        </pc:sldMkLst>
      </pc:sldChg>
      <pc:sldChg chg="addSp modSp add mod">
        <pc:chgData name="Linker, Pate" userId="f97697a6-a6ed-4f22-87dc-47d9de930055" providerId="ADAL" clId="{CF17E826-8D03-468D-AA30-06E131F0D1C0}" dt="2022-12-11T22:01:23.181" v="63" actId="1076"/>
        <pc:sldMkLst>
          <pc:docMk/>
          <pc:sldMk cId="1228665158" sldId="298"/>
        </pc:sldMkLst>
        <pc:spChg chg="mod">
          <ac:chgData name="Linker, Pate" userId="f97697a6-a6ed-4f22-87dc-47d9de930055" providerId="ADAL" clId="{CF17E826-8D03-468D-AA30-06E131F0D1C0}" dt="2022-12-11T22:00:38.643" v="57" actId="14100"/>
          <ac:spMkLst>
            <pc:docMk/>
            <pc:sldMk cId="1228665158" sldId="298"/>
            <ac:spMk id="3" creationId="{6DD8E55D-F271-E69B-ECC3-551BF199ADD4}"/>
          </ac:spMkLst>
        </pc:spChg>
        <pc:picChg chg="add mod modCrop">
          <ac:chgData name="Linker, Pate" userId="f97697a6-a6ed-4f22-87dc-47d9de930055" providerId="ADAL" clId="{CF17E826-8D03-468D-AA30-06E131F0D1C0}" dt="2022-12-11T22:01:23.181" v="63" actId="1076"/>
          <ac:picMkLst>
            <pc:docMk/>
            <pc:sldMk cId="1228665158" sldId="298"/>
            <ac:picMk id="5" creationId="{6BC2070D-4CD0-8B9A-DFD4-B238D90A3144}"/>
          </ac:picMkLst>
        </pc:picChg>
      </pc:sldChg>
      <pc:sldChg chg="add del">
        <pc:chgData name="Linker, Pate" userId="f97697a6-a6ed-4f22-87dc-47d9de930055" providerId="ADAL" clId="{CF17E826-8D03-468D-AA30-06E131F0D1C0}" dt="2022-12-11T23:33:42.725" v="243" actId="2696"/>
        <pc:sldMkLst>
          <pc:docMk/>
          <pc:sldMk cId="1080178322" sldId="299"/>
        </pc:sldMkLst>
      </pc:sldChg>
      <pc:sldChg chg="add del">
        <pc:chgData name="Linker, Pate" userId="f97697a6-a6ed-4f22-87dc-47d9de930055" providerId="ADAL" clId="{CF17E826-8D03-468D-AA30-06E131F0D1C0}" dt="2022-12-11T22:20:12.700" v="67" actId="47"/>
        <pc:sldMkLst>
          <pc:docMk/>
          <pc:sldMk cId="1716340243" sldId="299"/>
        </pc:sldMkLst>
      </pc:sldChg>
      <pc:sldChg chg="add del">
        <pc:chgData name="Linker, Pate" userId="f97697a6-a6ed-4f22-87dc-47d9de930055" providerId="ADAL" clId="{CF17E826-8D03-468D-AA30-06E131F0D1C0}" dt="2022-12-11T22:20:12.700" v="67" actId="47"/>
        <pc:sldMkLst>
          <pc:docMk/>
          <pc:sldMk cId="1351749999" sldId="300"/>
        </pc:sldMkLst>
      </pc:sldChg>
      <pc:sldChg chg="modSp add mod ord">
        <pc:chgData name="Linker, Pate" userId="f97697a6-a6ed-4f22-87dc-47d9de930055" providerId="ADAL" clId="{CF17E826-8D03-468D-AA30-06E131F0D1C0}" dt="2022-12-11T23:45:12.986" v="510"/>
        <pc:sldMkLst>
          <pc:docMk/>
          <pc:sldMk cId="2884519330" sldId="300"/>
        </pc:sldMkLst>
        <pc:spChg chg="mod">
          <ac:chgData name="Linker, Pate" userId="f97697a6-a6ed-4f22-87dc-47d9de930055" providerId="ADAL" clId="{CF17E826-8D03-468D-AA30-06E131F0D1C0}" dt="2022-12-11T23:45:08.600" v="508" actId="255"/>
          <ac:spMkLst>
            <pc:docMk/>
            <pc:sldMk cId="2884519330" sldId="300"/>
            <ac:spMk id="3" creationId="{6DD8E55D-F271-E69B-ECC3-551BF199ADD4}"/>
          </ac:spMkLst>
        </pc:spChg>
      </pc:sldChg>
      <pc:sldChg chg="addSp delSp modSp add mod">
        <pc:chgData name="Linker, Pate" userId="f97697a6-a6ed-4f22-87dc-47d9de930055" providerId="ADAL" clId="{CF17E826-8D03-468D-AA30-06E131F0D1C0}" dt="2022-12-11T23:11:49.822" v="199" actId="1076"/>
        <pc:sldMkLst>
          <pc:docMk/>
          <pc:sldMk cId="1912380931" sldId="301"/>
        </pc:sldMkLst>
        <pc:spChg chg="mod">
          <ac:chgData name="Linker, Pate" userId="f97697a6-a6ed-4f22-87dc-47d9de930055" providerId="ADAL" clId="{CF17E826-8D03-468D-AA30-06E131F0D1C0}" dt="2022-12-11T22:22:18.426" v="108" actId="20577"/>
          <ac:spMkLst>
            <pc:docMk/>
            <pc:sldMk cId="1912380931" sldId="301"/>
            <ac:spMk id="2" creationId="{F9898CF6-ED05-D4FF-E720-DC4EE10C97E5}"/>
          </ac:spMkLst>
        </pc:spChg>
        <pc:spChg chg="mod">
          <ac:chgData name="Linker, Pate" userId="f97697a6-a6ed-4f22-87dc-47d9de930055" providerId="ADAL" clId="{CF17E826-8D03-468D-AA30-06E131F0D1C0}" dt="2022-12-11T22:32:47.627" v="181" actId="1076"/>
          <ac:spMkLst>
            <pc:docMk/>
            <pc:sldMk cId="1912380931" sldId="301"/>
            <ac:spMk id="3" creationId="{6DD8E55D-F271-E69B-ECC3-551BF199ADD4}"/>
          </ac:spMkLst>
        </pc:spChg>
        <pc:graphicFrameChg chg="add mod modGraphic">
          <ac:chgData name="Linker, Pate" userId="f97697a6-a6ed-4f22-87dc-47d9de930055" providerId="ADAL" clId="{CF17E826-8D03-468D-AA30-06E131F0D1C0}" dt="2022-12-11T23:11:49.822" v="199" actId="1076"/>
          <ac:graphicFrameMkLst>
            <pc:docMk/>
            <pc:sldMk cId="1912380931" sldId="301"/>
            <ac:graphicFrameMk id="8" creationId="{D23FD235-A22B-F691-0ADF-99A645F62319}"/>
          </ac:graphicFrameMkLst>
        </pc:graphicFrameChg>
        <pc:picChg chg="add del mod">
          <ac:chgData name="Linker, Pate" userId="f97697a6-a6ed-4f22-87dc-47d9de930055" providerId="ADAL" clId="{CF17E826-8D03-468D-AA30-06E131F0D1C0}" dt="2022-12-11T22:33:16.470" v="185" actId="21"/>
          <ac:picMkLst>
            <pc:docMk/>
            <pc:sldMk cId="1912380931" sldId="301"/>
            <ac:picMk id="5" creationId="{FB0A1D19-4DF7-BDC5-7ADC-5F3E16A0492A}"/>
          </ac:picMkLst>
        </pc:picChg>
        <pc:picChg chg="add del mod">
          <ac:chgData name="Linker, Pate" userId="f97697a6-a6ed-4f22-87dc-47d9de930055" providerId="ADAL" clId="{CF17E826-8D03-468D-AA30-06E131F0D1C0}" dt="2022-12-11T22:42:06.407" v="189" actId="21"/>
          <ac:picMkLst>
            <pc:docMk/>
            <pc:sldMk cId="1912380931" sldId="301"/>
            <ac:picMk id="7" creationId="{E52A9843-17DC-463F-EF55-F58E7725AF46}"/>
          </ac:picMkLst>
        </pc:picChg>
      </pc:sldChg>
      <pc:sldChg chg="delSp modSp add mod">
        <pc:chgData name="Linker, Pate" userId="f97697a6-a6ed-4f22-87dc-47d9de930055" providerId="ADAL" clId="{CF17E826-8D03-468D-AA30-06E131F0D1C0}" dt="2022-12-11T23:29:28.193" v="235" actId="478"/>
        <pc:sldMkLst>
          <pc:docMk/>
          <pc:sldMk cId="3701216778" sldId="302"/>
        </pc:sldMkLst>
        <pc:spChg chg="mod">
          <ac:chgData name="Linker, Pate" userId="f97697a6-a6ed-4f22-87dc-47d9de930055" providerId="ADAL" clId="{CF17E826-8D03-468D-AA30-06E131F0D1C0}" dt="2022-12-11T23:12:44.777" v="221" actId="1076"/>
          <ac:spMkLst>
            <pc:docMk/>
            <pc:sldMk cId="3701216778" sldId="302"/>
            <ac:spMk id="3" creationId="{6DD8E55D-F271-E69B-ECC3-551BF199ADD4}"/>
          </ac:spMkLst>
        </pc:spChg>
        <pc:spChg chg="mod">
          <ac:chgData name="Linker, Pate" userId="f97697a6-a6ed-4f22-87dc-47d9de930055" providerId="ADAL" clId="{CF17E826-8D03-468D-AA30-06E131F0D1C0}" dt="2022-12-11T23:28:43.664" v="234" actId="1076"/>
          <ac:spMkLst>
            <pc:docMk/>
            <pc:sldMk cId="3701216778" sldId="302"/>
            <ac:spMk id="10" creationId="{A1E756E9-C03E-446F-01D3-C347C3E02711}"/>
          </ac:spMkLst>
        </pc:spChg>
        <pc:picChg chg="mod">
          <ac:chgData name="Linker, Pate" userId="f97697a6-a6ed-4f22-87dc-47d9de930055" providerId="ADAL" clId="{CF17E826-8D03-468D-AA30-06E131F0D1C0}" dt="2022-12-11T23:28:34.614" v="232" actId="1076"/>
          <ac:picMkLst>
            <pc:docMk/>
            <pc:sldMk cId="3701216778" sldId="302"/>
            <ac:picMk id="7" creationId="{7F3C0F6A-BDFB-3B48-B3C8-E7215ED69DF5}"/>
          </ac:picMkLst>
        </pc:picChg>
        <pc:picChg chg="del mod">
          <ac:chgData name="Linker, Pate" userId="f97697a6-a6ed-4f22-87dc-47d9de930055" providerId="ADAL" clId="{CF17E826-8D03-468D-AA30-06E131F0D1C0}" dt="2022-12-11T23:29:28.193" v="235" actId="478"/>
          <ac:picMkLst>
            <pc:docMk/>
            <pc:sldMk cId="3701216778" sldId="302"/>
            <ac:picMk id="9" creationId="{D5006D05-2B7A-A541-7918-60A73DD0FD91}"/>
          </ac:picMkLst>
        </pc:picChg>
      </pc:sldChg>
      <pc:sldChg chg="add del">
        <pc:chgData name="Linker, Pate" userId="f97697a6-a6ed-4f22-87dc-47d9de930055" providerId="ADAL" clId="{CF17E826-8D03-468D-AA30-06E131F0D1C0}" dt="2022-12-11T23:31:42.304" v="237" actId="47"/>
        <pc:sldMkLst>
          <pc:docMk/>
          <pc:sldMk cId="3976195677" sldId="303"/>
        </pc:sldMkLst>
      </pc:sldChg>
      <pc:sldChg chg="add del">
        <pc:chgData name="Linker, Pate" userId="f97697a6-a6ed-4f22-87dc-47d9de930055" providerId="ADAL" clId="{CF17E826-8D03-468D-AA30-06E131F0D1C0}" dt="2022-12-11T23:31:39.870" v="236" actId="47"/>
        <pc:sldMkLst>
          <pc:docMk/>
          <pc:sldMk cId="3196454792" sldId="304"/>
        </pc:sldMkLst>
      </pc:sldChg>
      <pc:sldChg chg="modSp mod">
        <pc:chgData name="Linker, Pate" userId="f97697a6-a6ed-4f22-87dc-47d9de930055" providerId="ADAL" clId="{CF17E826-8D03-468D-AA30-06E131F0D1C0}" dt="2022-12-11T23:52:17.703" v="518" actId="20577"/>
        <pc:sldMkLst>
          <pc:docMk/>
          <pc:sldMk cId="531328317" sldId="305"/>
        </pc:sldMkLst>
        <pc:spChg chg="mod">
          <ac:chgData name="Linker, Pate" userId="f97697a6-a6ed-4f22-87dc-47d9de930055" providerId="ADAL" clId="{CF17E826-8D03-468D-AA30-06E131F0D1C0}" dt="2022-12-11T23:52:17.703" v="518" actId="20577"/>
          <ac:spMkLst>
            <pc:docMk/>
            <pc:sldMk cId="531328317" sldId="305"/>
            <ac:spMk id="3" creationId="{B355F5D6-10B2-1786-AEED-07CFB12D0838}"/>
          </ac:spMkLst>
        </pc:spChg>
      </pc:sldChg>
    </pc:docChg>
  </pc:docChgLst>
  <pc:docChgLst>
    <pc:chgData name="Yadav, Vishal" userId="059bd480-1c17-4507-b930-8c39ddc1179b" providerId="ADAL" clId="{D6BDA539-50BB-4AA5-99F4-074B51DCB4CC}"/>
    <pc:docChg chg="undo redo custSel modSld">
      <pc:chgData name="Yadav, Vishal" userId="059bd480-1c17-4507-b930-8c39ddc1179b" providerId="ADAL" clId="{D6BDA539-50BB-4AA5-99F4-074B51DCB4CC}" dt="2022-12-12T20:09:00.147" v="469" actId="14100"/>
      <pc:docMkLst>
        <pc:docMk/>
      </pc:docMkLst>
      <pc:sldChg chg="addSp delSp modSp mod modNotesTx">
        <pc:chgData name="Yadav, Vishal" userId="059bd480-1c17-4507-b930-8c39ddc1179b" providerId="ADAL" clId="{D6BDA539-50BB-4AA5-99F4-074B51DCB4CC}" dt="2022-12-12T19:50:50.203" v="296" actId="20577"/>
        <pc:sldMkLst>
          <pc:docMk/>
          <pc:sldMk cId="0" sldId="262"/>
        </pc:sldMkLst>
        <pc:spChg chg="add del mod">
          <ac:chgData name="Yadav, Vishal" userId="059bd480-1c17-4507-b930-8c39ddc1179b" providerId="ADAL" clId="{D6BDA539-50BB-4AA5-99F4-074B51DCB4CC}" dt="2022-12-12T19:43:42.302" v="235"/>
          <ac:spMkLst>
            <pc:docMk/>
            <pc:sldMk cId="0" sldId="262"/>
            <ac:spMk id="2" creationId="{4ABFA9AF-AC74-38E0-6A53-E89555EBFB95}"/>
          </ac:spMkLst>
        </pc:spChg>
      </pc:sldChg>
      <pc:sldChg chg="addSp delSp modSp mod modNotesTx">
        <pc:chgData name="Yadav, Vishal" userId="059bd480-1c17-4507-b930-8c39ddc1179b" providerId="ADAL" clId="{D6BDA539-50BB-4AA5-99F4-074B51DCB4CC}" dt="2022-12-12T20:09:00.147" v="469" actId="14100"/>
        <pc:sldMkLst>
          <pc:docMk/>
          <pc:sldMk cId="0" sldId="287"/>
        </pc:sldMkLst>
        <pc:spChg chg="mod">
          <ac:chgData name="Yadav, Vishal" userId="059bd480-1c17-4507-b930-8c39ddc1179b" providerId="ADAL" clId="{D6BDA539-50BB-4AA5-99F4-074B51DCB4CC}" dt="2022-12-12T00:01:38.803" v="148" actId="1076"/>
          <ac:spMkLst>
            <pc:docMk/>
            <pc:sldMk cId="0" sldId="287"/>
            <ac:spMk id="2" creationId="{861CD7D7-ED3D-8DC5-FCF4-085E9B06A00C}"/>
          </ac:spMkLst>
        </pc:spChg>
        <pc:spChg chg="add mod">
          <ac:chgData name="Yadav, Vishal" userId="059bd480-1c17-4507-b930-8c39ddc1179b" providerId="ADAL" clId="{D6BDA539-50BB-4AA5-99F4-074B51DCB4CC}" dt="2022-12-12T19:46:47.621" v="262" actId="20577"/>
          <ac:spMkLst>
            <pc:docMk/>
            <pc:sldMk cId="0" sldId="287"/>
            <ac:spMk id="3" creationId="{2AD36C90-907D-9975-8E85-AB1E2093C286}"/>
          </ac:spMkLst>
        </pc:spChg>
        <pc:spChg chg="add del mod">
          <ac:chgData name="Yadav, Vishal" userId="059bd480-1c17-4507-b930-8c39ddc1179b" providerId="ADAL" clId="{D6BDA539-50BB-4AA5-99F4-074B51DCB4CC}" dt="2022-12-11T23:45:51.362" v="85"/>
          <ac:spMkLst>
            <pc:docMk/>
            <pc:sldMk cId="0" sldId="287"/>
            <ac:spMk id="5" creationId="{5CAA5C2A-70FE-1DDC-D60B-EABEB7A0D4FF}"/>
          </ac:spMkLst>
        </pc:spChg>
        <pc:spChg chg="add del mod">
          <ac:chgData name="Yadav, Vishal" userId="059bd480-1c17-4507-b930-8c39ddc1179b" providerId="ADAL" clId="{D6BDA539-50BB-4AA5-99F4-074B51DCB4CC}" dt="2022-12-11T23:46:18.876" v="95"/>
          <ac:spMkLst>
            <pc:docMk/>
            <pc:sldMk cId="0" sldId="287"/>
            <ac:spMk id="8" creationId="{FED96325-E51C-DEFC-9AEB-0DFC6342B4DA}"/>
          </ac:spMkLst>
        </pc:spChg>
        <pc:spChg chg="add mod">
          <ac:chgData name="Yadav, Vishal" userId="059bd480-1c17-4507-b930-8c39ddc1179b" providerId="ADAL" clId="{D6BDA539-50BB-4AA5-99F4-074B51DCB4CC}" dt="2022-12-12T20:09:00.147" v="469" actId="14100"/>
          <ac:spMkLst>
            <pc:docMk/>
            <pc:sldMk cId="0" sldId="287"/>
            <ac:spMk id="54" creationId="{95DC17AF-C5FD-D466-2B54-4665C39D41CD}"/>
          </ac:spMkLst>
        </pc:spChg>
        <pc:spChg chg="mod">
          <ac:chgData name="Yadav, Vishal" userId="059bd480-1c17-4507-b930-8c39ddc1179b" providerId="ADAL" clId="{D6BDA539-50BB-4AA5-99F4-074B51DCB4CC}" dt="2022-12-11T23:48:28.053" v="132" actId="1076"/>
          <ac:spMkLst>
            <pc:docMk/>
            <pc:sldMk cId="0" sldId="287"/>
            <ac:spMk id="7184" creationId="{B504EBCF-7B99-10F8-070D-1E4131D66BED}"/>
          </ac:spMkLst>
        </pc:spChg>
        <pc:picChg chg="del mod">
          <ac:chgData name="Yadav, Vishal" userId="059bd480-1c17-4507-b930-8c39ddc1179b" providerId="ADAL" clId="{D6BDA539-50BB-4AA5-99F4-074B51DCB4CC}" dt="2022-12-11T23:58:57.396" v="136" actId="478"/>
          <ac:picMkLst>
            <pc:docMk/>
            <pc:sldMk cId="0" sldId="287"/>
            <ac:picMk id="3" creationId="{57E48DD7-73C0-A93E-D682-DD0A44513456}"/>
          </ac:picMkLst>
        </pc:picChg>
        <pc:picChg chg="add del mod">
          <ac:chgData name="Yadav, Vishal" userId="059bd480-1c17-4507-b930-8c39ddc1179b" providerId="ADAL" clId="{D6BDA539-50BB-4AA5-99F4-074B51DCB4CC}" dt="2022-12-12T00:00:54.859" v="141" actId="478"/>
          <ac:picMkLst>
            <pc:docMk/>
            <pc:sldMk cId="0" sldId="287"/>
            <ac:picMk id="6" creationId="{37A190BA-E7C3-2434-791F-E3C11BE54B93}"/>
          </ac:picMkLst>
        </pc:picChg>
        <pc:picChg chg="add del mod">
          <ac:chgData name="Yadav, Vishal" userId="059bd480-1c17-4507-b930-8c39ddc1179b" providerId="ADAL" clId="{D6BDA539-50BB-4AA5-99F4-074B51DCB4CC}" dt="2022-12-11T23:45:51.362" v="83" actId="478"/>
          <ac:picMkLst>
            <pc:docMk/>
            <pc:sldMk cId="0" sldId="287"/>
            <ac:picMk id="7" creationId="{854B564A-F052-F37E-550B-68E017BBF218}"/>
          </ac:picMkLst>
        </pc:picChg>
        <pc:picChg chg="add mod">
          <ac:chgData name="Yadav, Vishal" userId="059bd480-1c17-4507-b930-8c39ddc1179b" providerId="ADAL" clId="{D6BDA539-50BB-4AA5-99F4-074B51DCB4CC}" dt="2022-12-12T00:01:30.278" v="147" actId="1076"/>
          <ac:picMkLst>
            <pc:docMk/>
            <pc:sldMk cId="0" sldId="287"/>
            <ac:picMk id="8" creationId="{D177431A-3A81-0247-1FEF-2F56A8B9B8BC}"/>
          </ac:picMkLst>
        </pc:picChg>
        <pc:cxnChg chg="add del mod">
          <ac:chgData name="Yadav, Vishal" userId="059bd480-1c17-4507-b930-8c39ddc1179b" providerId="ADAL" clId="{D6BDA539-50BB-4AA5-99F4-074B51DCB4CC}" dt="2022-12-12T19:57:40.852" v="365" actId="478"/>
          <ac:cxnSpMkLst>
            <pc:docMk/>
            <pc:sldMk cId="0" sldId="287"/>
            <ac:cxnSpMk id="5" creationId="{E31ABEB0-A767-D855-C15B-8132FE363867}"/>
          </ac:cxnSpMkLst>
        </pc:cxnChg>
        <pc:cxnChg chg="add del mod">
          <ac:chgData name="Yadav, Vishal" userId="059bd480-1c17-4507-b930-8c39ddc1179b" providerId="ADAL" clId="{D6BDA539-50BB-4AA5-99F4-074B51DCB4CC}" dt="2022-12-12T19:58:38.153" v="375" actId="478"/>
          <ac:cxnSpMkLst>
            <pc:docMk/>
            <pc:sldMk cId="0" sldId="287"/>
            <ac:cxnSpMk id="19" creationId="{77606384-74C8-836F-9D51-F653B52B6D17}"/>
          </ac:cxnSpMkLst>
        </pc:cxnChg>
        <pc:cxnChg chg="add del mod">
          <ac:chgData name="Yadav, Vishal" userId="059bd480-1c17-4507-b930-8c39ddc1179b" providerId="ADAL" clId="{D6BDA539-50BB-4AA5-99F4-074B51DCB4CC}" dt="2022-12-12T19:59:39.073" v="384" actId="478"/>
          <ac:cxnSpMkLst>
            <pc:docMk/>
            <pc:sldMk cId="0" sldId="287"/>
            <ac:cxnSpMk id="24" creationId="{C6732DD4-100E-A9F3-65DE-9F255BF3F604}"/>
          </ac:cxnSpMkLst>
        </pc:cxnChg>
        <pc:cxnChg chg="add del mod">
          <ac:chgData name="Yadav, Vishal" userId="059bd480-1c17-4507-b930-8c39ddc1179b" providerId="ADAL" clId="{D6BDA539-50BB-4AA5-99F4-074B51DCB4CC}" dt="2022-12-12T20:00:34.458" v="395" actId="478"/>
          <ac:cxnSpMkLst>
            <pc:docMk/>
            <pc:sldMk cId="0" sldId="287"/>
            <ac:cxnSpMk id="31" creationId="{2A81D0B8-29C5-C5A0-64B9-3D3C472FA40A}"/>
          </ac:cxnSpMkLst>
        </pc:cxnChg>
        <pc:cxnChg chg="add del mod">
          <ac:chgData name="Yadav, Vishal" userId="059bd480-1c17-4507-b930-8c39ddc1179b" providerId="ADAL" clId="{D6BDA539-50BB-4AA5-99F4-074B51DCB4CC}" dt="2022-12-12T20:04:45.879" v="442" actId="478"/>
          <ac:cxnSpMkLst>
            <pc:docMk/>
            <pc:sldMk cId="0" sldId="287"/>
            <ac:cxnSpMk id="38" creationId="{52CE7406-3C8B-1076-7483-544411DFB4D7}"/>
          </ac:cxnSpMkLst>
        </pc:cxnChg>
        <pc:cxnChg chg="add del">
          <ac:chgData name="Yadav, Vishal" userId="059bd480-1c17-4507-b930-8c39ddc1179b" providerId="ADAL" clId="{D6BDA539-50BB-4AA5-99F4-074B51DCB4CC}" dt="2022-12-12T20:05:18.813" v="444" actId="478"/>
          <ac:cxnSpMkLst>
            <pc:docMk/>
            <pc:sldMk cId="0" sldId="287"/>
            <ac:cxnSpMk id="53" creationId="{AE3C3242-57A9-8323-620F-FD4BB666EF2B}"/>
          </ac:cxnSpMkLst>
        </pc:cxnChg>
      </pc:sldChg>
      <pc:sldChg chg="addSp modSp mod modNotesTx">
        <pc:chgData name="Yadav, Vishal" userId="059bd480-1c17-4507-b930-8c39ddc1179b" providerId="ADAL" clId="{D6BDA539-50BB-4AA5-99F4-074B51DCB4CC}" dt="2022-12-12T19:50:44.600" v="294" actId="20577"/>
        <pc:sldMkLst>
          <pc:docMk/>
          <pc:sldMk cId="0" sldId="289"/>
        </pc:sldMkLst>
        <pc:spChg chg="add mod">
          <ac:chgData name="Yadav, Vishal" userId="059bd480-1c17-4507-b930-8c39ddc1179b" providerId="ADAL" clId="{D6BDA539-50BB-4AA5-99F4-074B51DCB4CC}" dt="2022-12-12T19:50:41.805" v="292" actId="20577"/>
          <ac:spMkLst>
            <pc:docMk/>
            <pc:sldMk cId="0" sldId="289"/>
            <ac:spMk id="2" creationId="{48F5E12B-89B9-DFA4-5CF7-3A63D48FDFB0}"/>
          </ac:spMkLst>
        </pc:spChg>
      </pc:sldChg>
      <pc:sldChg chg="addSp modSp mod modNotesTx">
        <pc:chgData name="Yadav, Vishal" userId="059bd480-1c17-4507-b930-8c39ddc1179b" providerId="ADAL" clId="{D6BDA539-50BB-4AA5-99F4-074B51DCB4CC}" dt="2022-12-12T19:51:06.821" v="310" actId="20577"/>
        <pc:sldMkLst>
          <pc:docMk/>
          <pc:sldMk cId="447505993" sldId="294"/>
        </pc:sldMkLst>
        <pc:spChg chg="add mod">
          <ac:chgData name="Yadav, Vishal" userId="059bd480-1c17-4507-b930-8c39ddc1179b" providerId="ADAL" clId="{D6BDA539-50BB-4AA5-99F4-074B51DCB4CC}" dt="2022-12-12T19:46:25.865" v="256" actId="20577"/>
          <ac:spMkLst>
            <pc:docMk/>
            <pc:sldMk cId="447505993" sldId="294"/>
            <ac:spMk id="4" creationId="{24A92FA9-BAC9-E02A-D0DC-0FC9EA3CFDE5}"/>
          </ac:spMkLst>
        </pc:spChg>
      </pc:sldChg>
      <pc:sldChg chg="addSp modSp mod modNotesTx">
        <pc:chgData name="Yadav, Vishal" userId="059bd480-1c17-4507-b930-8c39ddc1179b" providerId="ADAL" clId="{D6BDA539-50BB-4AA5-99F4-074B51DCB4CC}" dt="2022-12-12T19:51:56.450" v="342" actId="20577"/>
        <pc:sldMkLst>
          <pc:docMk/>
          <pc:sldMk cId="1395173384" sldId="295"/>
        </pc:sldMkLst>
        <pc:spChg chg="add mod">
          <ac:chgData name="Yadav, Vishal" userId="059bd480-1c17-4507-b930-8c39ddc1179b" providerId="ADAL" clId="{D6BDA539-50BB-4AA5-99F4-074B51DCB4CC}" dt="2022-12-12T19:47:36.131" v="282" actId="20577"/>
          <ac:spMkLst>
            <pc:docMk/>
            <pc:sldMk cId="1395173384" sldId="295"/>
            <ac:spMk id="5" creationId="{168D553A-A535-4245-90C9-0AB58D3305A5}"/>
          </ac:spMkLst>
        </pc:spChg>
      </pc:sldChg>
      <pc:sldChg chg="addSp modSp mod modNotesTx">
        <pc:chgData name="Yadav, Vishal" userId="059bd480-1c17-4507-b930-8c39ddc1179b" providerId="ADAL" clId="{D6BDA539-50BB-4AA5-99F4-074B51DCB4CC}" dt="2022-12-12T19:51:36.760" v="325" actId="20577"/>
        <pc:sldMkLst>
          <pc:docMk/>
          <pc:sldMk cId="555242592" sldId="296"/>
        </pc:sldMkLst>
        <pc:spChg chg="add mod">
          <ac:chgData name="Yadav, Vishal" userId="059bd480-1c17-4507-b930-8c39ddc1179b" providerId="ADAL" clId="{D6BDA539-50BB-4AA5-99F4-074B51DCB4CC}" dt="2022-12-12T19:47:10.410" v="268" actId="20577"/>
          <ac:spMkLst>
            <pc:docMk/>
            <pc:sldMk cId="555242592" sldId="296"/>
            <ac:spMk id="4" creationId="{EE1737F8-C101-67FE-7D12-C6F4DC588EB0}"/>
          </ac:spMkLst>
        </pc:spChg>
        <pc:graphicFrameChg chg="modGraphic">
          <ac:chgData name="Yadav, Vishal" userId="059bd480-1c17-4507-b930-8c39ddc1179b" providerId="ADAL" clId="{D6BDA539-50BB-4AA5-99F4-074B51DCB4CC}" dt="2022-12-12T00:05:32.472" v="205" actId="2711"/>
          <ac:graphicFrameMkLst>
            <pc:docMk/>
            <pc:sldMk cId="555242592" sldId="296"/>
            <ac:graphicFrameMk id="5" creationId="{6D1923C9-5DE1-1CA6-EFEC-2D0CCECDBFB3}"/>
          </ac:graphicFrameMkLst>
        </pc:graphicFrameChg>
      </pc:sldChg>
      <pc:sldChg chg="addSp modSp mod modNotesTx">
        <pc:chgData name="Yadav, Vishal" userId="059bd480-1c17-4507-b930-8c39ddc1179b" providerId="ADAL" clId="{D6BDA539-50BB-4AA5-99F4-074B51DCB4CC}" dt="2022-12-12T19:51:12.014" v="312" actId="20577"/>
        <pc:sldMkLst>
          <pc:docMk/>
          <pc:sldMk cId="1898435034" sldId="297"/>
        </pc:sldMkLst>
        <pc:spChg chg="add mod">
          <ac:chgData name="Yadav, Vishal" userId="059bd480-1c17-4507-b930-8c39ddc1179b" providerId="ADAL" clId="{D6BDA539-50BB-4AA5-99F4-074B51DCB4CC}" dt="2022-12-12T19:46:35.888" v="259" actId="20577"/>
          <ac:spMkLst>
            <pc:docMk/>
            <pc:sldMk cId="1898435034" sldId="297"/>
            <ac:spMk id="3" creationId="{24B27A6F-D33D-D87E-4156-0BE9AFE9D099}"/>
          </ac:spMkLst>
        </pc:spChg>
      </pc:sldChg>
      <pc:sldChg chg="addSp modSp mod modNotesTx">
        <pc:chgData name="Yadav, Vishal" userId="059bd480-1c17-4507-b930-8c39ddc1179b" providerId="ADAL" clId="{D6BDA539-50BB-4AA5-99F4-074B51DCB4CC}" dt="2022-12-12T19:51:59.926" v="346" actId="20577"/>
        <pc:sldMkLst>
          <pc:docMk/>
          <pc:sldMk cId="1228665158" sldId="298"/>
        </pc:sldMkLst>
        <pc:spChg chg="mod">
          <ac:chgData name="Yadav, Vishal" userId="059bd480-1c17-4507-b930-8c39ddc1179b" providerId="ADAL" clId="{D6BDA539-50BB-4AA5-99F4-074B51DCB4CC}" dt="2022-12-12T00:04:09.807" v="199" actId="20577"/>
          <ac:spMkLst>
            <pc:docMk/>
            <pc:sldMk cId="1228665158" sldId="298"/>
            <ac:spMk id="2" creationId="{F9898CF6-ED05-D4FF-E720-DC4EE10C97E5}"/>
          </ac:spMkLst>
        </pc:spChg>
        <pc:spChg chg="mod">
          <ac:chgData name="Yadav, Vishal" userId="059bd480-1c17-4507-b930-8c39ddc1179b" providerId="ADAL" clId="{D6BDA539-50BB-4AA5-99F4-074B51DCB4CC}" dt="2022-12-12T00:05:56.283" v="207" actId="255"/>
          <ac:spMkLst>
            <pc:docMk/>
            <pc:sldMk cId="1228665158" sldId="298"/>
            <ac:spMk id="3" creationId="{6DD8E55D-F271-E69B-ECC3-551BF199ADD4}"/>
          </ac:spMkLst>
        </pc:spChg>
        <pc:spChg chg="add mod">
          <ac:chgData name="Yadav, Vishal" userId="059bd480-1c17-4507-b930-8c39ddc1179b" providerId="ADAL" clId="{D6BDA539-50BB-4AA5-99F4-074B51DCB4CC}" dt="2022-12-12T19:47:42.158" v="284" actId="20577"/>
          <ac:spMkLst>
            <pc:docMk/>
            <pc:sldMk cId="1228665158" sldId="298"/>
            <ac:spMk id="4" creationId="{5025599C-2277-E88B-07CB-61BEDE6B8AA9}"/>
          </ac:spMkLst>
        </pc:spChg>
      </pc:sldChg>
      <pc:sldChg chg="addSp modSp mod modNotesTx">
        <pc:chgData name="Yadav, Vishal" userId="059bd480-1c17-4507-b930-8c39ddc1179b" providerId="ADAL" clId="{D6BDA539-50BB-4AA5-99F4-074B51DCB4CC}" dt="2022-12-12T19:51:41.363" v="329" actId="20577"/>
        <pc:sldMkLst>
          <pc:docMk/>
          <pc:sldMk cId="1912380931" sldId="301"/>
        </pc:sldMkLst>
        <pc:spChg chg="add mod">
          <ac:chgData name="Yadav, Vishal" userId="059bd480-1c17-4507-b930-8c39ddc1179b" providerId="ADAL" clId="{D6BDA539-50BB-4AA5-99F4-074B51DCB4CC}" dt="2022-12-12T19:47:16.859" v="271" actId="20577"/>
          <ac:spMkLst>
            <pc:docMk/>
            <pc:sldMk cId="1912380931" sldId="301"/>
            <ac:spMk id="4" creationId="{79C08B2E-5766-B9F1-41E1-70FFCE8B4457}"/>
          </ac:spMkLst>
        </pc:spChg>
      </pc:sldChg>
      <pc:sldChg chg="addSp modSp mod modNotesTx">
        <pc:chgData name="Yadav, Vishal" userId="059bd480-1c17-4507-b930-8c39ddc1179b" providerId="ADAL" clId="{D6BDA539-50BB-4AA5-99F4-074B51DCB4CC}" dt="2022-12-12T19:51:53.169" v="338" actId="20577"/>
        <pc:sldMkLst>
          <pc:docMk/>
          <pc:sldMk cId="3701216778" sldId="302"/>
        </pc:sldMkLst>
        <pc:spChg chg="add mod">
          <ac:chgData name="Yadav, Vishal" userId="059bd480-1c17-4507-b930-8c39ddc1179b" providerId="ADAL" clId="{D6BDA539-50BB-4AA5-99F4-074B51DCB4CC}" dt="2022-12-12T19:47:28.809" v="278" actId="20577"/>
          <ac:spMkLst>
            <pc:docMk/>
            <pc:sldMk cId="3701216778" sldId="302"/>
            <ac:spMk id="4" creationId="{BBA39BA1-445B-E7E4-CF7C-0E03EA8F14A0}"/>
          </ac:spMkLst>
        </pc:spChg>
      </pc:sldChg>
      <pc:sldChg chg="addSp modSp mod modNotesTx">
        <pc:chgData name="Yadav, Vishal" userId="059bd480-1c17-4507-b930-8c39ddc1179b" providerId="ADAL" clId="{D6BDA539-50BB-4AA5-99F4-074B51DCB4CC}" dt="2022-12-12T19:50:58.714" v="305" actId="20577"/>
        <pc:sldMkLst>
          <pc:docMk/>
          <pc:sldMk cId="531328317" sldId="305"/>
        </pc:sldMkLst>
        <pc:spChg chg="add mod">
          <ac:chgData name="Yadav, Vishal" userId="059bd480-1c17-4507-b930-8c39ddc1179b" providerId="ADAL" clId="{D6BDA539-50BB-4AA5-99F4-074B51DCB4CC}" dt="2022-12-12T19:44:58.607" v="250" actId="207"/>
          <ac:spMkLst>
            <pc:docMk/>
            <pc:sldMk cId="531328317" sldId="305"/>
            <ac:spMk id="4" creationId="{1B6761AE-9AF3-172B-2EBF-1705F261168A}"/>
          </ac:spMkLst>
        </pc:spChg>
      </pc:sldChg>
      <pc:sldChg chg="addSp modSp mod modNotesTx">
        <pc:chgData name="Yadav, Vishal" userId="059bd480-1c17-4507-b930-8c39ddc1179b" providerId="ADAL" clId="{D6BDA539-50BB-4AA5-99F4-074B51DCB4CC}" dt="2022-12-12T19:51:33.483" v="320" actId="20577"/>
        <pc:sldMkLst>
          <pc:docMk/>
          <pc:sldMk cId="1198279710" sldId="306"/>
        </pc:sldMkLst>
        <pc:spChg chg="add mod">
          <ac:chgData name="Yadav, Vishal" userId="059bd480-1c17-4507-b930-8c39ddc1179b" providerId="ADAL" clId="{D6BDA539-50BB-4AA5-99F4-074B51DCB4CC}" dt="2022-12-12T19:47:02.152" v="265" actId="20577"/>
          <ac:spMkLst>
            <pc:docMk/>
            <pc:sldMk cId="1198279710" sldId="306"/>
            <ac:spMk id="3" creationId="{BAF3F90C-00A1-6EC1-8F9A-675C6D5CA2E3}"/>
          </ac:spMkLst>
        </pc:spChg>
        <pc:spChg chg="add mod">
          <ac:chgData name="Yadav, Vishal" userId="059bd480-1c17-4507-b930-8c39ddc1179b" providerId="ADAL" clId="{D6BDA539-50BB-4AA5-99F4-074B51DCB4CC}" dt="2022-12-12T00:04:35.841" v="203" actId="2711"/>
          <ac:spMkLst>
            <pc:docMk/>
            <pc:sldMk cId="1198279710" sldId="306"/>
            <ac:spMk id="4" creationId="{CF1CB857-FB28-6ABF-F30E-858958D27A18}"/>
          </ac:spMkLst>
        </pc:spChg>
        <pc:spChg chg="mod">
          <ac:chgData name="Yadav, Vishal" userId="059bd480-1c17-4507-b930-8c39ddc1179b" providerId="ADAL" clId="{D6BDA539-50BB-4AA5-99F4-074B51DCB4CC}" dt="2022-12-12T00:06:13.537" v="228" actId="20577"/>
          <ac:spMkLst>
            <pc:docMk/>
            <pc:sldMk cId="1198279710" sldId="306"/>
            <ac:spMk id="7179" creationId="{00000000-0000-0000-0000-000000000000}"/>
          </ac:spMkLst>
        </pc:spChg>
        <pc:picChg chg="mod">
          <ac:chgData name="Yadav, Vishal" userId="059bd480-1c17-4507-b930-8c39ddc1179b" providerId="ADAL" clId="{D6BDA539-50BB-4AA5-99F4-074B51DCB4CC}" dt="2022-12-12T00:04:56.545" v="204" actId="14100"/>
          <ac:picMkLst>
            <pc:docMk/>
            <pc:sldMk cId="1198279710" sldId="306"/>
            <ac:picMk id="5" creationId="{DFF6640C-7066-4896-19CB-571CA2786B7B}"/>
          </ac:picMkLst>
        </pc:picChg>
      </pc:sldChg>
      <pc:sldChg chg="addSp modSp mod modNotesTx">
        <pc:chgData name="Yadav, Vishal" userId="059bd480-1c17-4507-b930-8c39ddc1179b" providerId="ADAL" clId="{D6BDA539-50BB-4AA5-99F4-074B51DCB4CC}" dt="2022-12-12T19:52:03.202" v="350" actId="20577"/>
        <pc:sldMkLst>
          <pc:docMk/>
          <pc:sldMk cId="954135154" sldId="307"/>
        </pc:sldMkLst>
        <pc:spChg chg="add mod">
          <ac:chgData name="Yadav, Vishal" userId="059bd480-1c17-4507-b930-8c39ddc1179b" providerId="ADAL" clId="{D6BDA539-50BB-4AA5-99F4-074B51DCB4CC}" dt="2022-12-12T19:47:51.450" v="288" actId="20577"/>
          <ac:spMkLst>
            <pc:docMk/>
            <pc:sldMk cId="954135154" sldId="307"/>
            <ac:spMk id="4" creationId="{0D2EBE0A-23EC-2397-BFF9-F9A0673E3367}"/>
          </ac:spMkLst>
        </pc:spChg>
      </pc:sldChg>
      <pc:sldChg chg="addSp modSp mod modNotesTx">
        <pc:chgData name="Yadav, Vishal" userId="059bd480-1c17-4507-b930-8c39ddc1179b" providerId="ADAL" clId="{D6BDA539-50BB-4AA5-99F4-074B51DCB4CC}" dt="2022-12-12T19:51:45.796" v="333" actId="20577"/>
        <pc:sldMkLst>
          <pc:docMk/>
          <pc:sldMk cId="1264755812" sldId="308"/>
        </pc:sldMkLst>
        <pc:spChg chg="add mod">
          <ac:chgData name="Yadav, Vishal" userId="059bd480-1c17-4507-b930-8c39ddc1179b" providerId="ADAL" clId="{D6BDA539-50BB-4AA5-99F4-074B51DCB4CC}" dt="2022-12-12T19:47:22.935" v="274" actId="20577"/>
          <ac:spMkLst>
            <pc:docMk/>
            <pc:sldMk cId="1264755812" sldId="308"/>
            <ac:spMk id="4" creationId="{BB8F859B-F327-670D-EC41-D25A72AC15EB}"/>
          </ac:spMkLst>
        </pc:spChg>
      </pc:sldChg>
    </pc:docChg>
  </pc:docChgLst>
  <pc:docChgLst>
    <pc:chgData name="Crainer, JT" userId="baab7fe6-e8a6-414a-bcd3-e77fc552aea4" providerId="ADAL" clId="{060A6158-41CB-4F89-868F-4106096DC03F}"/>
    <pc:docChg chg="undo custSel modSld">
      <pc:chgData name="Crainer, JT" userId="baab7fe6-e8a6-414a-bcd3-e77fc552aea4" providerId="ADAL" clId="{060A6158-41CB-4F89-868F-4106096DC03F}" dt="2022-12-12T18:48:45.714" v="20" actId="20577"/>
      <pc:docMkLst>
        <pc:docMk/>
      </pc:docMkLst>
      <pc:sldChg chg="modSp mod">
        <pc:chgData name="Crainer, JT" userId="baab7fe6-e8a6-414a-bcd3-e77fc552aea4" providerId="ADAL" clId="{060A6158-41CB-4F89-868F-4106096DC03F}" dt="2022-12-12T18:48:45.714" v="20" actId="20577"/>
        <pc:sldMkLst>
          <pc:docMk/>
          <pc:sldMk cId="531328317" sldId="305"/>
        </pc:sldMkLst>
        <pc:spChg chg="mod">
          <ac:chgData name="Crainer, JT" userId="baab7fe6-e8a6-414a-bcd3-e77fc552aea4" providerId="ADAL" clId="{060A6158-41CB-4F89-868F-4106096DC03F}" dt="2022-12-12T18:48:45.714" v="20" actId="20577"/>
          <ac:spMkLst>
            <pc:docMk/>
            <pc:sldMk cId="531328317" sldId="305"/>
            <ac:spMk id="3" creationId="{B355F5D6-10B2-1786-AEED-07CFB12D0838}"/>
          </ac:spMkLst>
        </pc:spChg>
      </pc:sldChg>
    </pc:docChg>
  </pc:docChgLst>
  <pc:docChgLst>
    <pc:chgData name="Crainer, JT" userId="baab7fe6-e8a6-414a-bcd3-e77fc552aea4" providerId="ADAL" clId="{80CB475B-46F1-4F74-91FB-3A1FE2484FA9}"/>
    <pc:docChg chg="undo custSel addSld delSld modSld sldOrd">
      <pc:chgData name="Crainer, JT" userId="baab7fe6-e8a6-414a-bcd3-e77fc552aea4" providerId="ADAL" clId="{80CB475B-46F1-4F74-91FB-3A1FE2484FA9}" dt="2022-12-12T00:06:00.783" v="1735" actId="1076"/>
      <pc:docMkLst>
        <pc:docMk/>
      </pc:docMkLst>
      <pc:sldChg chg="del">
        <pc:chgData name="Crainer, JT" userId="baab7fe6-e8a6-414a-bcd3-e77fc552aea4" providerId="ADAL" clId="{80CB475B-46F1-4F74-91FB-3A1FE2484FA9}" dt="2022-12-11T19:55:46.406" v="0" actId="47"/>
        <pc:sldMkLst>
          <pc:docMk/>
          <pc:sldMk cId="0" sldId="256"/>
        </pc:sldMkLst>
      </pc:sldChg>
      <pc:sldChg chg="modSp del mod">
        <pc:chgData name="Crainer, JT" userId="baab7fe6-e8a6-414a-bcd3-e77fc552aea4" providerId="ADAL" clId="{80CB475B-46F1-4F74-91FB-3A1FE2484FA9}" dt="2022-12-11T21:17:32.237" v="824" actId="47"/>
        <pc:sldMkLst>
          <pc:docMk/>
          <pc:sldMk cId="0" sldId="258"/>
        </pc:sldMkLst>
        <pc:spChg chg="mod">
          <ac:chgData name="Crainer, JT" userId="baab7fe6-e8a6-414a-bcd3-e77fc552aea4" providerId="ADAL" clId="{80CB475B-46F1-4F74-91FB-3A1FE2484FA9}" dt="2022-12-11T20:21:56.736" v="813" actId="255"/>
          <ac:spMkLst>
            <pc:docMk/>
            <pc:sldMk cId="0" sldId="258"/>
            <ac:spMk id="7180" creationId="{00000000-0000-0000-0000-000000000000}"/>
          </ac:spMkLst>
        </pc:spChg>
      </pc:sldChg>
      <pc:sldChg chg="del">
        <pc:chgData name="Crainer, JT" userId="baab7fe6-e8a6-414a-bcd3-e77fc552aea4" providerId="ADAL" clId="{80CB475B-46F1-4F74-91FB-3A1FE2484FA9}" dt="2022-12-11T21:17:26.607" v="821" actId="47"/>
        <pc:sldMkLst>
          <pc:docMk/>
          <pc:sldMk cId="0" sldId="260"/>
        </pc:sldMkLst>
      </pc:sldChg>
      <pc:sldChg chg="add del">
        <pc:chgData name="Crainer, JT" userId="baab7fe6-e8a6-414a-bcd3-e77fc552aea4" providerId="ADAL" clId="{80CB475B-46F1-4F74-91FB-3A1FE2484FA9}" dt="2022-12-11T20:24:22.049" v="814" actId="47"/>
        <pc:sldMkLst>
          <pc:docMk/>
          <pc:sldMk cId="0" sldId="261"/>
        </pc:sldMkLst>
      </pc:sldChg>
      <pc:sldChg chg="modSp add del mod">
        <pc:chgData name="Crainer, JT" userId="baab7fe6-e8a6-414a-bcd3-e77fc552aea4" providerId="ADAL" clId="{80CB475B-46F1-4F74-91FB-3A1FE2484FA9}" dt="2022-12-11T20:17:02.840" v="352" actId="1076"/>
        <pc:sldMkLst>
          <pc:docMk/>
          <pc:sldMk cId="0" sldId="262"/>
        </pc:sldMkLst>
        <pc:spChg chg="mod">
          <ac:chgData name="Crainer, JT" userId="baab7fe6-e8a6-414a-bcd3-e77fc552aea4" providerId="ADAL" clId="{80CB475B-46F1-4F74-91FB-3A1FE2484FA9}" dt="2022-12-11T20:14:56.720" v="310" actId="20577"/>
          <ac:spMkLst>
            <pc:docMk/>
            <pc:sldMk cId="0" sldId="262"/>
            <ac:spMk id="16386" creationId="{00000000-0000-0000-0000-000000000000}"/>
          </ac:spMkLst>
        </pc:spChg>
        <pc:spChg chg="mod">
          <ac:chgData name="Crainer, JT" userId="baab7fe6-e8a6-414a-bcd3-e77fc552aea4" providerId="ADAL" clId="{80CB475B-46F1-4F74-91FB-3A1FE2484FA9}" dt="2022-12-11T20:17:02.840" v="352" actId="1076"/>
          <ac:spMkLst>
            <pc:docMk/>
            <pc:sldMk cId="0" sldId="262"/>
            <ac:spMk id="16387" creationId="{00000000-0000-0000-0000-000000000000}"/>
          </ac:spMkLst>
        </pc:spChg>
      </pc:sldChg>
      <pc:sldChg chg="del">
        <pc:chgData name="Crainer, JT" userId="baab7fe6-e8a6-414a-bcd3-e77fc552aea4" providerId="ADAL" clId="{80CB475B-46F1-4F74-91FB-3A1FE2484FA9}" dt="2022-12-11T21:17:28.312" v="822" actId="47"/>
        <pc:sldMkLst>
          <pc:docMk/>
          <pc:sldMk cId="0" sldId="264"/>
        </pc:sldMkLst>
      </pc:sldChg>
      <pc:sldChg chg="ord">
        <pc:chgData name="Crainer, JT" userId="baab7fe6-e8a6-414a-bcd3-e77fc552aea4" providerId="ADAL" clId="{80CB475B-46F1-4F74-91FB-3A1FE2484FA9}" dt="2022-12-11T20:15:06.569" v="312"/>
        <pc:sldMkLst>
          <pc:docMk/>
          <pc:sldMk cId="0" sldId="267"/>
        </pc:sldMkLst>
      </pc:sldChg>
      <pc:sldChg chg="del">
        <pc:chgData name="Crainer, JT" userId="baab7fe6-e8a6-414a-bcd3-e77fc552aea4" providerId="ADAL" clId="{80CB475B-46F1-4F74-91FB-3A1FE2484FA9}" dt="2022-12-11T21:17:30.534" v="823" actId="47"/>
        <pc:sldMkLst>
          <pc:docMk/>
          <pc:sldMk cId="0" sldId="268"/>
        </pc:sldMkLst>
      </pc:sldChg>
      <pc:sldChg chg="del">
        <pc:chgData name="Crainer, JT" userId="baab7fe6-e8a6-414a-bcd3-e77fc552aea4" providerId="ADAL" clId="{80CB475B-46F1-4F74-91FB-3A1FE2484FA9}" dt="2022-12-11T21:17:24.216" v="820" actId="47"/>
        <pc:sldMkLst>
          <pc:docMk/>
          <pc:sldMk cId="0" sldId="269"/>
        </pc:sldMkLst>
      </pc:sldChg>
      <pc:sldChg chg="del">
        <pc:chgData name="Crainer, JT" userId="baab7fe6-e8a6-414a-bcd3-e77fc552aea4" providerId="ADAL" clId="{80CB475B-46F1-4F74-91FB-3A1FE2484FA9}" dt="2022-12-11T22:52:35.303" v="1401" actId="47"/>
        <pc:sldMkLst>
          <pc:docMk/>
          <pc:sldMk cId="0" sldId="272"/>
        </pc:sldMkLst>
      </pc:sldChg>
      <pc:sldChg chg="del">
        <pc:chgData name="Crainer, JT" userId="baab7fe6-e8a6-414a-bcd3-e77fc552aea4" providerId="ADAL" clId="{80CB475B-46F1-4F74-91FB-3A1FE2484FA9}" dt="2022-12-11T22:52:36.306" v="1402" actId="47"/>
        <pc:sldMkLst>
          <pc:docMk/>
          <pc:sldMk cId="0" sldId="273"/>
        </pc:sldMkLst>
      </pc:sldChg>
      <pc:sldChg chg="addSp delSp modSp del mod">
        <pc:chgData name="Crainer, JT" userId="baab7fe6-e8a6-414a-bcd3-e77fc552aea4" providerId="ADAL" clId="{80CB475B-46F1-4F74-91FB-3A1FE2484FA9}" dt="2022-12-11T22:52:38.232" v="1404" actId="47"/>
        <pc:sldMkLst>
          <pc:docMk/>
          <pc:sldMk cId="0" sldId="274"/>
        </pc:sldMkLst>
        <pc:picChg chg="add del mod">
          <ac:chgData name="Crainer, JT" userId="baab7fe6-e8a6-414a-bcd3-e77fc552aea4" providerId="ADAL" clId="{80CB475B-46F1-4F74-91FB-3A1FE2484FA9}" dt="2022-12-11T22:52:16.558" v="1400" actId="478"/>
          <ac:picMkLst>
            <pc:docMk/>
            <pc:sldMk cId="0" sldId="274"/>
            <ac:picMk id="3" creationId="{9B887365-A6AD-A99A-88F2-D3FA7D5D318F}"/>
          </ac:picMkLst>
        </pc:picChg>
      </pc:sldChg>
      <pc:sldChg chg="del">
        <pc:chgData name="Crainer, JT" userId="baab7fe6-e8a6-414a-bcd3-e77fc552aea4" providerId="ADAL" clId="{80CB475B-46F1-4F74-91FB-3A1FE2484FA9}" dt="2022-12-11T22:52:36.993" v="1403" actId="47"/>
        <pc:sldMkLst>
          <pc:docMk/>
          <pc:sldMk cId="0" sldId="276"/>
        </pc:sldMkLst>
      </pc:sldChg>
      <pc:sldChg chg="del">
        <pc:chgData name="Crainer, JT" userId="baab7fe6-e8a6-414a-bcd3-e77fc552aea4" providerId="ADAL" clId="{80CB475B-46F1-4F74-91FB-3A1FE2484FA9}" dt="2022-12-11T22:52:39.434" v="1405" actId="47"/>
        <pc:sldMkLst>
          <pc:docMk/>
          <pc:sldMk cId="0" sldId="277"/>
        </pc:sldMkLst>
      </pc:sldChg>
      <pc:sldChg chg="add del">
        <pc:chgData name="Crainer, JT" userId="baab7fe6-e8a6-414a-bcd3-e77fc552aea4" providerId="ADAL" clId="{80CB475B-46F1-4F74-91FB-3A1FE2484FA9}" dt="2022-12-11T21:17:21.576" v="819" actId="47"/>
        <pc:sldMkLst>
          <pc:docMk/>
          <pc:sldMk cId="0" sldId="286"/>
        </pc:sldMkLst>
      </pc:sldChg>
      <pc:sldChg chg="addSp delSp modSp add del mod">
        <pc:chgData name="Crainer, JT" userId="baab7fe6-e8a6-414a-bcd3-e77fc552aea4" providerId="ADAL" clId="{80CB475B-46F1-4F74-91FB-3A1FE2484FA9}" dt="2022-12-11T23:14:09.266" v="1512" actId="20577"/>
        <pc:sldMkLst>
          <pc:docMk/>
          <pc:sldMk cId="0" sldId="287"/>
        </pc:sldMkLst>
        <pc:spChg chg="mod">
          <ac:chgData name="Crainer, JT" userId="baab7fe6-e8a6-414a-bcd3-e77fc552aea4" providerId="ADAL" clId="{80CB475B-46F1-4F74-91FB-3A1FE2484FA9}" dt="2022-12-11T23:14:09.266" v="1512" actId="20577"/>
          <ac:spMkLst>
            <pc:docMk/>
            <pc:sldMk cId="0" sldId="287"/>
            <ac:spMk id="7179" creationId="{00000000-0000-0000-0000-000000000000}"/>
          </ac:spMkLst>
        </pc:spChg>
        <pc:spChg chg="mod">
          <ac:chgData name="Crainer, JT" userId="baab7fe6-e8a6-414a-bcd3-e77fc552aea4" providerId="ADAL" clId="{80CB475B-46F1-4F74-91FB-3A1FE2484FA9}" dt="2022-12-11T23:13:43.672" v="1490" actId="255"/>
          <ac:spMkLst>
            <pc:docMk/>
            <pc:sldMk cId="0" sldId="287"/>
            <ac:spMk id="7184" creationId="{B504EBCF-7B99-10F8-070D-1E4131D66BED}"/>
          </ac:spMkLst>
        </pc:spChg>
        <pc:picChg chg="mod">
          <ac:chgData name="Crainer, JT" userId="baab7fe6-e8a6-414a-bcd3-e77fc552aea4" providerId="ADAL" clId="{80CB475B-46F1-4F74-91FB-3A1FE2484FA9}" dt="2022-12-11T23:13:49.628" v="1493" actId="1076"/>
          <ac:picMkLst>
            <pc:docMk/>
            <pc:sldMk cId="0" sldId="287"/>
            <ac:picMk id="3" creationId="{57E48DD7-73C0-A93E-D682-DD0A44513456}"/>
          </ac:picMkLst>
        </pc:picChg>
        <pc:picChg chg="add del mod">
          <ac:chgData name="Crainer, JT" userId="baab7fe6-e8a6-414a-bcd3-e77fc552aea4" providerId="ADAL" clId="{80CB475B-46F1-4F74-91FB-3A1FE2484FA9}" dt="2022-12-11T23:13:59.150" v="1494" actId="1076"/>
          <ac:picMkLst>
            <pc:docMk/>
            <pc:sldMk cId="0" sldId="287"/>
            <ac:picMk id="4" creationId="{9B7FAD51-9168-DF9C-994F-95C6E51006BA}"/>
          </ac:picMkLst>
        </pc:picChg>
      </pc:sldChg>
      <pc:sldChg chg="modSp add del mod ord">
        <pc:chgData name="Crainer, JT" userId="baab7fe6-e8a6-414a-bcd3-e77fc552aea4" providerId="ADAL" clId="{80CB475B-46F1-4F74-91FB-3A1FE2484FA9}" dt="2022-12-11T22:40:03.967" v="1393" actId="20577"/>
        <pc:sldMkLst>
          <pc:docMk/>
          <pc:sldMk cId="0" sldId="289"/>
        </pc:sldMkLst>
        <pc:spChg chg="mod">
          <ac:chgData name="Crainer, JT" userId="baab7fe6-e8a6-414a-bcd3-e77fc552aea4" providerId="ADAL" clId="{80CB475B-46F1-4F74-91FB-3A1FE2484FA9}" dt="2022-12-11T21:42:59.963" v="856" actId="20577"/>
          <ac:spMkLst>
            <pc:docMk/>
            <pc:sldMk cId="0" sldId="289"/>
            <ac:spMk id="19463" creationId="{00000000-0000-0000-0000-000000000000}"/>
          </ac:spMkLst>
        </pc:spChg>
        <pc:spChg chg="mod">
          <ac:chgData name="Crainer, JT" userId="baab7fe6-e8a6-414a-bcd3-e77fc552aea4" providerId="ADAL" clId="{80CB475B-46F1-4F74-91FB-3A1FE2484FA9}" dt="2022-12-11T22:40:03.967" v="1393" actId="20577"/>
          <ac:spMkLst>
            <pc:docMk/>
            <pc:sldMk cId="0" sldId="289"/>
            <ac:spMk id="19464" creationId="{00000000-0000-0000-0000-000000000000}"/>
          </ac:spMkLst>
        </pc:spChg>
      </pc:sldChg>
      <pc:sldChg chg="add del">
        <pc:chgData name="Crainer, JT" userId="baab7fe6-e8a6-414a-bcd3-e77fc552aea4" providerId="ADAL" clId="{80CB475B-46F1-4F74-91FB-3A1FE2484FA9}" dt="2022-12-11T20:01:50.366" v="13" actId="47"/>
        <pc:sldMkLst>
          <pc:docMk/>
          <pc:sldMk cId="0" sldId="290"/>
        </pc:sldMkLst>
      </pc:sldChg>
      <pc:sldChg chg="add del">
        <pc:chgData name="Crainer, JT" userId="baab7fe6-e8a6-414a-bcd3-e77fc552aea4" providerId="ADAL" clId="{80CB475B-46F1-4F74-91FB-3A1FE2484FA9}" dt="2022-12-11T23:17:56.502" v="1557" actId="47"/>
        <pc:sldMkLst>
          <pc:docMk/>
          <pc:sldMk cId="0" sldId="291"/>
        </pc:sldMkLst>
      </pc:sldChg>
      <pc:sldChg chg="add del">
        <pc:chgData name="Crainer, JT" userId="baab7fe6-e8a6-414a-bcd3-e77fc552aea4" providerId="ADAL" clId="{80CB475B-46F1-4F74-91FB-3A1FE2484FA9}" dt="2022-12-11T23:17:57.620" v="1558" actId="47"/>
        <pc:sldMkLst>
          <pc:docMk/>
          <pc:sldMk cId="0" sldId="292"/>
        </pc:sldMkLst>
      </pc:sldChg>
      <pc:sldChg chg="add del">
        <pc:chgData name="Crainer, JT" userId="baab7fe6-e8a6-414a-bcd3-e77fc552aea4" providerId="ADAL" clId="{80CB475B-46F1-4F74-91FB-3A1FE2484FA9}" dt="2022-12-11T20:01:49.719" v="10" actId="47"/>
        <pc:sldMkLst>
          <pc:docMk/>
          <pc:sldMk cId="0" sldId="293"/>
        </pc:sldMkLst>
      </pc:sldChg>
      <pc:sldChg chg="modSp new mod">
        <pc:chgData name="Crainer, JT" userId="baab7fe6-e8a6-414a-bcd3-e77fc552aea4" providerId="ADAL" clId="{80CB475B-46F1-4F74-91FB-3A1FE2484FA9}" dt="2022-12-11T21:43:49.997" v="893" actId="1076"/>
        <pc:sldMkLst>
          <pc:docMk/>
          <pc:sldMk cId="447505993" sldId="294"/>
        </pc:sldMkLst>
        <pc:spChg chg="mod">
          <ac:chgData name="Crainer, JT" userId="baab7fe6-e8a6-414a-bcd3-e77fc552aea4" providerId="ADAL" clId="{80CB475B-46F1-4F74-91FB-3A1FE2484FA9}" dt="2022-12-11T21:43:45.825" v="892" actId="20577"/>
          <ac:spMkLst>
            <pc:docMk/>
            <pc:sldMk cId="447505993" sldId="294"/>
            <ac:spMk id="2" creationId="{F9898CF6-ED05-D4FF-E720-DC4EE10C97E5}"/>
          </ac:spMkLst>
        </pc:spChg>
        <pc:spChg chg="mod">
          <ac:chgData name="Crainer, JT" userId="baab7fe6-e8a6-414a-bcd3-e77fc552aea4" providerId="ADAL" clId="{80CB475B-46F1-4F74-91FB-3A1FE2484FA9}" dt="2022-12-11T21:43:49.997" v="893" actId="1076"/>
          <ac:spMkLst>
            <pc:docMk/>
            <pc:sldMk cId="447505993" sldId="294"/>
            <ac:spMk id="3" creationId="{6DD8E55D-F271-E69B-ECC3-551BF199ADD4}"/>
          </ac:spMkLst>
        </pc:spChg>
      </pc:sldChg>
      <pc:sldChg chg="addSp delSp modSp mod modClrScheme chgLayout">
        <pc:chgData name="Crainer, JT" userId="baab7fe6-e8a6-414a-bcd3-e77fc552aea4" providerId="ADAL" clId="{80CB475B-46F1-4F74-91FB-3A1FE2484FA9}" dt="2022-12-11T23:16:26.856" v="1538" actId="27636"/>
        <pc:sldMkLst>
          <pc:docMk/>
          <pc:sldMk cId="1898435034" sldId="297"/>
        </pc:sldMkLst>
        <pc:spChg chg="mod">
          <ac:chgData name="Crainer, JT" userId="baab7fe6-e8a6-414a-bcd3-e77fc552aea4" providerId="ADAL" clId="{80CB475B-46F1-4F74-91FB-3A1FE2484FA9}" dt="2022-12-11T23:06:08.740" v="1448" actId="20577"/>
          <ac:spMkLst>
            <pc:docMk/>
            <pc:sldMk cId="1898435034" sldId="297"/>
            <ac:spMk id="2" creationId="{F9898CF6-ED05-D4FF-E720-DC4EE10C97E5}"/>
          </ac:spMkLst>
        </pc:spChg>
        <pc:spChg chg="del mod">
          <ac:chgData name="Crainer, JT" userId="baab7fe6-e8a6-414a-bcd3-e77fc552aea4" providerId="ADAL" clId="{80CB475B-46F1-4F74-91FB-3A1FE2484FA9}" dt="2022-12-11T21:54:07.274" v="904"/>
          <ac:spMkLst>
            <pc:docMk/>
            <pc:sldMk cId="1898435034" sldId="297"/>
            <ac:spMk id="3" creationId="{6DD8E55D-F271-E69B-ECC3-551BF199ADD4}"/>
          </ac:spMkLst>
        </pc:spChg>
        <pc:spChg chg="add mod">
          <ac:chgData name="Crainer, JT" userId="baab7fe6-e8a6-414a-bcd3-e77fc552aea4" providerId="ADAL" clId="{80CB475B-46F1-4F74-91FB-3A1FE2484FA9}" dt="2022-12-11T23:16:26.856" v="1538" actId="27636"/>
          <ac:spMkLst>
            <pc:docMk/>
            <pc:sldMk cId="1898435034" sldId="297"/>
            <ac:spMk id="4" creationId="{FB14FC06-4381-18CF-B41A-DD329065A977}"/>
          </ac:spMkLst>
        </pc:spChg>
        <pc:picChg chg="add mod modCrop">
          <ac:chgData name="Crainer, JT" userId="baab7fe6-e8a6-414a-bcd3-e77fc552aea4" providerId="ADAL" clId="{80CB475B-46F1-4F74-91FB-3A1FE2484FA9}" dt="2022-12-11T23:06:30.170" v="1459" actId="1076"/>
          <ac:picMkLst>
            <pc:docMk/>
            <pc:sldMk cId="1898435034" sldId="297"/>
            <ac:picMk id="6" creationId="{ACCEEB36-B386-8AED-FE4D-E185E85E6DE6}"/>
          </ac:picMkLst>
        </pc:picChg>
        <pc:picChg chg="add del mod modCrop">
          <ac:chgData name="Crainer, JT" userId="baab7fe6-e8a6-414a-bcd3-e77fc552aea4" providerId="ADAL" clId="{80CB475B-46F1-4F74-91FB-3A1FE2484FA9}" dt="2022-12-11T23:06:47.578" v="1464" actId="478"/>
          <ac:picMkLst>
            <pc:docMk/>
            <pc:sldMk cId="1898435034" sldId="297"/>
            <ac:picMk id="8" creationId="{39D82492-3BF2-326C-DAE8-E880888A3890}"/>
          </ac:picMkLst>
        </pc:picChg>
        <pc:picChg chg="add del mod modCrop">
          <ac:chgData name="Crainer, JT" userId="baab7fe6-e8a6-414a-bcd3-e77fc552aea4" providerId="ADAL" clId="{80CB475B-46F1-4F74-91FB-3A1FE2484FA9}" dt="2022-12-11T23:15:46.735" v="1532" actId="478"/>
          <ac:picMkLst>
            <pc:docMk/>
            <pc:sldMk cId="1898435034" sldId="297"/>
            <ac:picMk id="10" creationId="{F5497234-D9CF-8D27-445F-92304C6D8123}"/>
          </ac:picMkLst>
        </pc:picChg>
      </pc:sldChg>
      <pc:sldChg chg="modSp new mod">
        <pc:chgData name="Crainer, JT" userId="baab7fe6-e8a6-414a-bcd3-e77fc552aea4" providerId="ADAL" clId="{80CB475B-46F1-4F74-91FB-3A1FE2484FA9}" dt="2022-12-11T23:17:28.628" v="1556" actId="20577"/>
        <pc:sldMkLst>
          <pc:docMk/>
          <pc:sldMk cId="531328317" sldId="305"/>
        </pc:sldMkLst>
        <pc:spChg chg="mod">
          <ac:chgData name="Crainer, JT" userId="baab7fe6-e8a6-414a-bcd3-e77fc552aea4" providerId="ADAL" clId="{80CB475B-46F1-4F74-91FB-3A1FE2484FA9}" dt="2022-12-11T23:17:28.628" v="1556" actId="20577"/>
          <ac:spMkLst>
            <pc:docMk/>
            <pc:sldMk cId="531328317" sldId="305"/>
            <ac:spMk id="2" creationId="{61AF534A-1CBF-119D-BB89-5AAD84A37EE8}"/>
          </ac:spMkLst>
        </pc:spChg>
      </pc:sldChg>
      <pc:sldChg chg="modSp new mod">
        <pc:chgData name="Crainer, JT" userId="baab7fe6-e8a6-414a-bcd3-e77fc552aea4" providerId="ADAL" clId="{80CB475B-46F1-4F74-91FB-3A1FE2484FA9}" dt="2022-12-12T00:06:00.783" v="1735" actId="1076"/>
        <pc:sldMkLst>
          <pc:docMk/>
          <pc:sldMk cId="954135154" sldId="307"/>
        </pc:sldMkLst>
        <pc:spChg chg="mod">
          <ac:chgData name="Crainer, JT" userId="baab7fe6-e8a6-414a-bcd3-e77fc552aea4" providerId="ADAL" clId="{80CB475B-46F1-4F74-91FB-3A1FE2484FA9}" dt="2022-12-12T00:03:19.435" v="1571" actId="20577"/>
          <ac:spMkLst>
            <pc:docMk/>
            <pc:sldMk cId="954135154" sldId="307"/>
            <ac:spMk id="2" creationId="{DA8DB219-810C-02FB-DFB0-4830C283EF14}"/>
          </ac:spMkLst>
        </pc:spChg>
        <pc:spChg chg="mod">
          <ac:chgData name="Crainer, JT" userId="baab7fe6-e8a6-414a-bcd3-e77fc552aea4" providerId="ADAL" clId="{80CB475B-46F1-4F74-91FB-3A1FE2484FA9}" dt="2022-12-12T00:06:00.783" v="1735" actId="1076"/>
          <ac:spMkLst>
            <pc:docMk/>
            <pc:sldMk cId="954135154" sldId="307"/>
            <ac:spMk id="3" creationId="{9D985E9C-7D8A-C9EA-27D4-EBAED9A32995}"/>
          </ac:spMkLst>
        </pc:spChg>
      </pc:sldChg>
    </pc:docChg>
  </pc:docChgLst>
  <pc:docChgLst>
    <pc:chgData name="Yadav, Vishal" userId="S::visyadav@ttu.edu::059bd480-1c17-4507-b930-8c39ddc1179b" providerId="AD" clId="Web-{F49D5DA8-0D9D-4FE4-80DD-8499A54F9D6D}"/>
    <pc:docChg chg="addSld modSld">
      <pc:chgData name="Yadav, Vishal" userId="S::visyadav@ttu.edu::059bd480-1c17-4507-b930-8c39ddc1179b" providerId="AD" clId="Web-{F49D5DA8-0D9D-4FE4-80DD-8499A54F9D6D}" dt="2022-12-11T23:38:50.839" v="213" actId="20577"/>
      <pc:docMkLst>
        <pc:docMk/>
      </pc:docMkLst>
      <pc:sldChg chg="addSp modSp">
        <pc:chgData name="Yadav, Vishal" userId="S::visyadav@ttu.edu::059bd480-1c17-4507-b930-8c39ddc1179b" providerId="AD" clId="Web-{F49D5DA8-0D9D-4FE4-80DD-8499A54F9D6D}" dt="2022-12-11T23:38:50.839" v="213" actId="20577"/>
        <pc:sldMkLst>
          <pc:docMk/>
          <pc:sldMk cId="0" sldId="287"/>
        </pc:sldMkLst>
        <pc:spChg chg="add mod">
          <ac:chgData name="Yadav, Vishal" userId="S::visyadav@ttu.edu::059bd480-1c17-4507-b930-8c39ddc1179b" providerId="AD" clId="Web-{F49D5DA8-0D9D-4FE4-80DD-8499A54F9D6D}" dt="2022-12-11T23:18:12.281" v="84" actId="20577"/>
          <ac:spMkLst>
            <pc:docMk/>
            <pc:sldMk cId="0" sldId="287"/>
            <ac:spMk id="2" creationId="{861CD7D7-ED3D-8DC5-FCF4-085E9B06A00C}"/>
          </ac:spMkLst>
        </pc:spChg>
        <pc:spChg chg="mod">
          <ac:chgData name="Yadav, Vishal" userId="S::visyadav@ttu.edu::059bd480-1c17-4507-b930-8c39ddc1179b" providerId="AD" clId="Web-{F49D5DA8-0D9D-4FE4-80DD-8499A54F9D6D}" dt="2022-12-11T23:38:50.839" v="213" actId="20577"/>
          <ac:spMkLst>
            <pc:docMk/>
            <pc:sldMk cId="0" sldId="287"/>
            <ac:spMk id="7184" creationId="{B504EBCF-7B99-10F8-070D-1E4131D66BED}"/>
          </ac:spMkLst>
        </pc:spChg>
        <pc:picChg chg="mod">
          <ac:chgData name="Yadav, Vishal" userId="S::visyadav@ttu.edu::059bd480-1c17-4507-b930-8c39ddc1179b" providerId="AD" clId="Web-{F49D5DA8-0D9D-4FE4-80DD-8499A54F9D6D}" dt="2022-12-11T23:30:06.994" v="188" actId="1076"/>
          <ac:picMkLst>
            <pc:docMk/>
            <pc:sldMk cId="0" sldId="287"/>
            <ac:picMk id="3" creationId="{57E48DD7-73C0-A93E-D682-DD0A44513456}"/>
          </ac:picMkLst>
        </pc:picChg>
        <pc:picChg chg="mod">
          <ac:chgData name="Yadav, Vishal" userId="S::visyadav@ttu.edu::059bd480-1c17-4507-b930-8c39ddc1179b" providerId="AD" clId="Web-{F49D5DA8-0D9D-4FE4-80DD-8499A54F9D6D}" dt="2022-12-11T23:16:12.667" v="13" actId="1076"/>
          <ac:picMkLst>
            <pc:docMk/>
            <pc:sldMk cId="0" sldId="287"/>
            <ac:picMk id="4" creationId="{9B7FAD51-9168-DF9C-994F-95C6E51006BA}"/>
          </ac:picMkLst>
        </pc:picChg>
      </pc:sldChg>
      <pc:sldChg chg="addSp delSp modSp add replId">
        <pc:chgData name="Yadav, Vishal" userId="S::visyadav@ttu.edu::059bd480-1c17-4507-b930-8c39ddc1179b" providerId="AD" clId="Web-{F49D5DA8-0D9D-4FE4-80DD-8499A54F9D6D}" dt="2022-12-11T23:26:10.002" v="139" actId="20577"/>
        <pc:sldMkLst>
          <pc:docMk/>
          <pc:sldMk cId="1198279710" sldId="306"/>
        </pc:sldMkLst>
        <pc:spChg chg="mod">
          <ac:chgData name="Yadav, Vishal" userId="S::visyadav@ttu.edu::059bd480-1c17-4507-b930-8c39ddc1179b" providerId="AD" clId="Web-{F49D5DA8-0D9D-4FE4-80DD-8499A54F9D6D}" dt="2022-12-11T23:20:03.222" v="88" actId="20577"/>
          <ac:spMkLst>
            <pc:docMk/>
            <pc:sldMk cId="1198279710" sldId="306"/>
            <ac:spMk id="2" creationId="{861CD7D7-ED3D-8DC5-FCF4-085E9B06A00C}"/>
          </ac:spMkLst>
        </pc:spChg>
        <pc:spChg chg="mod">
          <ac:chgData name="Yadav, Vishal" userId="S::visyadav@ttu.edu::059bd480-1c17-4507-b930-8c39ddc1179b" providerId="AD" clId="Web-{F49D5DA8-0D9D-4FE4-80DD-8499A54F9D6D}" dt="2022-12-11T23:26:10.002" v="139" actId="20577"/>
          <ac:spMkLst>
            <pc:docMk/>
            <pc:sldMk cId="1198279710" sldId="306"/>
            <ac:spMk id="7179" creationId="{00000000-0000-0000-0000-000000000000}"/>
          </ac:spMkLst>
        </pc:spChg>
        <pc:spChg chg="del mod">
          <ac:chgData name="Yadav, Vishal" userId="S::visyadav@ttu.edu::059bd480-1c17-4507-b930-8c39ddc1179b" providerId="AD" clId="Web-{F49D5DA8-0D9D-4FE4-80DD-8499A54F9D6D}" dt="2022-12-11T23:20:27.488" v="91"/>
          <ac:spMkLst>
            <pc:docMk/>
            <pc:sldMk cId="1198279710" sldId="306"/>
            <ac:spMk id="7184" creationId="{B504EBCF-7B99-10F8-070D-1E4131D66BED}"/>
          </ac:spMkLst>
        </pc:spChg>
        <pc:picChg chg="del">
          <ac:chgData name="Yadav, Vishal" userId="S::visyadav@ttu.edu::059bd480-1c17-4507-b930-8c39ddc1179b" providerId="AD" clId="Web-{F49D5DA8-0D9D-4FE4-80DD-8499A54F9D6D}" dt="2022-12-11T23:19:58.987" v="87"/>
          <ac:picMkLst>
            <pc:docMk/>
            <pc:sldMk cId="1198279710" sldId="306"/>
            <ac:picMk id="3" creationId="{57E48DD7-73C0-A93E-D682-DD0A44513456}"/>
          </ac:picMkLst>
        </pc:picChg>
        <pc:picChg chg="del">
          <ac:chgData name="Yadav, Vishal" userId="S::visyadav@ttu.edu::059bd480-1c17-4507-b930-8c39ddc1179b" providerId="AD" clId="Web-{F49D5DA8-0D9D-4FE4-80DD-8499A54F9D6D}" dt="2022-12-11T23:19:56.956" v="86"/>
          <ac:picMkLst>
            <pc:docMk/>
            <pc:sldMk cId="1198279710" sldId="306"/>
            <ac:picMk id="4" creationId="{9B7FAD51-9168-DF9C-994F-95C6E51006BA}"/>
          </ac:picMkLst>
        </pc:picChg>
        <pc:picChg chg="add mod">
          <ac:chgData name="Yadav, Vishal" userId="S::visyadav@ttu.edu::059bd480-1c17-4507-b930-8c39ddc1179b" providerId="AD" clId="Web-{F49D5DA8-0D9D-4FE4-80DD-8499A54F9D6D}" dt="2022-12-11T23:25:41.173" v="114" actId="1076"/>
          <ac:picMkLst>
            <pc:docMk/>
            <pc:sldMk cId="1198279710" sldId="306"/>
            <ac:picMk id="5" creationId="{DFF6640C-7066-4896-19CB-571CA2786B7B}"/>
          </ac:picMkLst>
        </pc:picChg>
      </pc:sldChg>
    </pc:docChg>
  </pc:docChgLst>
  <pc:docChgLst>
    <pc:chgData name="Williams, Christopher" userId="e74cd775-e66a-4242-b089-7f3d84f36c5c" providerId="ADAL" clId="{8F08FA4E-C6FE-4B93-B690-45460DC6DC64}"/>
    <pc:docChg chg="modSld sldOrd">
      <pc:chgData name="Williams, Christopher" userId="e74cd775-e66a-4242-b089-7f3d84f36c5c" providerId="ADAL" clId="{8F08FA4E-C6FE-4B93-B690-45460DC6DC64}" dt="2022-12-12T18:47:49.503" v="2"/>
      <pc:docMkLst>
        <pc:docMk/>
      </pc:docMkLst>
      <pc:sldChg chg="mod ord modShow">
        <pc:chgData name="Williams, Christopher" userId="e74cd775-e66a-4242-b089-7f3d84f36c5c" providerId="ADAL" clId="{8F08FA4E-C6FE-4B93-B690-45460DC6DC64}" dt="2022-12-12T18:47:49.503" v="2"/>
        <pc:sldMkLst>
          <pc:docMk/>
          <pc:sldMk cId="2884519330" sldId="300"/>
        </pc:sldMkLst>
      </pc:sldChg>
    </pc:docChg>
  </pc:docChgLst>
  <pc:docChgLst>
    <pc:chgData name="Yadav, Vishal" userId="S::visyadav@ttu.edu::059bd480-1c17-4507-b930-8c39ddc1179b" providerId="AD" clId="Web-{2B773E15-C78C-4D2F-916A-FDFF10E3C4A9}"/>
    <pc:docChg chg="modSld">
      <pc:chgData name="Yadav, Vishal" userId="S::visyadav@ttu.edu::059bd480-1c17-4507-b930-8c39ddc1179b" providerId="AD" clId="Web-{2B773E15-C78C-4D2F-916A-FDFF10E3C4A9}" dt="2023-03-08T23:16:22.946" v="0" actId="1076"/>
      <pc:docMkLst>
        <pc:docMk/>
      </pc:docMkLst>
      <pc:sldChg chg="modSp">
        <pc:chgData name="Yadav, Vishal" userId="S::visyadav@ttu.edu::059bd480-1c17-4507-b930-8c39ddc1179b" providerId="AD" clId="Web-{2B773E15-C78C-4D2F-916A-FDFF10E3C4A9}" dt="2023-03-08T23:16:22.946" v="0" actId="1076"/>
        <pc:sldMkLst>
          <pc:docMk/>
          <pc:sldMk cId="1898435034" sldId="297"/>
        </pc:sldMkLst>
        <pc:spChg chg="mod">
          <ac:chgData name="Yadav, Vishal" userId="S::visyadav@ttu.edu::059bd480-1c17-4507-b930-8c39ddc1179b" providerId="AD" clId="Web-{2B773E15-C78C-4D2F-916A-FDFF10E3C4A9}" dt="2023-03-08T23:16:22.946" v="0" actId="1076"/>
          <ac:spMkLst>
            <pc:docMk/>
            <pc:sldMk cId="1898435034" sldId="297"/>
            <ac:spMk id="4" creationId="{FB14FC06-4381-18CF-B41A-DD329065A977}"/>
          </ac:spMkLst>
        </pc:spChg>
      </pc:sldChg>
    </pc:docChg>
  </pc:docChgLst>
  <pc:docChgLst>
    <pc:chgData name="Christopher" userId="e74cd775-e66a-4242-b089-7f3d84f36c5c" providerId="ADAL" clId="{8F08FA4E-C6FE-4B93-B690-45460DC6DC64}"/>
    <pc:docChg chg="undo custSel addSld modSld">
      <pc:chgData name="Christopher" userId="e74cd775-e66a-4242-b089-7f3d84f36c5c" providerId="ADAL" clId="{8F08FA4E-C6FE-4B93-B690-45460DC6DC64}" dt="2022-12-12T17:51:47.689" v="773" actId="14100"/>
      <pc:docMkLst>
        <pc:docMk/>
      </pc:docMkLst>
      <pc:sldChg chg="modSp mod">
        <pc:chgData name="Christopher" userId="e74cd775-e66a-4242-b089-7f3d84f36c5c" providerId="ADAL" clId="{8F08FA4E-C6FE-4B93-B690-45460DC6DC64}" dt="2022-12-11T23:51:59.180" v="528" actId="255"/>
        <pc:sldMkLst>
          <pc:docMk/>
          <pc:sldMk cId="0" sldId="289"/>
        </pc:sldMkLst>
        <pc:spChg chg="mod">
          <ac:chgData name="Christopher" userId="e74cd775-e66a-4242-b089-7f3d84f36c5c" providerId="ADAL" clId="{8F08FA4E-C6FE-4B93-B690-45460DC6DC64}" dt="2022-12-11T23:51:59.180" v="528" actId="255"/>
          <ac:spMkLst>
            <pc:docMk/>
            <pc:sldMk cId="0" sldId="289"/>
            <ac:spMk id="19464" creationId="{00000000-0000-0000-0000-000000000000}"/>
          </ac:spMkLst>
        </pc:spChg>
      </pc:sldChg>
      <pc:sldChg chg="addSp modSp mod">
        <pc:chgData name="Christopher" userId="e74cd775-e66a-4242-b089-7f3d84f36c5c" providerId="ADAL" clId="{8F08FA4E-C6FE-4B93-B690-45460DC6DC64}" dt="2022-12-11T23:32:43.599" v="123" actId="1076"/>
        <pc:sldMkLst>
          <pc:docMk/>
          <pc:sldMk cId="447505993" sldId="294"/>
        </pc:sldMkLst>
        <pc:picChg chg="add mod">
          <ac:chgData name="Christopher" userId="e74cd775-e66a-4242-b089-7f3d84f36c5c" providerId="ADAL" clId="{8F08FA4E-C6FE-4B93-B690-45460DC6DC64}" dt="2022-12-11T23:32:43.599" v="123" actId="1076"/>
          <ac:picMkLst>
            <pc:docMk/>
            <pc:sldMk cId="447505993" sldId="294"/>
            <ac:picMk id="5" creationId="{2E69B8B6-9AE8-0EAA-502A-B37538A54532}"/>
          </ac:picMkLst>
        </pc:picChg>
      </pc:sldChg>
      <pc:sldChg chg="addSp delSp modSp mod">
        <pc:chgData name="Christopher" userId="e74cd775-e66a-4242-b089-7f3d84f36c5c" providerId="ADAL" clId="{8F08FA4E-C6FE-4B93-B690-45460DC6DC64}" dt="2022-12-12T00:01:08.147" v="596" actId="20577"/>
        <pc:sldMkLst>
          <pc:docMk/>
          <pc:sldMk cId="1395173384" sldId="295"/>
        </pc:sldMkLst>
        <pc:spChg chg="add mod">
          <ac:chgData name="Christopher" userId="e74cd775-e66a-4242-b089-7f3d84f36c5c" providerId="ADAL" clId="{8F08FA4E-C6FE-4B93-B690-45460DC6DC64}" dt="2022-12-12T00:01:08.147" v="596" actId="20577"/>
          <ac:spMkLst>
            <pc:docMk/>
            <pc:sldMk cId="1395173384" sldId="295"/>
            <ac:spMk id="4" creationId="{70FC4588-71E4-6A69-043B-12EE911096ED}"/>
          </ac:spMkLst>
        </pc:spChg>
        <pc:picChg chg="add del mod">
          <ac:chgData name="Christopher" userId="e74cd775-e66a-4242-b089-7f3d84f36c5c" providerId="ADAL" clId="{8F08FA4E-C6FE-4B93-B690-45460DC6DC64}" dt="2022-12-11T22:03:49.500" v="6" actId="478"/>
          <ac:picMkLst>
            <pc:docMk/>
            <pc:sldMk cId="1395173384" sldId="295"/>
            <ac:picMk id="5" creationId="{6CEBBF02-114E-243F-01E9-8410E900CA5D}"/>
          </ac:picMkLst>
        </pc:picChg>
        <pc:picChg chg="add mod modCrop">
          <ac:chgData name="Christopher" userId="e74cd775-e66a-4242-b089-7f3d84f36c5c" providerId="ADAL" clId="{8F08FA4E-C6FE-4B93-B690-45460DC6DC64}" dt="2022-12-11T22:06:44.368" v="18" actId="1076"/>
          <ac:picMkLst>
            <pc:docMk/>
            <pc:sldMk cId="1395173384" sldId="295"/>
            <ac:picMk id="7" creationId="{5B13D67D-409B-B82E-2CBB-0F025D5BB93E}"/>
          </ac:picMkLst>
        </pc:picChg>
        <pc:cxnChg chg="add mod">
          <ac:chgData name="Christopher" userId="e74cd775-e66a-4242-b089-7f3d84f36c5c" providerId="ADAL" clId="{8F08FA4E-C6FE-4B93-B690-45460DC6DC64}" dt="2022-12-11T23:56:35.422" v="565" actId="1582"/>
          <ac:cxnSpMkLst>
            <pc:docMk/>
            <pc:sldMk cId="1395173384" sldId="295"/>
            <ac:cxnSpMk id="6" creationId="{E5E64D97-C0BE-A525-C1D4-9746A8A85447}"/>
          </ac:cxnSpMkLst>
        </pc:cxnChg>
        <pc:cxnChg chg="add mod">
          <ac:chgData name="Christopher" userId="e74cd775-e66a-4242-b089-7f3d84f36c5c" providerId="ADAL" clId="{8F08FA4E-C6FE-4B93-B690-45460DC6DC64}" dt="2022-12-11T23:57:03.785" v="570" actId="14100"/>
          <ac:cxnSpMkLst>
            <pc:docMk/>
            <pc:sldMk cId="1395173384" sldId="295"/>
            <ac:cxnSpMk id="9" creationId="{8BEAE8A4-3F7F-9EA2-C210-11CC962B3AC3}"/>
          </ac:cxnSpMkLst>
        </pc:cxnChg>
      </pc:sldChg>
      <pc:sldChg chg="modSp mod">
        <pc:chgData name="Christopher" userId="e74cd775-e66a-4242-b089-7f3d84f36c5c" providerId="ADAL" clId="{8F08FA4E-C6FE-4B93-B690-45460DC6DC64}" dt="2022-12-12T17:19:08.741" v="744" actId="20577"/>
        <pc:sldMkLst>
          <pc:docMk/>
          <pc:sldMk cId="555242592" sldId="296"/>
        </pc:sldMkLst>
        <pc:graphicFrameChg chg="mod modGraphic">
          <ac:chgData name="Christopher" userId="e74cd775-e66a-4242-b089-7f3d84f36c5c" providerId="ADAL" clId="{8F08FA4E-C6FE-4B93-B690-45460DC6DC64}" dt="2022-12-12T17:19:08.741" v="744" actId="20577"/>
          <ac:graphicFrameMkLst>
            <pc:docMk/>
            <pc:sldMk cId="555242592" sldId="296"/>
            <ac:graphicFrameMk id="5" creationId="{6D1923C9-5DE1-1CA6-EFEC-2D0CCECDBFB3}"/>
          </ac:graphicFrameMkLst>
        </pc:graphicFrameChg>
      </pc:sldChg>
      <pc:sldChg chg="modSp mod">
        <pc:chgData name="Christopher" userId="e74cd775-e66a-4242-b089-7f3d84f36c5c" providerId="ADAL" clId="{8F08FA4E-C6FE-4B93-B690-45460DC6DC64}" dt="2022-12-12T17:51:47.689" v="773" actId="14100"/>
        <pc:sldMkLst>
          <pc:docMk/>
          <pc:sldMk cId="2884519330" sldId="300"/>
        </pc:sldMkLst>
        <pc:spChg chg="mod">
          <ac:chgData name="Christopher" userId="e74cd775-e66a-4242-b089-7f3d84f36c5c" providerId="ADAL" clId="{8F08FA4E-C6FE-4B93-B690-45460DC6DC64}" dt="2022-12-12T17:51:47.689" v="773" actId="14100"/>
          <ac:spMkLst>
            <pc:docMk/>
            <pc:sldMk cId="2884519330" sldId="300"/>
            <ac:spMk id="3" creationId="{6DD8E55D-F271-E69B-ECC3-551BF199ADD4}"/>
          </ac:spMkLst>
        </pc:spChg>
      </pc:sldChg>
      <pc:sldChg chg="addSp delSp modSp mod">
        <pc:chgData name="Christopher" userId="e74cd775-e66a-4242-b089-7f3d84f36c5c" providerId="ADAL" clId="{8F08FA4E-C6FE-4B93-B690-45460DC6DC64}" dt="2022-12-12T17:13:00.520" v="718" actId="14100"/>
        <pc:sldMkLst>
          <pc:docMk/>
          <pc:sldMk cId="1912380931" sldId="301"/>
        </pc:sldMkLst>
        <pc:graphicFrameChg chg="mod modGraphic">
          <ac:chgData name="Christopher" userId="e74cd775-e66a-4242-b089-7f3d84f36c5c" providerId="ADAL" clId="{8F08FA4E-C6FE-4B93-B690-45460DC6DC64}" dt="2022-12-12T16:55:12.465" v="603" actId="20577"/>
          <ac:graphicFrameMkLst>
            <pc:docMk/>
            <pc:sldMk cId="1912380931" sldId="301"/>
            <ac:graphicFrameMk id="8" creationId="{D23FD235-A22B-F691-0ADF-99A645F62319}"/>
          </ac:graphicFrameMkLst>
        </pc:graphicFrameChg>
        <pc:picChg chg="add del mod">
          <ac:chgData name="Christopher" userId="e74cd775-e66a-4242-b089-7f3d84f36c5c" providerId="ADAL" clId="{8F08FA4E-C6FE-4B93-B690-45460DC6DC64}" dt="2022-12-12T16:55:03.029" v="597" actId="478"/>
          <ac:picMkLst>
            <pc:docMk/>
            <pc:sldMk cId="1912380931" sldId="301"/>
            <ac:picMk id="5" creationId="{C52B6DD3-FE24-1E07-00DA-7B7B8752E9E4}"/>
          </ac:picMkLst>
        </pc:picChg>
        <pc:picChg chg="add del mod">
          <ac:chgData name="Christopher" userId="e74cd775-e66a-4242-b089-7f3d84f36c5c" providerId="ADAL" clId="{8F08FA4E-C6FE-4B93-B690-45460DC6DC64}" dt="2022-12-12T16:55:45.471" v="611" actId="478"/>
          <ac:picMkLst>
            <pc:docMk/>
            <pc:sldMk cId="1912380931" sldId="301"/>
            <ac:picMk id="6" creationId="{BE113308-6036-06E0-674D-75D20B50B600}"/>
          </ac:picMkLst>
        </pc:picChg>
        <pc:picChg chg="add del mod">
          <ac:chgData name="Christopher" userId="e74cd775-e66a-4242-b089-7f3d84f36c5c" providerId="ADAL" clId="{8F08FA4E-C6FE-4B93-B690-45460DC6DC64}" dt="2022-12-12T16:57:16.059" v="615" actId="478"/>
          <ac:picMkLst>
            <pc:docMk/>
            <pc:sldMk cId="1912380931" sldId="301"/>
            <ac:picMk id="9" creationId="{7C5686DD-FAAE-E46F-DFBF-D09EBDA0BF0C}"/>
          </ac:picMkLst>
        </pc:picChg>
        <pc:picChg chg="add del mod">
          <ac:chgData name="Christopher" userId="e74cd775-e66a-4242-b089-7f3d84f36c5c" providerId="ADAL" clId="{8F08FA4E-C6FE-4B93-B690-45460DC6DC64}" dt="2022-12-12T17:12:22.329" v="711" actId="478"/>
          <ac:picMkLst>
            <pc:docMk/>
            <pc:sldMk cId="1912380931" sldId="301"/>
            <ac:picMk id="11" creationId="{D1AB70D9-576B-186E-985E-8914E82A1682}"/>
          </ac:picMkLst>
        </pc:picChg>
        <pc:picChg chg="add mod">
          <ac:chgData name="Christopher" userId="e74cd775-e66a-4242-b089-7f3d84f36c5c" providerId="ADAL" clId="{8F08FA4E-C6FE-4B93-B690-45460DC6DC64}" dt="2022-12-12T17:13:00.520" v="718" actId="14100"/>
          <ac:picMkLst>
            <pc:docMk/>
            <pc:sldMk cId="1912380931" sldId="301"/>
            <ac:picMk id="13" creationId="{5C51D22A-F966-11FD-D1F2-D7339D172A83}"/>
          </ac:picMkLst>
        </pc:picChg>
      </pc:sldChg>
      <pc:sldChg chg="addSp delSp modSp mod">
        <pc:chgData name="Christopher" userId="e74cd775-e66a-4242-b089-7f3d84f36c5c" providerId="ADAL" clId="{8F08FA4E-C6FE-4B93-B690-45460DC6DC64}" dt="2022-12-12T17:27:37.055" v="770" actId="1076"/>
        <pc:sldMkLst>
          <pc:docMk/>
          <pc:sldMk cId="3701216778" sldId="302"/>
        </pc:sldMkLst>
        <pc:spChg chg="add mod">
          <ac:chgData name="Christopher" userId="e74cd775-e66a-4242-b089-7f3d84f36c5c" providerId="ADAL" clId="{8F08FA4E-C6FE-4B93-B690-45460DC6DC64}" dt="2022-12-11T23:57:27.822" v="576" actId="20577"/>
          <ac:spMkLst>
            <pc:docMk/>
            <pc:sldMk cId="3701216778" sldId="302"/>
            <ac:spMk id="10" creationId="{A1E756E9-C03E-446F-01D3-C347C3E02711}"/>
          </ac:spMkLst>
        </pc:spChg>
        <pc:graphicFrameChg chg="add del mod modGraphic">
          <ac:chgData name="Christopher" userId="e74cd775-e66a-4242-b089-7f3d84f36c5c" providerId="ADAL" clId="{8F08FA4E-C6FE-4B93-B690-45460DC6DC64}" dt="2022-12-11T23:13:06.103" v="34" actId="478"/>
          <ac:graphicFrameMkLst>
            <pc:docMk/>
            <pc:sldMk cId="3701216778" sldId="302"/>
            <ac:graphicFrameMk id="4" creationId="{AE9C921A-4B4F-ECE7-6A67-01CED2DF4966}"/>
          </ac:graphicFrameMkLst>
        </pc:graphicFrameChg>
        <pc:graphicFrameChg chg="add del mod">
          <ac:chgData name="Christopher" userId="e74cd775-e66a-4242-b089-7f3d84f36c5c" providerId="ADAL" clId="{8F08FA4E-C6FE-4B93-B690-45460DC6DC64}" dt="2022-12-11T23:23:43.754" v="36" actId="478"/>
          <ac:graphicFrameMkLst>
            <pc:docMk/>
            <pc:sldMk cId="3701216778" sldId="302"/>
            <ac:graphicFrameMk id="5" creationId="{49DCA4B3-7BB2-6ABF-0CB3-85D8042D302C}"/>
          </ac:graphicFrameMkLst>
        </pc:graphicFrameChg>
        <pc:picChg chg="add del mod">
          <ac:chgData name="Christopher" userId="e74cd775-e66a-4242-b089-7f3d84f36c5c" providerId="ADAL" clId="{8F08FA4E-C6FE-4B93-B690-45460DC6DC64}" dt="2022-12-12T17:05:42.807" v="623" actId="478"/>
          <ac:picMkLst>
            <pc:docMk/>
            <pc:sldMk cId="3701216778" sldId="302"/>
            <ac:picMk id="5" creationId="{98E053E5-7746-9535-DC9D-FD27B476A4B4}"/>
          </ac:picMkLst>
        </pc:picChg>
        <pc:picChg chg="add del mod">
          <ac:chgData name="Christopher" userId="e74cd775-e66a-4242-b089-7f3d84f36c5c" providerId="ADAL" clId="{8F08FA4E-C6FE-4B93-B690-45460DC6DC64}" dt="2022-12-12T17:26:02.284" v="757" actId="478"/>
          <ac:picMkLst>
            <pc:docMk/>
            <pc:sldMk cId="3701216778" sldId="302"/>
            <ac:picMk id="6" creationId="{622534C7-760B-8C0B-2D26-F8C21A2E8803}"/>
          </ac:picMkLst>
        </pc:picChg>
        <pc:picChg chg="add mod">
          <ac:chgData name="Christopher" userId="e74cd775-e66a-4242-b089-7f3d84f36c5c" providerId="ADAL" clId="{8F08FA4E-C6FE-4B93-B690-45460DC6DC64}" dt="2022-12-12T17:06:01.729" v="631" actId="1076"/>
          <ac:picMkLst>
            <pc:docMk/>
            <pc:sldMk cId="3701216778" sldId="302"/>
            <ac:picMk id="7" creationId="{7F3C0F6A-BDFB-3B48-B3C8-E7215ED69DF5}"/>
          </ac:picMkLst>
        </pc:picChg>
        <pc:picChg chg="add del mod">
          <ac:chgData name="Christopher" userId="e74cd775-e66a-4242-b089-7f3d84f36c5c" providerId="ADAL" clId="{8F08FA4E-C6FE-4B93-B690-45460DC6DC64}" dt="2022-12-12T17:27:13.601" v="764" actId="478"/>
          <ac:picMkLst>
            <pc:docMk/>
            <pc:sldMk cId="3701216778" sldId="302"/>
            <ac:picMk id="9" creationId="{511C4135-FAFE-B522-EDE5-2DAF563CB476}"/>
          </ac:picMkLst>
        </pc:picChg>
        <pc:picChg chg="add mod">
          <ac:chgData name="Christopher" userId="e74cd775-e66a-4242-b089-7f3d84f36c5c" providerId="ADAL" clId="{8F08FA4E-C6FE-4B93-B690-45460DC6DC64}" dt="2022-12-11T23:25:14.374" v="44" actId="1076"/>
          <ac:picMkLst>
            <pc:docMk/>
            <pc:sldMk cId="3701216778" sldId="302"/>
            <ac:picMk id="9" creationId="{D5006D05-2B7A-A541-7918-60A73DD0FD91}"/>
          </ac:picMkLst>
        </pc:picChg>
        <pc:picChg chg="add mod">
          <ac:chgData name="Christopher" userId="e74cd775-e66a-4242-b089-7f3d84f36c5c" providerId="ADAL" clId="{8F08FA4E-C6FE-4B93-B690-45460DC6DC64}" dt="2022-12-12T17:27:37.055" v="770" actId="1076"/>
          <ac:picMkLst>
            <pc:docMk/>
            <pc:sldMk cId="3701216778" sldId="302"/>
            <ac:picMk id="12" creationId="{FD9059EB-F270-EA45-8F1A-285FE183675A}"/>
          </ac:picMkLst>
        </pc:picChg>
      </pc:sldChg>
      <pc:sldChg chg="modSp mod">
        <pc:chgData name="Christopher" userId="e74cd775-e66a-4242-b089-7f3d84f36c5c" providerId="ADAL" clId="{8F08FA4E-C6FE-4B93-B690-45460DC6DC64}" dt="2022-12-11T23:50:03.671" v="521" actId="20577"/>
        <pc:sldMkLst>
          <pc:docMk/>
          <pc:sldMk cId="531328317" sldId="305"/>
        </pc:sldMkLst>
        <pc:spChg chg="mod">
          <ac:chgData name="Christopher" userId="e74cd775-e66a-4242-b089-7f3d84f36c5c" providerId="ADAL" clId="{8F08FA4E-C6FE-4B93-B690-45460DC6DC64}" dt="2022-12-11T23:50:03.671" v="521" actId="20577"/>
          <ac:spMkLst>
            <pc:docMk/>
            <pc:sldMk cId="531328317" sldId="305"/>
            <ac:spMk id="3" creationId="{B355F5D6-10B2-1786-AEED-07CFB12D0838}"/>
          </ac:spMkLst>
        </pc:spChg>
      </pc:sldChg>
      <pc:sldChg chg="addSp delSp modSp add mod">
        <pc:chgData name="Christopher" userId="e74cd775-e66a-4242-b089-7f3d84f36c5c" providerId="ADAL" clId="{8F08FA4E-C6FE-4B93-B690-45460DC6DC64}" dt="2022-12-12T17:13:51.459" v="740" actId="12789"/>
        <pc:sldMkLst>
          <pc:docMk/>
          <pc:sldMk cId="1264755812" sldId="308"/>
        </pc:sldMkLst>
        <pc:spChg chg="mod">
          <ac:chgData name="Christopher" userId="e74cd775-e66a-4242-b089-7f3d84f36c5c" providerId="ADAL" clId="{8F08FA4E-C6FE-4B93-B690-45460DC6DC64}" dt="2022-12-12T17:08:03.602" v="654" actId="20577"/>
          <ac:spMkLst>
            <pc:docMk/>
            <pc:sldMk cId="1264755812" sldId="308"/>
            <ac:spMk id="3" creationId="{6DD8E55D-F271-E69B-ECC3-551BF199ADD4}"/>
          </ac:spMkLst>
        </pc:spChg>
        <pc:spChg chg="add mod">
          <ac:chgData name="Christopher" userId="e74cd775-e66a-4242-b089-7f3d84f36c5c" providerId="ADAL" clId="{8F08FA4E-C6FE-4B93-B690-45460DC6DC64}" dt="2022-12-12T17:13:51.459" v="740" actId="12789"/>
          <ac:spMkLst>
            <pc:docMk/>
            <pc:sldMk cId="1264755812" sldId="308"/>
            <ac:spMk id="6" creationId="{75F6682B-C625-17CB-B8EE-797CDAB5206C}"/>
          </ac:spMkLst>
        </pc:spChg>
        <pc:graphicFrameChg chg="del mod modGraphic">
          <ac:chgData name="Christopher" userId="e74cd775-e66a-4242-b089-7f3d84f36c5c" providerId="ADAL" clId="{8F08FA4E-C6FE-4B93-B690-45460DC6DC64}" dt="2022-12-12T17:09:13.552" v="674" actId="478"/>
          <ac:graphicFrameMkLst>
            <pc:docMk/>
            <pc:sldMk cId="1264755812" sldId="308"/>
            <ac:graphicFrameMk id="8" creationId="{D23FD235-A22B-F691-0ADF-99A645F62319}"/>
          </ac:graphicFrameMkLst>
        </pc:graphicFrameChg>
        <pc:picChg chg="add mod modCrop">
          <ac:chgData name="Christopher" userId="e74cd775-e66a-4242-b089-7f3d84f36c5c" providerId="ADAL" clId="{8F08FA4E-C6FE-4B93-B690-45460DC6DC64}" dt="2022-12-12T17:08:54.487" v="663" actId="1076"/>
          <ac:picMkLst>
            <pc:docMk/>
            <pc:sldMk cId="1264755812" sldId="308"/>
            <ac:picMk id="5" creationId="{F8AB494B-9F39-986C-DFAE-D220C831721A}"/>
          </ac:picMkLst>
        </pc:picChg>
        <pc:picChg chg="del">
          <ac:chgData name="Christopher" userId="e74cd775-e66a-4242-b089-7f3d84f36c5c" providerId="ADAL" clId="{8F08FA4E-C6FE-4B93-B690-45460DC6DC64}" dt="2022-12-12T17:08:05.478" v="655" actId="478"/>
          <ac:picMkLst>
            <pc:docMk/>
            <pc:sldMk cId="1264755812" sldId="308"/>
            <ac:picMk id="11" creationId="{D1AB70D9-576B-186E-985E-8914E82A1682}"/>
          </ac:picMkLst>
        </pc:picChg>
      </pc:sldChg>
    </pc:docChg>
  </pc:docChgLst>
  <pc:docChgLst>
    <pc:chgData name="Yadav, Vishal" userId="S::visyadav@ttu.edu::059bd480-1c17-4507-b930-8c39ddc1179b" providerId="AD" clId="Web-{7493B6C4-4A3E-444B-B7DE-3AE9C6FEAAD1}"/>
    <pc:docChg chg="modSld">
      <pc:chgData name="Yadav, Vishal" userId="S::visyadav@ttu.edu::059bd480-1c17-4507-b930-8c39ddc1179b" providerId="AD" clId="Web-{7493B6C4-4A3E-444B-B7DE-3AE9C6FEAAD1}" dt="2022-12-12T19:41:36.322" v="78" actId="20577"/>
      <pc:docMkLst>
        <pc:docMk/>
      </pc:docMkLst>
      <pc:sldChg chg="modSp">
        <pc:chgData name="Yadav, Vishal" userId="S::visyadav@ttu.edu::059bd480-1c17-4507-b930-8c39ddc1179b" providerId="AD" clId="Web-{7493B6C4-4A3E-444B-B7DE-3AE9C6FEAAD1}" dt="2022-12-12T19:41:36.322" v="78" actId="20577"/>
        <pc:sldMkLst>
          <pc:docMk/>
          <pc:sldMk cId="0" sldId="262"/>
        </pc:sldMkLst>
        <pc:spChg chg="mod">
          <ac:chgData name="Yadav, Vishal" userId="S::visyadav@ttu.edu::059bd480-1c17-4507-b930-8c39ddc1179b" providerId="AD" clId="Web-{7493B6C4-4A3E-444B-B7DE-3AE9C6FEAAD1}" dt="2022-12-12T19:41:36.322" v="78" actId="20577"/>
          <ac:spMkLst>
            <pc:docMk/>
            <pc:sldMk cId="0" sldId="262"/>
            <ac:spMk id="16387" creationId="{00000000-0000-0000-0000-000000000000}"/>
          </ac:spMkLst>
        </pc:spChg>
      </pc:sldChg>
      <pc:sldChg chg="modSp">
        <pc:chgData name="Yadav, Vishal" userId="S::visyadav@ttu.edu::059bd480-1c17-4507-b930-8c39ddc1179b" providerId="AD" clId="Web-{7493B6C4-4A3E-444B-B7DE-3AE9C6FEAAD1}" dt="2022-12-12T19:40:48.493" v="77" actId="20577"/>
        <pc:sldMkLst>
          <pc:docMk/>
          <pc:sldMk cId="0" sldId="289"/>
        </pc:sldMkLst>
        <pc:spChg chg="mod">
          <ac:chgData name="Yadav, Vishal" userId="S::visyadav@ttu.edu::059bd480-1c17-4507-b930-8c39ddc1179b" providerId="AD" clId="Web-{7493B6C4-4A3E-444B-B7DE-3AE9C6FEAAD1}" dt="2022-12-12T19:40:48.493" v="77" actId="20577"/>
          <ac:spMkLst>
            <pc:docMk/>
            <pc:sldMk cId="0" sldId="289"/>
            <ac:spMk id="19464" creationId="{00000000-0000-0000-0000-000000000000}"/>
          </ac:spMkLst>
        </pc:spChg>
      </pc:sldChg>
      <pc:sldChg chg="modSp">
        <pc:chgData name="Yadav, Vishal" userId="S::visyadav@ttu.edu::059bd480-1c17-4507-b930-8c39ddc1179b" providerId="AD" clId="Web-{7493B6C4-4A3E-444B-B7DE-3AE9C6FEAAD1}" dt="2022-12-12T19:39:35.427" v="59" actId="20577"/>
        <pc:sldMkLst>
          <pc:docMk/>
          <pc:sldMk cId="1395173384" sldId="295"/>
        </pc:sldMkLst>
        <pc:spChg chg="mod">
          <ac:chgData name="Yadav, Vishal" userId="S::visyadav@ttu.edu::059bd480-1c17-4507-b930-8c39ddc1179b" providerId="AD" clId="Web-{7493B6C4-4A3E-444B-B7DE-3AE9C6FEAAD1}" dt="2022-12-12T19:39:35.427" v="59" actId="20577"/>
          <ac:spMkLst>
            <pc:docMk/>
            <pc:sldMk cId="1395173384" sldId="295"/>
            <ac:spMk id="2" creationId="{F9898CF6-ED05-D4FF-E720-DC4EE10C97E5}"/>
          </ac:spMkLst>
        </pc:spChg>
      </pc:sldChg>
      <pc:sldChg chg="modSp">
        <pc:chgData name="Yadav, Vishal" userId="S::visyadav@ttu.edu::059bd480-1c17-4507-b930-8c39ddc1179b" providerId="AD" clId="Web-{7493B6C4-4A3E-444B-B7DE-3AE9C6FEAAD1}" dt="2022-12-12T19:38:53.113" v="47" actId="20577"/>
        <pc:sldMkLst>
          <pc:docMk/>
          <pc:sldMk cId="555242592" sldId="296"/>
        </pc:sldMkLst>
        <pc:spChg chg="mod">
          <ac:chgData name="Yadav, Vishal" userId="S::visyadav@ttu.edu::059bd480-1c17-4507-b930-8c39ddc1179b" providerId="AD" clId="Web-{7493B6C4-4A3E-444B-B7DE-3AE9C6FEAAD1}" dt="2022-12-12T19:38:53.113" v="47" actId="20577"/>
          <ac:spMkLst>
            <pc:docMk/>
            <pc:sldMk cId="555242592" sldId="296"/>
            <ac:spMk id="2" creationId="{F9898CF6-ED05-D4FF-E720-DC4EE10C97E5}"/>
          </ac:spMkLst>
        </pc:spChg>
      </pc:sldChg>
      <pc:sldChg chg="modSp">
        <pc:chgData name="Yadav, Vishal" userId="S::visyadav@ttu.edu::059bd480-1c17-4507-b930-8c39ddc1179b" providerId="AD" clId="Web-{7493B6C4-4A3E-444B-B7DE-3AE9C6FEAAD1}" dt="2022-12-12T19:39:43.537" v="61" actId="20577"/>
        <pc:sldMkLst>
          <pc:docMk/>
          <pc:sldMk cId="1228665158" sldId="298"/>
        </pc:sldMkLst>
        <pc:spChg chg="mod">
          <ac:chgData name="Yadav, Vishal" userId="S::visyadav@ttu.edu::059bd480-1c17-4507-b930-8c39ddc1179b" providerId="AD" clId="Web-{7493B6C4-4A3E-444B-B7DE-3AE9C6FEAAD1}" dt="2022-12-12T19:39:43.537" v="61" actId="20577"/>
          <ac:spMkLst>
            <pc:docMk/>
            <pc:sldMk cId="1228665158" sldId="298"/>
            <ac:spMk id="2" creationId="{F9898CF6-ED05-D4FF-E720-DC4EE10C97E5}"/>
          </ac:spMkLst>
        </pc:spChg>
      </pc:sldChg>
      <pc:sldChg chg="modSp">
        <pc:chgData name="Yadav, Vishal" userId="S::visyadav@ttu.edu::059bd480-1c17-4507-b930-8c39ddc1179b" providerId="AD" clId="Web-{7493B6C4-4A3E-444B-B7DE-3AE9C6FEAAD1}" dt="2022-12-12T19:39:07.786" v="53" actId="20577"/>
        <pc:sldMkLst>
          <pc:docMk/>
          <pc:sldMk cId="1912380931" sldId="301"/>
        </pc:sldMkLst>
        <pc:spChg chg="mod">
          <ac:chgData name="Yadav, Vishal" userId="S::visyadav@ttu.edu::059bd480-1c17-4507-b930-8c39ddc1179b" providerId="AD" clId="Web-{7493B6C4-4A3E-444B-B7DE-3AE9C6FEAAD1}" dt="2022-12-12T19:39:07.786" v="53" actId="20577"/>
          <ac:spMkLst>
            <pc:docMk/>
            <pc:sldMk cId="1912380931" sldId="301"/>
            <ac:spMk id="2" creationId="{F9898CF6-ED05-D4FF-E720-DC4EE10C97E5}"/>
          </ac:spMkLst>
        </pc:spChg>
      </pc:sldChg>
      <pc:sldChg chg="modSp">
        <pc:chgData name="Yadav, Vishal" userId="S::visyadav@ttu.edu::059bd480-1c17-4507-b930-8c39ddc1179b" providerId="AD" clId="Web-{7493B6C4-4A3E-444B-B7DE-3AE9C6FEAAD1}" dt="2022-12-12T19:39:26.912" v="57" actId="20577"/>
        <pc:sldMkLst>
          <pc:docMk/>
          <pc:sldMk cId="3701216778" sldId="302"/>
        </pc:sldMkLst>
        <pc:spChg chg="mod">
          <ac:chgData name="Yadav, Vishal" userId="S::visyadav@ttu.edu::059bd480-1c17-4507-b930-8c39ddc1179b" providerId="AD" clId="Web-{7493B6C4-4A3E-444B-B7DE-3AE9C6FEAAD1}" dt="2022-12-12T19:39:26.912" v="57" actId="20577"/>
          <ac:spMkLst>
            <pc:docMk/>
            <pc:sldMk cId="3701216778" sldId="302"/>
            <ac:spMk id="2" creationId="{F9898CF6-ED05-D4FF-E720-DC4EE10C97E5}"/>
          </ac:spMkLst>
        </pc:spChg>
      </pc:sldChg>
      <pc:sldChg chg="modSp">
        <pc:chgData name="Yadav, Vishal" userId="S::visyadav@ttu.edu::059bd480-1c17-4507-b930-8c39ddc1179b" providerId="AD" clId="Web-{7493B6C4-4A3E-444B-B7DE-3AE9C6FEAAD1}" dt="2022-12-12T19:39:19.239" v="55" actId="20577"/>
        <pc:sldMkLst>
          <pc:docMk/>
          <pc:sldMk cId="1264755812" sldId="308"/>
        </pc:sldMkLst>
        <pc:spChg chg="mod">
          <ac:chgData name="Yadav, Vishal" userId="S::visyadav@ttu.edu::059bd480-1c17-4507-b930-8c39ddc1179b" providerId="AD" clId="Web-{7493B6C4-4A3E-444B-B7DE-3AE9C6FEAAD1}" dt="2022-12-12T19:39:19.239" v="55" actId="20577"/>
          <ac:spMkLst>
            <pc:docMk/>
            <pc:sldMk cId="1264755812" sldId="308"/>
            <ac:spMk id="2" creationId="{F9898CF6-ED05-D4FF-E720-DC4EE10C97E5}"/>
          </ac:spMkLst>
        </pc:spChg>
      </pc:sldChg>
    </pc:docChg>
  </pc:docChgLst>
  <pc:docChgLst>
    <pc:chgData name="Linker, Pate" userId="S::pate.linker@ttu.edu::f97697a6-a6ed-4f22-87dc-47d9de930055" providerId="AD" clId="Web-{02B479C6-740A-446C-A859-5EDE9944C5F5}"/>
    <pc:docChg chg="modSld">
      <pc:chgData name="Linker, Pate" userId="S::pate.linker@ttu.edu::f97697a6-a6ed-4f22-87dc-47d9de930055" providerId="AD" clId="Web-{02B479C6-740A-446C-A859-5EDE9944C5F5}" dt="2022-12-12T15:28:10.990" v="20" actId="20577"/>
      <pc:docMkLst>
        <pc:docMk/>
      </pc:docMkLst>
      <pc:sldChg chg="modSp">
        <pc:chgData name="Linker, Pate" userId="S::pate.linker@ttu.edu::f97697a6-a6ed-4f22-87dc-47d9de930055" providerId="AD" clId="Web-{02B479C6-740A-446C-A859-5EDE9944C5F5}" dt="2022-12-12T15:28:10.990" v="20" actId="20577"/>
        <pc:sldMkLst>
          <pc:docMk/>
          <pc:sldMk cId="1395173384" sldId="295"/>
        </pc:sldMkLst>
        <pc:spChg chg="mod">
          <ac:chgData name="Linker, Pate" userId="S::pate.linker@ttu.edu::f97697a6-a6ed-4f22-87dc-47d9de930055" providerId="AD" clId="Web-{02B479C6-740A-446C-A859-5EDE9944C5F5}" dt="2022-12-12T15:28:10.990" v="20" actId="20577"/>
          <ac:spMkLst>
            <pc:docMk/>
            <pc:sldMk cId="1395173384" sldId="295"/>
            <ac:spMk id="4" creationId="{70FC4588-71E4-6A69-043B-12EE911096ED}"/>
          </ac:spMkLst>
        </pc:spChg>
      </pc:sldChg>
    </pc:docChg>
  </pc:docChgLst>
  <pc:docChgLst>
    <pc:chgData name="Yadav, Vishal" userId="S::visyadav@ttu.edu::059bd480-1c17-4507-b930-8c39ddc1179b" providerId="AD" clId="Web-{3EAE1AD5-97F3-44E7-970C-EC94E8BC9D5E}"/>
    <pc:docChg chg="modSld">
      <pc:chgData name="Yadav, Vishal" userId="S::visyadav@ttu.edu::059bd480-1c17-4507-b930-8c39ddc1179b" providerId="AD" clId="Web-{3EAE1AD5-97F3-44E7-970C-EC94E8BC9D5E}" dt="2022-12-11T20:01:04.275" v="7" actId="1076"/>
      <pc:docMkLst>
        <pc:docMk/>
      </pc:docMkLst>
      <pc:sldChg chg="addSp delSp modSp">
        <pc:chgData name="Yadav, Vishal" userId="S::visyadav@ttu.edu::059bd480-1c17-4507-b930-8c39ddc1179b" providerId="AD" clId="Web-{3EAE1AD5-97F3-44E7-970C-EC94E8BC9D5E}" dt="2022-12-11T20:01:04.275" v="7" actId="1076"/>
        <pc:sldMkLst>
          <pc:docMk/>
          <pc:sldMk cId="0" sldId="258"/>
        </pc:sldMkLst>
        <pc:picChg chg="add mod">
          <ac:chgData name="Yadav, Vishal" userId="S::visyadav@ttu.edu::059bd480-1c17-4507-b930-8c39ddc1179b" providerId="AD" clId="Web-{3EAE1AD5-97F3-44E7-970C-EC94E8BC9D5E}" dt="2022-12-11T20:01:04.275" v="7" actId="1076"/>
          <ac:picMkLst>
            <pc:docMk/>
            <pc:sldMk cId="0" sldId="258"/>
            <ac:picMk id="2" creationId="{8A586A07-082D-F5FF-704B-57CE5D2B1ADA}"/>
          </ac:picMkLst>
        </pc:picChg>
        <pc:picChg chg="del">
          <ac:chgData name="Yadav, Vishal" userId="S::visyadav@ttu.edu::059bd480-1c17-4507-b930-8c39ddc1179b" providerId="AD" clId="Web-{3EAE1AD5-97F3-44E7-970C-EC94E8BC9D5E}" dt="2022-12-11T20:00:33.492" v="0"/>
          <ac:picMkLst>
            <pc:docMk/>
            <pc:sldMk cId="0" sldId="258"/>
            <ac:picMk id="21505" creationId="{00000000-0000-0000-0000-000000000000}"/>
          </ac:picMkLst>
        </pc:picChg>
      </pc:sldChg>
    </pc:docChg>
  </pc:docChgLst>
  <pc:docChgLst>
    <pc:chgData name="Linker, Pate" userId="f97697a6-a6ed-4f22-87dc-47d9de930055" providerId="ADAL" clId="{B30D44E1-8460-4ACA-A9A3-3D95B14648FB}"/>
    <pc:docChg chg="undo custSel delSld modSld">
      <pc:chgData name="Linker, Pate" userId="f97697a6-a6ed-4f22-87dc-47d9de930055" providerId="ADAL" clId="{B30D44E1-8460-4ACA-A9A3-3D95B14648FB}" dt="2022-12-12T19:29:06.980" v="71" actId="21"/>
      <pc:docMkLst>
        <pc:docMk/>
      </pc:docMkLst>
      <pc:sldChg chg="modSp mod">
        <pc:chgData name="Linker, Pate" userId="f97697a6-a6ed-4f22-87dc-47d9de930055" providerId="ADAL" clId="{B30D44E1-8460-4ACA-A9A3-3D95B14648FB}" dt="2022-12-12T19:04:27.173" v="59" actId="1076"/>
        <pc:sldMkLst>
          <pc:docMk/>
          <pc:sldMk cId="0" sldId="287"/>
        </pc:sldMkLst>
        <pc:picChg chg="mod">
          <ac:chgData name="Linker, Pate" userId="f97697a6-a6ed-4f22-87dc-47d9de930055" providerId="ADAL" clId="{B30D44E1-8460-4ACA-A9A3-3D95B14648FB}" dt="2022-12-12T19:04:27.173" v="59" actId="1076"/>
          <ac:picMkLst>
            <pc:docMk/>
            <pc:sldMk cId="0" sldId="287"/>
            <ac:picMk id="4" creationId="{9B7FAD51-9168-DF9C-994F-95C6E51006BA}"/>
          </ac:picMkLst>
        </pc:picChg>
      </pc:sldChg>
      <pc:sldChg chg="modSp mod">
        <pc:chgData name="Linker, Pate" userId="f97697a6-a6ed-4f22-87dc-47d9de930055" providerId="ADAL" clId="{B30D44E1-8460-4ACA-A9A3-3D95B14648FB}" dt="2022-12-12T16:58:03.005" v="27" actId="20577"/>
        <pc:sldMkLst>
          <pc:docMk/>
          <pc:sldMk cId="0" sldId="289"/>
        </pc:sldMkLst>
        <pc:spChg chg="mod">
          <ac:chgData name="Linker, Pate" userId="f97697a6-a6ed-4f22-87dc-47d9de930055" providerId="ADAL" clId="{B30D44E1-8460-4ACA-A9A3-3D95B14648FB}" dt="2022-12-12T16:58:03.005" v="27" actId="20577"/>
          <ac:spMkLst>
            <pc:docMk/>
            <pc:sldMk cId="0" sldId="289"/>
            <ac:spMk id="19464" creationId="{00000000-0000-0000-0000-000000000000}"/>
          </ac:spMkLst>
        </pc:spChg>
      </pc:sldChg>
      <pc:sldChg chg="del">
        <pc:chgData name="Linker, Pate" userId="f97697a6-a6ed-4f22-87dc-47d9de930055" providerId="ADAL" clId="{B30D44E1-8460-4ACA-A9A3-3D95B14648FB}" dt="2022-12-12T17:27:55.794" v="38" actId="2696"/>
        <pc:sldMkLst>
          <pc:docMk/>
          <pc:sldMk cId="0" sldId="290"/>
        </pc:sldMkLst>
      </pc:sldChg>
      <pc:sldChg chg="modSp mod">
        <pc:chgData name="Linker, Pate" userId="f97697a6-a6ed-4f22-87dc-47d9de930055" providerId="ADAL" clId="{B30D44E1-8460-4ACA-A9A3-3D95B14648FB}" dt="2022-12-12T15:28:51.444" v="6" actId="114"/>
        <pc:sldMkLst>
          <pc:docMk/>
          <pc:sldMk cId="1395173384" sldId="295"/>
        </pc:sldMkLst>
        <pc:spChg chg="mod">
          <ac:chgData name="Linker, Pate" userId="f97697a6-a6ed-4f22-87dc-47d9de930055" providerId="ADAL" clId="{B30D44E1-8460-4ACA-A9A3-3D95B14648FB}" dt="2022-12-12T15:28:51.444" v="6" actId="114"/>
          <ac:spMkLst>
            <pc:docMk/>
            <pc:sldMk cId="1395173384" sldId="295"/>
            <ac:spMk id="4" creationId="{70FC4588-71E4-6A69-043B-12EE911096ED}"/>
          </ac:spMkLst>
        </pc:spChg>
      </pc:sldChg>
      <pc:sldChg chg="addSp delSp modSp mod">
        <pc:chgData name="Linker, Pate" userId="f97697a6-a6ed-4f22-87dc-47d9de930055" providerId="ADAL" clId="{B30D44E1-8460-4ACA-A9A3-3D95B14648FB}" dt="2022-12-12T19:29:06.980" v="71" actId="21"/>
        <pc:sldMkLst>
          <pc:docMk/>
          <pc:sldMk cId="555242592" sldId="296"/>
        </pc:sldMkLst>
        <pc:picChg chg="add del mod modCrop">
          <ac:chgData name="Linker, Pate" userId="f97697a6-a6ed-4f22-87dc-47d9de930055" providerId="ADAL" clId="{B30D44E1-8460-4ACA-A9A3-3D95B14648FB}" dt="2022-12-12T19:29:06.980" v="71" actId="21"/>
          <ac:picMkLst>
            <pc:docMk/>
            <pc:sldMk cId="555242592" sldId="296"/>
            <ac:picMk id="4" creationId="{1C75B628-8690-37D6-7978-EFBF6E9FF169}"/>
          </ac:picMkLst>
        </pc:picChg>
      </pc:sldChg>
      <pc:sldChg chg="modSp mod">
        <pc:chgData name="Linker, Pate" userId="f97697a6-a6ed-4f22-87dc-47d9de930055" providerId="ADAL" clId="{B30D44E1-8460-4ACA-A9A3-3D95B14648FB}" dt="2022-12-12T18:06:32.709" v="57" actId="20577"/>
        <pc:sldMkLst>
          <pc:docMk/>
          <pc:sldMk cId="954135154" sldId="307"/>
        </pc:sldMkLst>
        <pc:spChg chg="mod">
          <ac:chgData name="Linker, Pate" userId="f97697a6-a6ed-4f22-87dc-47d9de930055" providerId="ADAL" clId="{B30D44E1-8460-4ACA-A9A3-3D95B14648FB}" dt="2022-12-12T18:06:32.709" v="57" actId="20577"/>
          <ac:spMkLst>
            <pc:docMk/>
            <pc:sldMk cId="954135154" sldId="307"/>
            <ac:spMk id="3" creationId="{9D985E9C-7D8A-C9EA-27D4-EBAED9A32995}"/>
          </ac:spMkLst>
        </pc:spChg>
      </pc:sldChg>
      <pc:sldChg chg="modSp mod">
        <pc:chgData name="Linker, Pate" userId="f97697a6-a6ed-4f22-87dc-47d9de930055" providerId="ADAL" clId="{B30D44E1-8460-4ACA-A9A3-3D95B14648FB}" dt="2022-12-12T17:25:07.297" v="37" actId="20577"/>
        <pc:sldMkLst>
          <pc:docMk/>
          <pc:sldMk cId="1264755812" sldId="308"/>
        </pc:sldMkLst>
        <pc:spChg chg="mod">
          <ac:chgData name="Linker, Pate" userId="f97697a6-a6ed-4f22-87dc-47d9de930055" providerId="ADAL" clId="{B30D44E1-8460-4ACA-A9A3-3D95B14648FB}" dt="2022-12-12T17:25:07.297" v="37" actId="20577"/>
          <ac:spMkLst>
            <pc:docMk/>
            <pc:sldMk cId="1264755812" sldId="308"/>
            <ac:spMk id="6" creationId="{75F6682B-C625-17CB-B8EE-797CDAB520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971D3-3046-488E-B676-6D2CBFE5EFE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DAC55-BF9D-472D-9DBB-2D435D68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7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JT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Pate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74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Chris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Pate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Pate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Pate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JT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Chris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9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Chris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JT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/>
              <a:t>Vish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/>
              <a:t>Vish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Chris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Pate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AC55-BF9D-472D-9DBB-2D435D6805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" name="Picture 4" descr="TTUS SEAL Bline.eps"/>
          <p:cNvPicPr>
            <a:picLocks noChangeAspect="1"/>
          </p:cNvPicPr>
          <p:nvPr userDrawn="1"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33" y="1715449"/>
            <a:ext cx="4685806" cy="468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9913" y="2130425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69A746-9A82-44B6-86BF-706BDDCB7A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2130425"/>
            <a:ext cx="82296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E44015-2FCE-484E-89FF-D6318AF377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858FB7-59C6-4623-82E6-7969586B6A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EE99C2-2B75-48B3-AA90-8470A480D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3F6DD5-3A3D-45A3-8E61-830D464AD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F24DEF-A51C-47AF-8469-FCC5F260CE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EFC87D-E528-487F-95C6-F1B1C019B9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339763-7D38-4282-9273-FAB631075F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8DABE7-3030-478D-A50C-DDC9EB63A4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34CB38-E1AC-4B38-9976-9CC452A7EF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FDC179-D131-459D-98B5-DECC4CA1FF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CDF16A-951D-4546-95A9-D2C9D00EB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5000"/>
        </a:spcAft>
        <a:defRPr sz="32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4000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2400">
          <a:solidFill>
            <a:schemeClr val="bg1"/>
          </a:solidFill>
          <a:latin typeface="+mn-lt"/>
          <a:ea typeface="+mn-ea"/>
        </a:defRPr>
      </a:lvl2pPr>
      <a:lvl3pPr marL="742950" indent="-228600" algn="l" rtl="0" eaLnBrk="0" fontAlgn="base" hangingPunct="0">
        <a:spcBef>
          <a:spcPct val="40000"/>
        </a:spcBef>
        <a:spcAft>
          <a:spcPct val="0"/>
        </a:spcAft>
        <a:buChar char="•"/>
        <a:defRPr i="1">
          <a:solidFill>
            <a:schemeClr val="bg1"/>
          </a:solidFill>
          <a:latin typeface="+mn-lt"/>
          <a:ea typeface="+mn-ea"/>
        </a:defRPr>
      </a:lvl3pPr>
      <a:lvl4pPr marL="1258888" indent="-228600" algn="l" rtl="0" eaLnBrk="0" fontAlgn="base" hangingPunct="0">
        <a:spcBef>
          <a:spcPct val="4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</a:defRPr>
      </a:lvl4pPr>
      <a:lvl5pPr marL="1422400" indent="406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5pPr>
      <a:lvl6pPr marL="18796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6pPr>
      <a:lvl7pPr marL="23368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7pPr>
      <a:lvl8pPr marL="27940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8pPr>
      <a:lvl9pPr marL="32512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C0000"/>
              </a:solidFill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39088" y="134938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6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Times New Roman"/>
          <a:ea typeface="ＭＳ Ｐゴシック" charset="0"/>
          <a:cs typeface="Times New Roman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320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8001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400" kern="1200">
          <a:solidFill>
            <a:srgbClr val="000000"/>
          </a:solidFill>
          <a:latin typeface="Times New Roman"/>
          <a:ea typeface="ＭＳ Ｐゴシック" charset="0"/>
          <a:cs typeface="Times New Roman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i="1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573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pitchFamily="-84" charset="0"/>
        <a:buChar char="-"/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C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74763" y="-25400"/>
            <a:ext cx="6896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TEXAS TECH UNIVERSITY SYSTEM</a:t>
            </a:r>
          </a:p>
        </p:txBody>
      </p:sp>
      <p:pic>
        <p:nvPicPr>
          <p:cNvPr id="5124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76238" y="134938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39" descr="TTUS_Title Pag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139825"/>
            <a:ext cx="9144000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117759"/>
            <a:ext cx="7606082" cy="29021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eaLnBrk="1" hangingPunct="1"/>
            <a:r>
              <a:rPr lang="en-US" altLang="ja-JP" sz="1800" i="1"/>
              <a:t>Christopher Williams, JT Crainer, Vishal Yadav, Pate Linker</a:t>
            </a:r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87450" y="1943100"/>
            <a:ext cx="7513638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>
                <a:cs typeface="+mj-cs"/>
              </a:rPr>
              <a:t>Analog IC Final Project</a:t>
            </a:r>
            <a:br>
              <a:rPr lang="en-US" sz="3600">
                <a:cs typeface="+mj-cs"/>
              </a:rPr>
            </a:br>
            <a:r>
              <a:rPr lang="en-US" sz="1600">
                <a:cs typeface="+mj-cs"/>
              </a:rPr>
              <a:t>Two Stage Operational Amplifier with a Constant-Gm Current Source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CF6-ED05-D4FF-E720-DC4EE10C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Circuit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E55D-F271-E69B-ECC3-551BF199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" y="1117600"/>
            <a:ext cx="2408204" cy="63147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>
                <a:cs typeface="+mn-cs"/>
              </a:rPr>
              <a:t>Slew Rate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B494B-9F39-986C-DFAE-D220C8317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"/>
          <a:stretch/>
        </p:blipFill>
        <p:spPr>
          <a:xfrm>
            <a:off x="2249214" y="1135210"/>
            <a:ext cx="5943600" cy="572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6682B-C625-17CB-B8EE-797CDAB5206C}"/>
              </a:ext>
            </a:extLst>
          </p:cNvPr>
          <p:cNvSpPr txBox="1"/>
          <p:nvPr/>
        </p:nvSpPr>
        <p:spPr>
          <a:xfrm>
            <a:off x="9728" y="2967335"/>
            <a:ext cx="217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SR = 97.418 V/</a:t>
            </a:r>
            <a:r>
              <a:rPr lang="en-US" err="1"/>
              <a:t>uS</a:t>
            </a:r>
            <a:endParaRPr lang="en-US"/>
          </a:p>
          <a:p>
            <a:r>
              <a:rPr lang="en-US"/>
              <a:t>Blue: Vin</a:t>
            </a:r>
          </a:p>
          <a:p>
            <a:r>
              <a:rPr lang="en-US"/>
              <a:t>Pink: </a:t>
            </a:r>
            <a:r>
              <a:rPr lang="en-US" err="1"/>
              <a:t>Vout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F859B-F327-670D-EC41-D25A72AC15EB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5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CF6-ED05-D4FF-E720-DC4EE10C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Circuit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E55D-F271-E69B-ECC3-551BF199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7600"/>
            <a:ext cx="2933497" cy="69956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>
                <a:cs typeface="+mn-cs"/>
              </a:rPr>
              <a:t>Simulation Results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C0F6A-BDFB-3B48-B3C8-E7215ED69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98" y="4620049"/>
            <a:ext cx="4503902" cy="1852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E756E9-C03E-446F-01D3-C347C3E02711}"/>
                  </a:ext>
                </a:extLst>
              </p:cNvPr>
              <p:cNvSpPr txBox="1"/>
              <p:nvPr/>
            </p:nvSpPr>
            <p:spPr>
              <a:xfrm>
                <a:off x="4723386" y="3030045"/>
                <a:ext cx="4198329" cy="820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𝐹𝑂𝑀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𝐺𝐵𝑊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𝑀𝐻𝑧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E756E9-C03E-446F-01D3-C347C3E02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86" y="3030045"/>
                <a:ext cx="4198329" cy="8209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D9059EB-F270-EA45-8F1A-285FE1836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72" y="1817168"/>
            <a:ext cx="4198328" cy="2684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39BA1-445B-E7E4-CF7C-0E03EA8F14A0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1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CF6-ED05-D4FF-E720-DC4EE10C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Circuit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E55D-F271-E69B-ECC3-551BF199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019"/>
            <a:ext cx="1877438" cy="65305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>
                <a:cs typeface="+mn-cs"/>
              </a:rPr>
              <a:t>Full Layout</a:t>
            </a:r>
          </a:p>
        </p:txBody>
      </p:sp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B13D67D-409B-B82E-2CBB-0F025D5BB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3" t="3503" r="3223" b="3921"/>
          <a:stretch/>
        </p:blipFill>
        <p:spPr>
          <a:xfrm>
            <a:off x="2115472" y="1117600"/>
            <a:ext cx="4913056" cy="574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FC4588-71E4-6A69-043B-12EE911096ED}"/>
                  </a:ext>
                </a:extLst>
              </p:cNvPr>
              <p:cNvSpPr txBox="1"/>
              <p:nvPr/>
            </p:nvSpPr>
            <p:spPr>
              <a:xfrm>
                <a:off x="215462" y="2175641"/>
                <a:ext cx="1661976" cy="14773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>
                    <a:latin typeface="Times New Roman"/>
                    <a:ea typeface="ＭＳ Ｐゴシック"/>
                    <a:cs typeface="Times New Roman"/>
                  </a:rPr>
                  <a:t>Cc = 244.7 </a:t>
                </a:r>
                <a:r>
                  <a:rPr lang="en-US" err="1">
                    <a:latin typeface="Times New Roman"/>
                    <a:ea typeface="ＭＳ Ｐゴシック"/>
                    <a:cs typeface="Times New Roman"/>
                  </a:rPr>
                  <a:t>fF</a:t>
                </a:r>
                <a:endParaRPr lang="en-US">
                  <a:latin typeface="Times New Roman"/>
                  <a:ea typeface="ＭＳ Ｐゴシック"/>
                  <a:cs typeface="Times New Roman"/>
                </a:endParaRPr>
              </a:p>
              <a:p>
                <a:r>
                  <a:rPr lang="en-US">
                    <a:latin typeface="Times New Roman"/>
                    <a:ea typeface="ＭＳ Ｐゴシック"/>
                    <a:cs typeface="Times New Roman"/>
                  </a:rPr>
                  <a:t>R = 10.6 k</a:t>
                </a:r>
                <a:r>
                  <a:rPr lang="el-GR">
                    <a:latin typeface="Times New Roman"/>
                    <a:ea typeface="ＭＳ Ｐゴシック"/>
                    <a:cs typeface="Times New Roman"/>
                  </a:rPr>
                  <a:t>Ω</a:t>
                </a:r>
              </a:p>
              <a:p>
                <a:endParaRPr lang="el-GR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l-GR">
                    <a:latin typeface="Times New Roman"/>
                    <a:ea typeface="ＭＳ Ｐゴシック"/>
                    <a:cs typeface="Times New Roman"/>
                  </a:rPr>
                  <a:t>A = 7317.26</a:t>
                </a:r>
                <a:r>
                  <a:rPr lang="el-GR" i="1">
                    <a:latin typeface="Times New Roman"/>
                    <a:ea typeface="ＭＳ Ｐゴシック"/>
                    <a:cs typeface="Times New Roman"/>
                  </a:rPr>
                  <a:t>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ＭＳ Ｐゴシック"/>
                            <a:cs typeface="Times New Roman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/>
                            <a:cs typeface="Times New Roman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endParaRPr lang="el-GR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FC4588-71E4-6A69-043B-12EE9110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2" y="2175641"/>
                <a:ext cx="1661976" cy="1477328"/>
              </a:xfrm>
              <a:prstGeom prst="rect">
                <a:avLst/>
              </a:prstGeom>
              <a:blipFill>
                <a:blip r:embed="rId4"/>
                <a:stretch>
                  <a:fillRect l="-2930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E64D97-C0BE-A525-C1D4-9746A8A85447}"/>
              </a:ext>
            </a:extLst>
          </p:cNvPr>
          <p:cNvCxnSpPr/>
          <p:nvPr/>
        </p:nvCxnSpPr>
        <p:spPr>
          <a:xfrm flipV="1">
            <a:off x="1644869" y="1739462"/>
            <a:ext cx="1108841" cy="588579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EAE8A4-3F7F-9EA2-C210-11CC962B3AC3}"/>
              </a:ext>
            </a:extLst>
          </p:cNvPr>
          <p:cNvCxnSpPr>
            <a:cxnSpLocks/>
          </p:cNvCxnSpPr>
          <p:nvPr/>
        </p:nvCxnSpPr>
        <p:spPr>
          <a:xfrm>
            <a:off x="1513489" y="2653079"/>
            <a:ext cx="1298028" cy="16889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8D553A-A535-4245-90C9-0AB58D3305A5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7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CF6-ED05-D4FF-E720-DC4EE10C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Full Circuit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E55D-F271-E69B-ECC3-551BF199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66019"/>
            <a:ext cx="2033081" cy="65305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000">
                <a:cs typeface="+mn-cs"/>
              </a:rPr>
              <a:t>LVS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2070D-4CD0-8B9A-DFD4-B238D90A3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56"/>
          <a:stretch/>
        </p:blipFill>
        <p:spPr>
          <a:xfrm>
            <a:off x="1040860" y="1699806"/>
            <a:ext cx="7062280" cy="5081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25599C-2277-E88B-07CB-61BEDE6B8AA9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6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B219-810C-02FB-DFB0-4830C283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5E9C-7D8A-C9EA-27D4-EBAED9A3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6" y="1349189"/>
            <a:ext cx="8229600" cy="4525963"/>
          </a:xfrm>
        </p:spPr>
        <p:txBody>
          <a:bodyPr/>
          <a:lstStyle/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>
                <a:solidFill>
                  <a:schemeClr val="tx1"/>
                </a:solidFill>
              </a:rPr>
              <a:t>In Class Notes, Dr. Changzhi Li, ECE5321, 2022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>
                <a:solidFill>
                  <a:schemeClr val="tx1"/>
                </a:solidFill>
              </a:rPr>
              <a:t>Behzad </a:t>
            </a:r>
            <a:r>
              <a:rPr lang="en-US" sz="2000" err="1">
                <a:solidFill>
                  <a:schemeClr val="tx1"/>
                </a:solidFill>
              </a:rPr>
              <a:t>Razavi</a:t>
            </a:r>
            <a:r>
              <a:rPr lang="en-US" sz="2000">
                <a:solidFill>
                  <a:schemeClr val="tx1"/>
                </a:solidFill>
              </a:rPr>
              <a:t>, Design of analog CMOS integrated circuits. New York, Ny: </a:t>
            </a:r>
            <a:r>
              <a:rPr lang="en-US" sz="2000" err="1">
                <a:solidFill>
                  <a:schemeClr val="tx1"/>
                </a:solidFill>
              </a:rPr>
              <a:t>Mcgraw-Hill</a:t>
            </a:r>
            <a:r>
              <a:rPr lang="en-US" sz="2000">
                <a:solidFill>
                  <a:schemeClr val="tx1"/>
                </a:solidFill>
              </a:rPr>
              <a:t> Education,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BE0A-23EC-2397-BFF9-F9A0673E3367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3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DoubleT-48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3" y="2236788"/>
            <a:ext cx="2576512" cy="2149475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CF6-ED05-D4FF-E720-DC4EE10C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D8E55D-F271-E69B-ECC3-551BF199A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6018"/>
                <a:ext cx="8229600" cy="4525963"/>
              </a:xfrm>
            </p:spPr>
            <p:txBody>
              <a:bodyPr/>
              <a:lstStyle/>
              <a:p>
                <a:pPr marL="0" indent="0" eaLnBrk="1" hangingPunct="1">
                  <a:buFont typeface="Arial" charset="0"/>
                  <a:buNone/>
                  <a:defRPr/>
                </a:pPr>
                <a:r>
                  <a:rPr lang="en-US" sz="2800">
                    <a:cs typeface="+mn-cs"/>
                  </a:rPr>
                  <a:t>Design Philosophy</a:t>
                </a:r>
              </a:p>
              <a:p>
                <a:pPr lvl="1" eaLnBrk="1" hangingPunct="1">
                  <a:buFont typeface="Wingdings" charset="0"/>
                  <a:buChar char="§"/>
                  <a:defRPr/>
                </a:pPr>
                <a:r>
                  <a:rPr lang="en-US">
                    <a:latin typeface="Cambria Math" panose="02040503050406030204" pitchFamily="18" charset="0"/>
                  </a:rPr>
                  <a:t>Drain Current: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𝑂𝑋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𝑇𝐻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:pPr lvl="1" eaLnBrk="1" hangingPunct="1">
                  <a:buFont typeface="Wingdings" charset="0"/>
                  <a:buChar char="§"/>
                  <a:defRPr/>
                </a:pPr>
                <a:r>
                  <a:rPr lang="en-US">
                    <a:latin typeface="Cambria Math" panose="02040503050406030204" pitchFamily="18" charset="0"/>
                  </a:rPr>
                  <a:t>Dominant Pole: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/>
              </a:p>
              <a:p>
                <a:pPr lvl="1" eaLnBrk="1" hangingPunct="1">
                  <a:buFont typeface="Wingdings" charset="0"/>
                  <a:buChar char="§"/>
                  <a:defRPr/>
                </a:pPr>
                <a:r>
                  <a:rPr lang="en-US"/>
                  <a:t>Voltage Gain: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/>
              </a:p>
              <a:p>
                <a:pPr lvl="1" eaLnBrk="1" hangingPunct="1">
                  <a:buFont typeface="Wingdings" charset="0"/>
                  <a:buChar char="§"/>
                  <a:defRPr/>
                </a:pPr>
                <a:r>
                  <a:rPr lang="en-US"/>
                  <a:t>Current Mirror Relationship: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D8E55D-F271-E69B-ECC3-551BF199A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6018"/>
                <a:ext cx="8229600" cy="4525963"/>
              </a:xfrm>
              <a:blipFill>
                <a:blip r:embed="rId2"/>
                <a:stretch>
                  <a:fillRect l="-1481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1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Presentation Contents</a:t>
            </a:r>
          </a:p>
        </p:txBody>
      </p:sp>
      <p:sp>
        <p:nvSpPr>
          <p:cNvPr id="19464" name="Rectangle 1032"/>
          <p:cNvSpPr>
            <a:spLocks noGrp="1" noChangeArrowheads="1"/>
          </p:cNvSpPr>
          <p:nvPr>
            <p:ph idx="1"/>
          </p:nvPr>
        </p:nvSpPr>
        <p:spPr>
          <a:xfrm>
            <a:off x="257175" y="1402457"/>
            <a:ext cx="8229600" cy="4525963"/>
          </a:xfrm>
        </p:spPr>
        <p:txBody>
          <a:bodyPr/>
          <a:lstStyle/>
          <a:p>
            <a:pPr lvl="1" eaLnBrk="1" hangingPunct="1">
              <a:buFont typeface="Wingdings" charset="0"/>
              <a:buChar char="§"/>
              <a:defRPr/>
            </a:pPr>
            <a:r>
              <a:rPr lang="en-US" sz="2000">
                <a:ea typeface="ＭＳ Ｐゴシック"/>
              </a:rPr>
              <a:t>Problem Statement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2000">
                <a:ea typeface="ＭＳ Ｐゴシック"/>
              </a:rPr>
              <a:t>Amplifier</a:t>
            </a:r>
          </a:p>
          <a:p>
            <a:pPr lvl="2" eaLnBrk="1" hangingPunct="1">
              <a:buFont typeface="Wingdings" charset="0"/>
              <a:buChar char="§"/>
              <a:defRPr/>
            </a:pPr>
            <a:r>
              <a:rPr lang="en-US" sz="2000">
                <a:ea typeface="ＭＳ Ｐゴシック"/>
              </a:rPr>
              <a:t>Design &amp; Schematic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2000">
                <a:ea typeface="ＭＳ Ｐゴシック"/>
              </a:rPr>
              <a:t>Current Source</a:t>
            </a:r>
          </a:p>
          <a:p>
            <a:pPr lvl="2" eaLnBrk="1" hangingPunct="1">
              <a:buFont typeface="Wingdings" charset="0"/>
              <a:buChar char="§"/>
              <a:defRPr/>
            </a:pPr>
            <a:r>
              <a:rPr lang="en-US" sz="2000">
                <a:ea typeface="ＭＳ Ｐゴシック"/>
              </a:rPr>
              <a:t>Design &amp; Symbol</a:t>
            </a:r>
          </a:p>
          <a:p>
            <a:pPr lvl="2" eaLnBrk="1" hangingPunct="1">
              <a:buFont typeface="Wingdings" charset="0"/>
              <a:buChar char="§"/>
              <a:defRPr/>
            </a:pPr>
            <a:r>
              <a:rPr lang="en-US" sz="2000">
                <a:ea typeface="ＭＳ Ｐゴシック"/>
              </a:rPr>
              <a:t>Test bench &amp; Layout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>
                <a:ea typeface="ＭＳ Ｐゴシック"/>
              </a:rPr>
              <a:t>Constant-Gm Performance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2000">
                <a:ea typeface="ＭＳ Ｐゴシック"/>
              </a:rPr>
              <a:t>Full Circuit Performance</a:t>
            </a:r>
          </a:p>
          <a:p>
            <a:pPr lvl="2" eaLnBrk="1" hangingPunct="1">
              <a:buFont typeface="Wingdings" charset="0"/>
              <a:buChar char="§"/>
              <a:defRPr/>
            </a:pPr>
            <a:r>
              <a:rPr lang="en-US" sz="2000">
                <a:ea typeface="ＭＳ Ｐゴシック"/>
              </a:rPr>
              <a:t>Entire Layout &amp; Schematic</a:t>
            </a:r>
          </a:p>
          <a:p>
            <a:pPr lvl="2" eaLnBrk="1" hangingPunct="1">
              <a:buFont typeface="Wingdings" charset="0"/>
              <a:buChar char="§"/>
              <a:defRPr/>
            </a:pPr>
            <a:r>
              <a:rPr lang="en-US" sz="2000">
                <a:ea typeface="ＭＳ Ｐゴシック"/>
              </a:rPr>
              <a:t>Simulations &amp; FOM Report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2000">
                <a:ea typeface="ＭＳ Ｐゴシック"/>
              </a:rPr>
              <a:t>Conclusion </a:t>
            </a:r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5E12B-89B9-DFA4-5CF7-3A63D48FDFB0}"/>
              </a:ext>
            </a:extLst>
          </p:cNvPr>
          <p:cNvSpPr txBox="1"/>
          <p:nvPr/>
        </p:nvSpPr>
        <p:spPr>
          <a:xfrm>
            <a:off x="8529637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534A-1CBF-119D-BB89-5AAD84A3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F5D6-10B2-1786-AEED-07CFB12D0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9" y="1166018"/>
            <a:ext cx="8229600" cy="4525963"/>
          </a:xfrm>
        </p:spPr>
        <p:txBody>
          <a:bodyPr/>
          <a:lstStyle/>
          <a:p>
            <a:r>
              <a:rPr lang="en-US" sz="2800"/>
              <a:t>	We set out to design a self biasing operational amplifier that has a supply voltage in the range of 2.5 – 5 V, temperature range from -20 – 100 degrees C, a gain of &gt; 65 dB, a total current draw &lt; 100 µA @ 3.3 V, gain bandwidth &gt; 200 MHz, slew rate &gt; 150 V/µS, phase margin &gt; 60 degrees, and the smallest chip area possible.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761AE-9AF3-172B-2EBF-1705F261168A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2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CF6-ED05-D4FF-E720-DC4EE10C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E55D-F271-E69B-ECC3-551BF199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7600"/>
            <a:ext cx="1896894" cy="779294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>
                <a:cs typeface="+mn-cs"/>
              </a:rPr>
              <a:t>Schematic</a:t>
            </a:r>
          </a:p>
          <a:p>
            <a:endParaRPr lang="en-US"/>
          </a:p>
        </p:txBody>
      </p:sp>
      <p:pic>
        <p:nvPicPr>
          <p:cNvPr id="5" name="Picture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2E69B8B6-9AE8-0EAA-502A-B37538A5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1117"/>
            <a:ext cx="9144000" cy="5136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92FA9-BAC9-E02A-D0DC-0FC9EA3CFDE5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0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CF6-ED05-D4FF-E720-DC4EE10C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 wrap="square" anchor="ctr">
            <a:normAutofit/>
          </a:bodyPr>
          <a:lstStyle/>
          <a:p>
            <a:r>
              <a:rPr lang="en-US"/>
              <a:t>Current Source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14FC06-4381-18CF-B41A-DD329065A977}"/>
                  </a:ext>
                </a:extLst>
              </p:cNvPr>
              <p:cNvSpPr txBox="1">
                <a:spLocks noGrp="1" noChangeArrowheads="1"/>
              </p:cNvSpPr>
              <p:nvPr>
                <p:ph sz="half" idx="1"/>
              </p:nvPr>
            </p:nvSpPr>
            <p:spPr bwMode="auto">
              <a:xfrm>
                <a:off x="614363" y="1449455"/>
                <a:ext cx="3682429" cy="4293730"/>
              </a:xfrm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wrap="square" anchor="t"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defRPr/>
                </a:pPr>
                <a:r>
                  <a:rPr lang="en-US" sz="1800"/>
                  <a:t>Design: Constant-Gm Circuit</a:t>
                </a:r>
              </a:p>
              <a:p>
                <a:pPr marL="0" indent="0" eaLnBrk="1" hangingPunct="1">
                  <a:lnSpc>
                    <a:spcPct val="90000"/>
                  </a:lnSpc>
                  <a:defRPr/>
                </a:pPr>
                <a:endParaRPr lang="en-US" sz="1800"/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8.5 </a:t>
                </a:r>
                <a:r>
                  <a:rPr lang="el-GR" sz="1800">
                    <a:solidFill>
                      <a:schemeClr val="tx1"/>
                    </a:solidFill>
                  </a:rPr>
                  <a:t>μ</a:t>
                </a:r>
                <a:r>
                  <a:rPr lang="en-US" sz="1800">
                    <a:solidFill>
                      <a:schemeClr val="tx1"/>
                    </a:solidFill>
                  </a:rPr>
                  <a:t>A Output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Complimentary design discussed in class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N0, N1, P0, P2 same size (8:1)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P1 is 4x larger (K = 4)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14.7 k</a:t>
                </a:r>
                <a:r>
                  <a:rPr lang="el-GR" sz="1800">
                    <a:solidFill>
                      <a:schemeClr val="tx1"/>
                    </a:solidFill>
                  </a:rPr>
                  <a:t>Ω</a:t>
                </a:r>
                <a:r>
                  <a:rPr lang="en-US" sz="1800">
                    <a:solidFill>
                      <a:schemeClr val="tx1"/>
                    </a:solidFill>
                  </a:rPr>
                  <a:t> Resistor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  <a:defRPr/>
                </a:pPr>
                <a:endParaRPr lang="en-US" sz="1800" b="0" i="1">
                  <a:solidFill>
                    <a:schemeClr val="tx1"/>
                  </a:solidFill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  <a:defRPr/>
                </a:pPr>
                <a:endParaRPr lang="en-US" sz="1800" b="0" i="1">
                  <a:solidFill>
                    <a:schemeClr val="tx1"/>
                  </a:solidFill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6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𝑜𝑥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baseline="-25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14FC06-4381-18CF-B41A-DD329065A97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614363" y="1449455"/>
                <a:ext cx="3682429" cy="4293730"/>
              </a:xfrm>
              <a:blipFill>
                <a:blip r:embed="rId3"/>
                <a:stretch>
                  <a:fillRect l="-1490" t="-1420"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CCEEB36-B386-8AED-FE4D-E185E85E6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9" t="1377" b="3658"/>
          <a:stretch/>
        </p:blipFill>
        <p:spPr>
          <a:xfrm>
            <a:off x="4701928" y="1601042"/>
            <a:ext cx="3936260" cy="4525963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B27A6F-D33D-D87E-4156-0BE9AFE9D099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 wrap="square" anchor="ctr">
            <a:normAutofit/>
          </a:bodyPr>
          <a:lstStyle/>
          <a:p>
            <a:pPr eaLnBrk="1" hangingPunct="1">
              <a:defRPr/>
            </a:pPr>
            <a:r>
              <a:rPr lang="en-US"/>
              <a:t>Current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4" name="Content Placeholder 3">
                <a:extLst>
                  <a:ext uri="{FF2B5EF4-FFF2-40B4-BE49-F238E27FC236}">
                    <a16:creationId xmlns:a16="http://schemas.microsoft.com/office/drawing/2014/main" id="{B504EBCF-7B99-10F8-070D-1E4131D66BE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872036" y="825124"/>
                <a:ext cx="3657601" cy="1401481"/>
              </a:xfrm>
            </p:spPr>
            <p:txBody>
              <a:bodyPr/>
              <a:lstStyle/>
              <a:p>
                <a:pPr algn="ctr"/>
                <a:endParaRPr lang="en-US" sz="1800">
                  <a:ea typeface="ＭＳ Ｐゴシック"/>
                </a:endParaRPr>
              </a:p>
              <a:p>
                <a:pPr algn="ctr"/>
                <a:r>
                  <a:rPr lang="en-US" sz="1400"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Current Source layout</a:t>
                </a:r>
              </a:p>
              <a:p>
                <a:pPr marL="1085850" lvl="1" indent="-285750" algn="just">
                  <a:buFont typeface="Wingdings,Sans-Serif"/>
                  <a:buChar char="§"/>
                </a:pPr>
                <a:r>
                  <a:rPr lang="en-US" sz="1400"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Resistor : 14.74 </a:t>
                </a:r>
                <a:r>
                  <a:rPr lang="en-US" sz="1400" err="1"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kΩ</a:t>
                </a:r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85850" lvl="1" indent="-285750" algn="just">
                  <a:buFont typeface="Wingdings,Sans-Serif"/>
                  <a:buChar char="§"/>
                </a:pPr>
                <a:r>
                  <a:rPr lang="en-US" sz="1400"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Area : 2464.42 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400" b="0" i="0" smtClean="0">
                            <a:latin typeface="Cambria Math" panose="02040503050406030204" pitchFamily="18" charset="0"/>
                            <a:ea typeface="ＭＳ Ｐゴシック"/>
                          </a:rPr>
                          <m:t>m</m:t>
                        </m:r>
                      </m:e>
                      <m:sup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2</m:t>
                        </m:r>
                      </m:sup>
                    </m:sSup>
                  </m:oMath>
                </a14:m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85850" lvl="1" indent="-285750" algn="just">
                  <a:buFont typeface="Wingdings,Sans-Serif"/>
                  <a:buChar char="§"/>
                </a:pPr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85850" lvl="1" indent="-285750" algn="just">
                  <a:buFont typeface="Wingdings,Sans-Serif"/>
                  <a:buChar char="§"/>
                </a:pPr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85850" lvl="1" indent="-285750" algn="just">
                  <a:buFont typeface="Wingdings,Sans-Serif"/>
                  <a:buChar char="§"/>
                </a:pPr>
                <a:endParaRPr lang="en-US" sz="1800"/>
              </a:p>
              <a:p>
                <a:pPr marL="1085850" lvl="1" indent="-285750" algn="just">
                  <a:buFont typeface="Wingdings,Sans-Serif"/>
                  <a:buChar char="§"/>
                </a:pPr>
                <a:endParaRPr lang="en-US" sz="1800"/>
              </a:p>
              <a:p>
                <a:pPr marL="0" indent="0" algn="just"/>
                <a:endParaRPr lang="en-US" sz="1800"/>
              </a:p>
              <a:p>
                <a:pPr algn="ctr"/>
                <a:endParaRPr lang="en-US" sz="1800"/>
              </a:p>
              <a:p>
                <a:pPr algn="ctr"/>
                <a:endParaRPr lang="en-US" sz="1800"/>
              </a:p>
            </p:txBody>
          </p:sp>
        </mc:Choice>
        <mc:Fallback xmlns="">
          <p:sp>
            <p:nvSpPr>
              <p:cNvPr id="7184" name="Content Placeholder 3">
                <a:extLst>
                  <a:ext uri="{FF2B5EF4-FFF2-40B4-BE49-F238E27FC236}">
                    <a16:creationId xmlns:a16="http://schemas.microsoft.com/office/drawing/2014/main" id="{B504EBCF-7B99-10F8-070D-1E4131D66B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72036" y="825124"/>
                <a:ext cx="3657601" cy="140148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B7FAD51-9168-DF9C-994F-95C6E51006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99" r="3180" b="2808"/>
          <a:stretch/>
        </p:blipFill>
        <p:spPr>
          <a:xfrm>
            <a:off x="815418" y="3052175"/>
            <a:ext cx="3266317" cy="2904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1CD7D7-ED3D-8DC5-FCF4-085E9B06A00C}"/>
              </a:ext>
            </a:extLst>
          </p:cNvPr>
          <p:cNvSpPr txBox="1"/>
          <p:nvPr/>
        </p:nvSpPr>
        <p:spPr>
          <a:xfrm>
            <a:off x="614363" y="1862318"/>
            <a:ext cx="3464749" cy="13172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/>
                <a:ea typeface="ＭＳ Ｐゴシック"/>
                <a:cs typeface="Arial"/>
              </a:rPr>
              <a:t>Constant-Gm Test-Bench</a:t>
            </a:r>
          </a:p>
          <a:p>
            <a:pPr marL="1085850" marR="0" lvl="1" indent="-285750" algn="just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,Sans-Serif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charset="0"/>
                <a:cs typeface="Times New Roman"/>
              </a:rPr>
              <a:t>Vdd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charset="0"/>
                <a:cs typeface="Times New Roman"/>
              </a:rPr>
              <a:t> = 3.3 V</a:t>
            </a:r>
          </a:p>
          <a:p>
            <a:pPr marL="1085850" marR="0" lvl="1" indent="-285750" algn="just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,Sans-Serif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charset="0"/>
                <a:cs typeface="Times New Roman"/>
              </a:rPr>
              <a:t>Ibias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charset="0"/>
                <a:cs typeface="Times New Roman"/>
              </a:rPr>
              <a:t> = 8.5 µA</a:t>
            </a:r>
          </a:p>
          <a:p>
            <a:pPr algn="ctr"/>
            <a:endParaRPr lang="en-US" sz="1400">
              <a:latin typeface="Times New Roman"/>
              <a:ea typeface="ＭＳ Ｐゴシック"/>
              <a:cs typeface="Arial"/>
            </a:endParaRPr>
          </a:p>
          <a:p>
            <a:pPr algn="ctr"/>
            <a:r>
              <a:rPr lang="en-US">
                <a:latin typeface="Times New Roman"/>
                <a:ea typeface="ＭＳ Ｐゴシック"/>
                <a:cs typeface="Arial"/>
              </a:rPr>
              <a:t> 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177431A-3A81-0247-1FEF-2F56A8B9B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691" y="1968124"/>
            <a:ext cx="3148897" cy="47945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D36C90-907D-9975-8E85-AB1E2093C286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Arrow: Curved Left 53">
            <a:extLst>
              <a:ext uri="{FF2B5EF4-FFF2-40B4-BE49-F238E27FC236}">
                <a16:creationId xmlns:a16="http://schemas.microsoft.com/office/drawing/2014/main" id="{95DC17AF-C5FD-D466-2B54-4665C39D41CD}"/>
              </a:ext>
            </a:extLst>
          </p:cNvPr>
          <p:cNvSpPr/>
          <p:nvPr/>
        </p:nvSpPr>
        <p:spPr>
          <a:xfrm>
            <a:off x="7537712" y="1525864"/>
            <a:ext cx="799073" cy="981666"/>
          </a:xfrm>
          <a:prstGeom prst="curvedLeftArrow">
            <a:avLst>
              <a:gd name="adj1" fmla="val 8536"/>
              <a:gd name="adj2" fmla="val 21092"/>
              <a:gd name="adj3" fmla="val 26593"/>
            </a:avLst>
          </a:prstGeom>
          <a:solidFill>
            <a:srgbClr val="FF0000"/>
          </a:solidFill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 wrap="square" anchor="ctr">
            <a:normAutofit/>
          </a:bodyPr>
          <a:lstStyle/>
          <a:p>
            <a:pPr eaLnBrk="1" hangingPunct="1">
              <a:defRPr/>
            </a:pPr>
            <a:r>
              <a:rPr lang="en-US">
                <a:ea typeface="ＭＳ Ｐゴシック"/>
              </a:rPr>
              <a:t>Constant-Gm Performance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CD7D7-ED3D-8DC5-FCF4-085E9B06A00C}"/>
              </a:ext>
            </a:extLst>
          </p:cNvPr>
          <p:cNvSpPr txBox="1"/>
          <p:nvPr/>
        </p:nvSpPr>
        <p:spPr>
          <a:xfrm>
            <a:off x="940740" y="1533407"/>
            <a:ext cx="3186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Times New Roman"/>
              <a:cs typeface="Arial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FF6640C-7066-4896-19CB-571CA278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74" y="1719869"/>
            <a:ext cx="6504209" cy="5099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CB857-FB28-6ABF-F30E-858958D27A18}"/>
              </a:ext>
            </a:extLst>
          </p:cNvPr>
          <p:cNvSpPr txBox="1"/>
          <p:nvPr/>
        </p:nvSpPr>
        <p:spPr>
          <a:xfrm>
            <a:off x="248119" y="12340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LVS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3F90C-00A1-6EC1-8F9A-675C6D5CA2E3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7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CF6-ED05-D4FF-E720-DC4EE10C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Full Circuit Performance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E55D-F271-E69B-ECC3-551BF199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7601"/>
            <a:ext cx="3886808" cy="70147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>
                <a:cs typeface="+mn-cs"/>
              </a:rPr>
              <a:t>DC Power Bias</a:t>
            </a:r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1923C9-5DE1-1CA6-EFEC-2D0CCECDB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22047"/>
              </p:ext>
            </p:extLst>
          </p:nvPr>
        </p:nvGraphicFramePr>
        <p:xfrm>
          <a:off x="145915" y="2329855"/>
          <a:ext cx="2155220" cy="2198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099">
                  <a:extLst>
                    <a:ext uri="{9D8B030D-6E8A-4147-A177-3AD203B41FA5}">
                      <a16:colId xmlns:a16="http://schemas.microsoft.com/office/drawing/2014/main" val="1081800098"/>
                    </a:ext>
                  </a:extLst>
                </a:gridCol>
                <a:gridCol w="1118121">
                  <a:extLst>
                    <a:ext uri="{9D8B030D-6E8A-4147-A177-3AD203B41FA5}">
                      <a16:colId xmlns:a16="http://schemas.microsoft.com/office/drawing/2014/main" val="2459590212"/>
                    </a:ext>
                  </a:extLst>
                </a:gridCol>
              </a:tblGrid>
              <a:tr h="486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 Power Parameters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08477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 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68294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 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2340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Ibias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 µA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734464"/>
                  </a:ext>
                </a:extLst>
              </a:tr>
            </a:tbl>
          </a:graphicData>
        </a:graphic>
      </p:graphicFrame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9F37E9-C5AB-0968-0B78-7CF04299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322" y="2045658"/>
            <a:ext cx="6542857" cy="3447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1737F8-C101-67FE-7D12-C6F4DC588EB0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CF6-ED05-D4FF-E720-DC4EE10C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ea typeface="ＭＳ Ｐゴシック"/>
              </a:rPr>
            </a:br>
            <a:r>
              <a:rPr lang="en-US">
                <a:ea typeface="ＭＳ Ｐゴシック"/>
              </a:rPr>
              <a:t>Full Circuit Performance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E55D-F271-E69B-ECC3-551BF199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" y="1117600"/>
            <a:ext cx="2408204" cy="63147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>
                <a:cs typeface="+mn-cs"/>
              </a:rPr>
              <a:t>Gain Response</a:t>
            </a:r>
          </a:p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3FD235-A22B-F691-0ADF-99A645F62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838"/>
              </p:ext>
            </p:extLst>
          </p:nvPr>
        </p:nvGraphicFramePr>
        <p:xfrm>
          <a:off x="77389" y="3429000"/>
          <a:ext cx="1854590" cy="1446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435">
                  <a:extLst>
                    <a:ext uri="{9D8B030D-6E8A-4147-A177-3AD203B41FA5}">
                      <a16:colId xmlns:a16="http://schemas.microsoft.com/office/drawing/2014/main" val="2248004735"/>
                    </a:ext>
                  </a:extLst>
                </a:gridCol>
                <a:gridCol w="962155">
                  <a:extLst>
                    <a:ext uri="{9D8B030D-6E8A-4147-A177-3AD203B41FA5}">
                      <a16:colId xmlns:a16="http://schemas.microsoft.com/office/drawing/2014/main" val="3361560318"/>
                    </a:ext>
                  </a:extLst>
                </a:gridCol>
              </a:tblGrid>
              <a:tr h="55650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Nominal Component and Phase Margin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79968"/>
                  </a:ext>
                </a:extLst>
              </a:tr>
              <a:tr h="296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245 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05007"/>
                  </a:ext>
                </a:extLst>
              </a:tr>
              <a:tr h="296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10.5 k</a:t>
                      </a:r>
                      <a:r>
                        <a:rPr lang="el-GR" sz="1600" u="none" strike="noStrike">
                          <a:effectLst/>
                        </a:rPr>
                        <a:t>Ω</a:t>
                      </a:r>
                      <a:endParaRPr lang="el-G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62195"/>
                  </a:ext>
                </a:extLst>
              </a:tr>
              <a:tr h="296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Phase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60.93°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85398"/>
                  </a:ext>
                </a:extLst>
              </a:tr>
            </a:tbl>
          </a:graphicData>
        </a:graphic>
      </p:graphicFrame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C51D22A-F966-11FD-D1F2-D7339D172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32" y="1163428"/>
            <a:ext cx="5569930" cy="5694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08B2E-5766-B9F1-41E1-70FFCE8B4457}"/>
              </a:ext>
            </a:extLst>
          </p:cNvPr>
          <p:cNvSpPr txBox="1"/>
          <p:nvPr/>
        </p:nvSpPr>
        <p:spPr>
          <a:xfrm>
            <a:off x="8539064" y="6429080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809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01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534DBAEE3954B8E49B97AF9887DA5" ma:contentTypeVersion="12" ma:contentTypeDescription="Create a new document." ma:contentTypeScope="" ma:versionID="8fc74b6c5c72f5d32b02e37b77ab1ba2">
  <xsd:schema xmlns:xsd="http://www.w3.org/2001/XMLSchema" xmlns:xs="http://www.w3.org/2001/XMLSchema" xmlns:p="http://schemas.microsoft.com/office/2006/metadata/properties" xmlns:ns2="6861446c-1403-475d-a538-360fd70fa5a6" xmlns:ns3="f4214ba7-5638-4b6b-a470-2480d7960867" targetNamespace="http://schemas.microsoft.com/office/2006/metadata/properties" ma:root="true" ma:fieldsID="34a2a37291ace7e6db7189a157478804" ns2:_="" ns3:_="">
    <xsd:import namespace="6861446c-1403-475d-a538-360fd70fa5a6"/>
    <xsd:import namespace="f4214ba7-5638-4b6b-a470-2480d7960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1446c-1403-475d-a538-360fd70fa5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7c65ed7-e385-4001-9a0e-7979134055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14ba7-5638-4b6b-a470-2480d796086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7c5bd34-8769-441a-99b4-7e542bdb7ba8}" ma:internalName="TaxCatchAll" ma:showField="CatchAllData" ma:web="f4214ba7-5638-4b6b-a470-2480d7960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61446c-1403-475d-a538-360fd70fa5a6">
      <Terms xmlns="http://schemas.microsoft.com/office/infopath/2007/PartnerControls"/>
    </lcf76f155ced4ddcb4097134ff3c332f>
    <TaxCatchAll xmlns="f4214ba7-5638-4b6b-a470-2480d7960867" xsi:nil="true"/>
  </documentManagement>
</p:properties>
</file>

<file path=customXml/itemProps1.xml><?xml version="1.0" encoding="utf-8"?>
<ds:datastoreItem xmlns:ds="http://schemas.openxmlformats.org/officeDocument/2006/customXml" ds:itemID="{002A7926-4E36-4343-8B29-EFA14D5B9B1C}"/>
</file>

<file path=customXml/itemProps2.xml><?xml version="1.0" encoding="utf-8"?>
<ds:datastoreItem xmlns:ds="http://schemas.openxmlformats.org/officeDocument/2006/customXml" ds:itemID="{4409813B-A7C0-49C8-9DA2-6A95054574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CCCEFD-0E42-4FDC-AD95-39F68E7194C3}">
  <ds:schemaRefs>
    <ds:schemaRef ds:uri="6861446c-1403-475d-a538-360fd70fa5a6"/>
    <ds:schemaRef ds:uri="f4214ba7-5638-4b6b-a470-2480d79608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14</Notes>
  <HiddenSlides>1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Default Design</vt:lpstr>
      <vt:lpstr>Custom Design</vt:lpstr>
      <vt:lpstr>1_Custom Design</vt:lpstr>
      <vt:lpstr>Analog IC Final Project Two Stage Operational Amplifier with a Constant-Gm Current Source</vt:lpstr>
      <vt:lpstr>Presentation Contents</vt:lpstr>
      <vt:lpstr>Problem Statement</vt:lpstr>
      <vt:lpstr>Amplifier</vt:lpstr>
      <vt:lpstr>Current Source</vt:lpstr>
      <vt:lpstr>Current Source</vt:lpstr>
      <vt:lpstr>Constant-Gm Performance</vt:lpstr>
      <vt:lpstr>Full Circuit Performance</vt:lpstr>
      <vt:lpstr> Full Circuit Performance </vt:lpstr>
      <vt:lpstr>Full Circuit Performance</vt:lpstr>
      <vt:lpstr>Full Circuit Performance</vt:lpstr>
      <vt:lpstr>Full Circuit Performance</vt:lpstr>
      <vt:lpstr>Full Circuit Performance</vt:lpstr>
      <vt:lpstr>References</vt:lpstr>
      <vt:lpstr>PowerPoint Presentation</vt:lpstr>
      <vt:lpstr>Amplifier</vt:lpstr>
    </vt:vector>
  </TitlesOfParts>
  <Company>Presentation Diva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Lori Randel</dc:creator>
  <cp:revision>2</cp:revision>
  <dcterms:created xsi:type="dcterms:W3CDTF">2005-04-19T19:05:52Z</dcterms:created>
  <dcterms:modified xsi:type="dcterms:W3CDTF">2023-03-08T23:16:23Z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0x0101001AD534DBAEE3954B8E49B97AF9887DA5</vt:lpwstr>
  </property>
  <property fmtid="{D5CDD505-2E9C-101B-9397-08002B2CF9AE}" pid="3" name="MediaServiceImageTags">
    <vt:lpwstr/>
  </property>
</Properties>
</file>