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3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9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6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3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D9843-984B-040B-DCA1-C7F69E3C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 err="1"/>
              <a:t>Kelcema</a:t>
            </a:r>
            <a:r>
              <a:rPr lang="en-US" sz="6000" dirty="0"/>
              <a:t> Audio Demo/Facelift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D5020-579A-5683-08E5-F5B72D2E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2B7841C9-6DAE-322B-0A10-8333DC12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2" r="2643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E321B-4EC6-C1D6-8A3D-273DE7B2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pic>
        <p:nvPicPr>
          <p:cNvPr id="26" name="Picture 25" descr="Audio sound board">
            <a:extLst>
              <a:ext uri="{FF2B5EF4-FFF2-40B4-BE49-F238E27FC236}">
                <a16:creationId xmlns:a16="http://schemas.microsoft.com/office/drawing/2014/main" id="{55B65A0E-609E-9FF5-8E2C-2BB0CAE3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9" r="1253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D3A6-87F7-93A1-4E23-11249DF0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The finished product would feature an integrated account structure and a fully operational data structure for creating orders/quotes.  This would also include backend systems to view and </a:t>
            </a:r>
            <a:r>
              <a:rPr lang="en-US"/>
              <a:t>modify orders.</a:t>
            </a:r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 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3375853" cy="262040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Data Elements</a:t>
            </a:r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Customers (account)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 Primary Key</a:t>
            </a:r>
          </a:p>
          <a:p>
            <a:pPr lvl="1"/>
            <a:r>
              <a:rPr lang="en-US" dirty="0"/>
              <a:t>--Name</a:t>
            </a:r>
          </a:p>
          <a:p>
            <a:pPr lvl="1"/>
            <a:r>
              <a:rPr lang="en-US" dirty="0"/>
              <a:t>--address</a:t>
            </a:r>
          </a:p>
          <a:p>
            <a:pPr lvl="1"/>
            <a:r>
              <a:rPr lang="en-US" dirty="0"/>
              <a:t>--city</a:t>
            </a:r>
          </a:p>
          <a:p>
            <a:pPr lvl="1"/>
            <a:r>
              <a:rPr lang="en-US" dirty="0"/>
              <a:t>--country</a:t>
            </a:r>
          </a:p>
          <a:p>
            <a:pPr lvl="1"/>
            <a:r>
              <a:rPr lang="en-US" dirty="0"/>
              <a:t>--province/state</a:t>
            </a:r>
          </a:p>
          <a:p>
            <a:pPr lvl="1"/>
            <a:r>
              <a:rPr lang="en-US" dirty="0"/>
              <a:t>--ZIP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Phone_Number</a:t>
            </a:r>
            <a:endParaRPr lang="en-US" dirty="0"/>
          </a:p>
          <a:p>
            <a:pPr lvl="1"/>
            <a:r>
              <a:rPr lang="en-US" dirty="0"/>
              <a:t>--Email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1B92-0D13-5D41-81F3-8D5C5C6FFCFF}"/>
              </a:ext>
            </a:extLst>
          </p:cNvPr>
          <p:cNvSpPr txBox="1">
            <a:spLocks/>
          </p:cNvSpPr>
          <p:nvPr/>
        </p:nvSpPr>
        <p:spPr>
          <a:xfrm>
            <a:off x="3564111" y="3214483"/>
            <a:ext cx="3375853" cy="3049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orders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order_ID</a:t>
            </a:r>
            <a:r>
              <a:rPr lang="en-US" dirty="0"/>
              <a:t> 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destination_address</a:t>
            </a:r>
            <a:r>
              <a:rPr lang="en-US" dirty="0"/>
              <a:t> (NULL is onsite)</a:t>
            </a:r>
          </a:p>
          <a:p>
            <a:pPr lvl="1"/>
            <a:r>
              <a:rPr lang="en-US" dirty="0"/>
              <a:t>-- </a:t>
            </a:r>
            <a:r>
              <a:rPr lang="en-US" dirty="0" err="1"/>
              <a:t>destination_city</a:t>
            </a:r>
            <a:endParaRPr lang="en-US" dirty="0"/>
          </a:p>
          <a:p>
            <a:pPr lvl="1"/>
            <a:r>
              <a:rPr lang="en-US" dirty="0"/>
              <a:t>-- </a:t>
            </a:r>
            <a:r>
              <a:rPr lang="en-US" dirty="0" err="1"/>
              <a:t>destination_country</a:t>
            </a:r>
            <a:endParaRPr lang="en-US" dirty="0"/>
          </a:p>
          <a:p>
            <a:pPr lvl="1"/>
            <a:r>
              <a:rPr lang="en-US" dirty="0"/>
              <a:t>-- </a:t>
            </a:r>
            <a:r>
              <a:rPr lang="en-US" dirty="0" err="1"/>
              <a:t>destination_province</a:t>
            </a:r>
            <a:r>
              <a:rPr lang="en-US" dirty="0"/>
              <a:t>/state</a:t>
            </a:r>
          </a:p>
          <a:p>
            <a:pPr lvl="1"/>
            <a:r>
              <a:rPr lang="en-US" dirty="0"/>
              <a:t>-- </a:t>
            </a:r>
            <a:r>
              <a:rPr lang="en-US" dirty="0" err="1"/>
              <a:t>destination_ZIP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quote_discount</a:t>
            </a:r>
            <a:endParaRPr lang="en-US" dirty="0"/>
          </a:p>
          <a:p>
            <a:pPr lvl="1"/>
            <a:r>
              <a:rPr lang="en-US" dirty="0"/>
              <a:t>--payment method	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B1ECAD-0B7B-4768-F413-5C9F85684CC6}"/>
              </a:ext>
            </a:extLst>
          </p:cNvPr>
          <p:cNvSpPr txBox="1">
            <a:spLocks/>
          </p:cNvSpPr>
          <p:nvPr/>
        </p:nvSpPr>
        <p:spPr>
          <a:xfrm>
            <a:off x="6369397" y="3066291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Order_items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order_item_ID</a:t>
            </a:r>
            <a:r>
              <a:rPr lang="en-US" dirty="0"/>
              <a:t> primary key --</a:t>
            </a:r>
            <a:r>
              <a:rPr lang="en-US" dirty="0" err="1"/>
              <a:t>order_ID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quote_price</a:t>
            </a: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 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3375853" cy="2620409"/>
          </a:xfrm>
        </p:spPr>
        <p:txBody>
          <a:bodyPr>
            <a:normAutofit/>
          </a:bodyPr>
          <a:lstStyle/>
          <a:p>
            <a:r>
              <a:rPr lang="en-US" dirty="0"/>
              <a:t>Data Elements</a:t>
            </a:r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items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item_Name</a:t>
            </a:r>
            <a:endParaRPr lang="en-US" dirty="0"/>
          </a:p>
          <a:p>
            <a:pPr lvl="1"/>
            <a:r>
              <a:rPr lang="en-US" dirty="0"/>
              <a:t>--price		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1B92-0D13-5D41-81F3-8D5C5C6FFCFF}"/>
              </a:ext>
            </a:extLst>
          </p:cNvPr>
          <p:cNvSpPr txBox="1">
            <a:spLocks/>
          </p:cNvSpPr>
          <p:nvPr/>
        </p:nvSpPr>
        <p:spPr>
          <a:xfrm>
            <a:off x="3410673" y="3202473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Requested quote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--email (without an 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phone_number</a:t>
            </a:r>
            <a:r>
              <a:rPr lang="en-US" dirty="0"/>
              <a:t> (without an 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quote_text</a:t>
            </a:r>
            <a:r>
              <a:rPr lang="en-US" dirty="0"/>
              <a:t>				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0E054A-755A-18C2-E3DE-B1022EB89B41}"/>
              </a:ext>
            </a:extLst>
          </p:cNvPr>
          <p:cNvSpPr txBox="1">
            <a:spLocks/>
          </p:cNvSpPr>
          <p:nvPr/>
        </p:nvSpPr>
        <p:spPr>
          <a:xfrm>
            <a:off x="6062521" y="3161680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account_info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--username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pass_hash</a:t>
            </a:r>
            <a:endParaRPr lang="en-US" dirty="0"/>
          </a:p>
          <a:p>
            <a:pPr lvl="1"/>
            <a:r>
              <a:rPr lang="en-US" dirty="0"/>
              <a:t>		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Third Normal Form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521908" cy="262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all non-key columns depend on the primary key.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Prices are stored as a quote to be used for the final order.  </a:t>
            </a:r>
          </a:p>
          <a:p>
            <a:pPr marL="0" indent="0">
              <a:buNone/>
            </a:pPr>
            <a:r>
              <a:rPr lang="en-US" sz="1400" dirty="0"/>
              <a:t>Customer address and destination address are typically distinct.  </a:t>
            </a:r>
          </a:p>
          <a:p>
            <a:pPr marL="0" indent="0">
              <a:buNone/>
            </a:pPr>
            <a:r>
              <a:rPr lang="en-US" sz="1400" dirty="0"/>
              <a:t>Quote email and phone are intended for users without an account.</a:t>
            </a: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78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E5BB4DA5F6443AA2D270776751FE5" ma:contentTypeVersion="11" ma:contentTypeDescription="Create a new document." ma:contentTypeScope="" ma:versionID="01619829f27fd045e5d46c097218abec">
  <xsd:schema xmlns:xsd="http://www.w3.org/2001/XMLSchema" xmlns:xs="http://www.w3.org/2001/XMLSchema" xmlns:p="http://schemas.microsoft.com/office/2006/metadata/properties" xmlns:ns2="a07189d5-e569-4b27-83a6-013ca678801d" xmlns:ns3="10fc6d04-92ca-4018-bc6a-2b3d44ab2e66" targetNamespace="http://schemas.microsoft.com/office/2006/metadata/properties" ma:root="true" ma:fieldsID="a088a2ebe3aefbbb6c3fdf8b87c36442" ns2:_="" ns3:_="">
    <xsd:import namespace="a07189d5-e569-4b27-83a6-013ca678801d"/>
    <xsd:import namespace="10fc6d04-92ca-4018-bc6a-2b3d44ab2e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189d5-e569-4b27-83a6-013ca6788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1d3d8cf-706b-42f7-b3e3-9b00d5390b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c6d04-92ca-4018-bc6a-2b3d44ab2e6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ae5c6cf-fa5c-4b96-a7c9-699057149ca9}" ma:internalName="TaxCatchAll" ma:showField="CatchAllData" ma:web="10fc6d04-92ca-4018-bc6a-2b3d44ab2e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fc6d04-92ca-4018-bc6a-2b3d44ab2e66" xsi:nil="true"/>
    <lcf76f155ced4ddcb4097134ff3c332f xmlns="a07189d5-e569-4b27-83a6-013ca67880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6E7D6B-34DE-4C07-981B-E186208E4B4E}"/>
</file>

<file path=customXml/itemProps2.xml><?xml version="1.0" encoding="utf-8"?>
<ds:datastoreItem xmlns:ds="http://schemas.openxmlformats.org/officeDocument/2006/customXml" ds:itemID="{C22CA181-5941-42DE-8E9E-16203B337639}"/>
</file>

<file path=customXml/itemProps3.xml><?xml version="1.0" encoding="utf-8"?>
<ds:datastoreItem xmlns:ds="http://schemas.openxmlformats.org/officeDocument/2006/customXml" ds:itemID="{9C84C405-B74D-487C-89B9-25648E608CD2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Sitka Banner</vt:lpstr>
      <vt:lpstr>Wingdings</vt:lpstr>
      <vt:lpstr>HeadlinesVTI</vt:lpstr>
      <vt:lpstr>Kelcema Audio Demo/Facelift</vt:lpstr>
      <vt:lpstr>Description</vt:lpstr>
      <vt:lpstr>Data Structure Design</vt:lpstr>
      <vt:lpstr>Data Structure Design</vt:lpstr>
      <vt:lpstr>Third Normal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Kelcema Audio Demo/Facelift</dc:title>
  <dc:creator>Jake Stieber</dc:creator>
  <cp:lastModifiedBy>Jake Stieber</cp:lastModifiedBy>
  <cp:revision>2</cp:revision>
  <dcterms:created xsi:type="dcterms:W3CDTF">2022-09-25T19:03:50Z</dcterms:created>
  <dcterms:modified xsi:type="dcterms:W3CDTF">2022-09-25T20:04:47Z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0x010100D55E5BB4DA5F6443AA2D270776751FE5</vt:lpwstr>
  </property>
</Properties>
</file>