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embeddedFontLst>
    <p:embeddedFont>
      <p:font typeface="AA Zuehlke" panose="020B0604020202020204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66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26.11.2015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2015-11-26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Reactive Programming with .NET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27. November 2015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DE4A5423-2C62-46F6-B8CD-5366705CF80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torx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ctive-Extensions/Rx.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fusion.com/article/139804/an-introduction-to-f-agents/" TargetMode="External"/><Relationship Id="rId2" Type="http://schemas.openxmlformats.org/officeDocument/2006/relationships/hyperlink" Target="http://fsharpforfunandprofit.com/posts/concurrency-actor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Reactive Programming with .NET</a:t>
            </a:r>
            <a:endParaRPr lang="en-GB" dirty="0"/>
          </a:p>
        </p:txBody>
      </p:sp>
      <p:pic>
        <p:nvPicPr>
          <p:cNvPr id="4" name="Picture 2" descr="http://media.rehansaeed.com/rehansaeed/2014/02/Reactive-Extens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25114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logs.msdn.com/cfs-filesystemfile.ashx/__key/communityserver-components-imagefileviewer/communityserver-blogs-components-weblogfiles-00-00-01-39-71/2061.fsharp_2D00_logo-_2D00_-Copy.png_2D00_550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16" y="2492924"/>
            <a:ext cx="3126581" cy="21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Reactive Programming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Reactive Extensions (Rx)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Code, Code, Code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(F#)-Agents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Code, Code,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System is modeled </a:t>
            </a:r>
            <a:r>
              <a:rPr lang="en-US" dirty="0"/>
              <a:t>as </a:t>
            </a:r>
            <a:r>
              <a:rPr lang="en-US" dirty="0" smtClean="0"/>
              <a:t>set of operations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Data flows </a:t>
            </a:r>
            <a:r>
              <a:rPr lang="en-US" dirty="0"/>
              <a:t>from operation to </a:t>
            </a:r>
            <a:r>
              <a:rPr lang="en-US" dirty="0" smtClean="0"/>
              <a:t>operation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Lends itself to functional programming style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Synonyms: </a:t>
            </a:r>
            <a:r>
              <a:rPr lang="en-US" dirty="0"/>
              <a:t>event-based, event-driven, message-driven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Extensions (Rx)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Open source library from Microsoft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Observable sequences (</a:t>
            </a:r>
            <a:r>
              <a:rPr lang="en-US" dirty="0" err="1" smtClean="0"/>
              <a:t>IObservable</a:t>
            </a:r>
            <a:r>
              <a:rPr lang="en-US" dirty="0" smtClean="0"/>
              <a:t> interface)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LINQ-like queries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Learning </a:t>
            </a:r>
            <a:r>
              <a:rPr lang="en-US" dirty="0" smtClean="0"/>
              <a:t>resources: </a:t>
            </a:r>
          </a:p>
          <a:p>
            <a:pPr marL="608013" lvl="1" indent="-342900">
              <a:buFontTx/>
              <a:buChar char="-"/>
            </a:pPr>
            <a:r>
              <a:rPr lang="en-US" dirty="0">
                <a:hlinkClick r:id="rId2"/>
              </a:rPr>
              <a:t>http://reactivex.io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://www.introtorx.com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github.com/Reactive-Extensions/Rx.NET</a:t>
            </a:r>
            <a:endParaRPr lang="en-GB" dirty="0" smtClean="0"/>
          </a:p>
          <a:p>
            <a:pPr marL="608013" lvl="1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8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mJ8BJ0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21577" r="23793" b="19849"/>
          <a:stretch/>
        </p:blipFill>
        <p:spPr bwMode="auto">
          <a:xfrm>
            <a:off x="0" y="1052736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(F#)-Agents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37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Isolated components that fulfil a single purpose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Communicate via messages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Usually single-threaded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Implemented in F# as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MailboxProcessor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&lt;‘Message&gt;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smtClean="0"/>
              <a:t>Learning resources:</a:t>
            </a:r>
          </a:p>
          <a:p>
            <a:pPr marL="608013" lvl="1" indent="-342900">
              <a:buFontTx/>
              <a:buChar char="-"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://fsharpforfunandprofit.com/posts/concurrency-actor-model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608013" lvl="1" indent="-342900">
              <a:buFontTx/>
              <a:buChar char="-"/>
            </a:pPr>
            <a:r>
              <a:rPr lang="en-GB" dirty="0">
                <a:hlinkClick r:id="rId3"/>
              </a:rPr>
              <a:t>http://www.developerfusion.com/article/139804/an-introduction-to-f-agents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27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 2</a:t>
            </a:r>
            <a:endParaRPr lang="en-GB" dirty="0"/>
          </a:p>
        </p:txBody>
      </p:sp>
      <p:pic>
        <p:nvPicPr>
          <p:cNvPr id="2050" name="Picture 2" descr="http://i.imgur.com/zvYBC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" y="1556792"/>
            <a:ext cx="9144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5122" name="Picture 2" descr="https://simplyssatea.files.wordpress.com/2013/01/question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48"/>
            <a:ext cx="4640421" cy="50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7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Jonathan Zill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137</TotalTime>
  <Words>131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AA Zuehlke</vt:lpstr>
      <vt:lpstr>Consolas</vt:lpstr>
      <vt:lpstr>Arial</vt:lpstr>
      <vt:lpstr>Zuehlke</vt:lpstr>
      <vt:lpstr>Reactive Programming with .NET</vt:lpstr>
      <vt:lpstr>Agenda</vt:lpstr>
      <vt:lpstr>Reactive Programming</vt:lpstr>
      <vt:lpstr>Reactive Extensions (Rx)</vt:lpstr>
      <vt:lpstr>Coding Time</vt:lpstr>
      <vt:lpstr>(F#)-Agents</vt:lpstr>
      <vt:lpstr>Coding Time 2</vt:lpstr>
      <vt:lpstr>Thank you!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.NET</dc:title>
  <dc:creator>jozi</dc:creator>
  <cp:lastModifiedBy>Joe</cp:lastModifiedBy>
  <cp:revision>22</cp:revision>
  <dcterms:created xsi:type="dcterms:W3CDTF">2015-11-26T08:33:44Z</dcterms:created>
  <dcterms:modified xsi:type="dcterms:W3CDTF">2015-11-26T10:53:46Z</dcterms:modified>
</cp:coreProperties>
</file>