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2"/>
      <p:italic r:id="rId13"/>
    </p:embeddedFont>
  </p:embeddedFontLst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38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26.11.2015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Reactive Programming with .NET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27. November 2015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DE4A5423-2C62-46F6-B8CD-5366705CF80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Reactive Programming with .NET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Jonathan Zill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5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AA Zuehlke</vt:lpstr>
      <vt:lpstr>Arial</vt:lpstr>
      <vt:lpstr>Zuehlke</vt:lpstr>
      <vt:lpstr>Reactive Programming with 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.NET</dc:title>
  <dc:creator>jozi</dc:creator>
  <cp:lastModifiedBy>Ziller, Jonathan</cp:lastModifiedBy>
  <cp:revision>1</cp:revision>
  <dcterms:created xsi:type="dcterms:W3CDTF">2015-11-26T08:33:44Z</dcterms:created>
  <dcterms:modified xsi:type="dcterms:W3CDTF">2015-11-26T08:34:03Z</dcterms:modified>
</cp:coreProperties>
</file>