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2"/>
      <p:italic r:id="rId13"/>
    </p:embeddedFont>
  </p:embeddedFontLst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1386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26.11.2015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  <a:endParaRPr lang="de-CH" sz="7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nl-NL" smtClean="0"/>
              <a:t>Reactive Programming in .NET | Jonathan Ziller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27. November 2015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595DC214-CC05-4389-9009-EC176B968B00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Reactive Programming with .NET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5462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79471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AUTHOR" val="Jonathan Ziller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5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AA Zuehlke</vt:lpstr>
      <vt:lpstr>Zuehlke</vt:lpstr>
      <vt:lpstr>Reactive Programming with 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.NET</dc:title>
  <dc:creator>jozi</dc:creator>
  <cp:lastModifiedBy>Ziller, Jonathan</cp:lastModifiedBy>
  <cp:revision>2</cp:revision>
  <dcterms:created xsi:type="dcterms:W3CDTF">2015-11-26T07:33:08Z</dcterms:created>
  <dcterms:modified xsi:type="dcterms:W3CDTF">2015-11-26T07:34:43Z</dcterms:modified>
</cp:coreProperties>
</file>