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</p:sldIdLst>
  <p:sldSz cx="9144000" cy="6858000" type="screen4x3"/>
  <p:notesSz cx="6858000" cy="9144000"/>
  <p:embeddedFontLst>
    <p:embeddedFont>
      <p:font typeface="AA Zuehlke" panose="02000503060000020004" pitchFamily="2" charset="0"/>
      <p:regular r:id="rId12"/>
      <p:italic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</p:embeddedFontLst>
  <p:custDataLst>
    <p:tags r:id="rId1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91" d="100"/>
          <a:sy n="91" d="100"/>
        </p:scale>
        <p:origin x="948" y="84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26.11.2015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11/26/2015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2015</a:t>
            </a:r>
          </a:p>
        </p:txBody>
      </p:sp>
      <p:sp>
        <p:nvSpPr>
          <p:cNvPr id="7" name="TextBox 6"/>
          <p:cNvSpPr txBox="1">
            <a:spLocks/>
          </p:cNvSpPr>
          <p:nvPr userDrawn="1">
            <p:custDataLst>
              <p:tags r:id="rId14"/>
            </p:custDataLst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Reactive Programming with .NET | Jonathan Ziller</a:t>
            </a:r>
            <a:endParaRPr lang="de-CH" dirty="0" smtClean="0"/>
          </a:p>
        </p:txBody>
      </p:sp>
      <p:sp>
        <p:nvSpPr>
          <p:cNvPr id="9" name="TextBox 8"/>
          <p:cNvSpPr txBox="1">
            <a:spLocks/>
          </p:cNvSpPr>
          <p:nvPr userDrawn="1">
            <p:custDataLst>
              <p:tags r:id="rId15"/>
            </p:custDataLst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27. November 2015</a:t>
            </a:r>
            <a:endParaRPr lang="de-CH" dirty="0" smtClean="0"/>
          </a:p>
        </p:txBody>
      </p:sp>
      <p:sp>
        <p:nvSpPr>
          <p:cNvPr id="10" name="TextBox 9"/>
          <p:cNvSpPr txBox="1">
            <a:spLocks/>
          </p:cNvSpPr>
          <p:nvPr userDrawn="1">
            <p:custDataLst>
              <p:tags r:id="rId16"/>
            </p:custDataLst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Slide </a:t>
            </a:r>
            <a:fld id="{DE4A5423-2C62-46F6-B8CD-5366705CF806}" type="slidenum">
              <a:rPr lang="de-CH" smtClean="0"/>
              <a:t>‹#›</a:t>
            </a:fld>
            <a:endParaRPr lang="de-CH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rotorx.com/" TargetMode="External"/><Relationship Id="rId2" Type="http://schemas.openxmlformats.org/officeDocument/2006/relationships/hyperlink" Target="http://reactivex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eactive-Extensions/Rx.NE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eloperfusion.com/article/139804/an-introduction-to-f-agents/" TargetMode="External"/><Relationship Id="rId2" Type="http://schemas.openxmlformats.org/officeDocument/2006/relationships/hyperlink" Target="http://fsharpforfunandprofit.com/posts/concurrency-actor-mode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Reactive Programming with .NET</a:t>
            </a:r>
            <a:endParaRPr lang="en-GB" dirty="0"/>
          </a:p>
        </p:txBody>
      </p:sp>
      <p:pic>
        <p:nvPicPr>
          <p:cNvPr id="4" name="Picture 2" descr="http://media.rehansaeed.com/rehansaeed/2014/02/Reactive-Extensio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0688"/>
            <a:ext cx="5251146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blogs.msdn.com/cfs-filesystemfile.ashx/__key/communityserver-components-imagefileviewer/communityserver-blogs-components-weblogfiles-00-00-01-39-71/2061.fsharp_2D00_logo-_2D00_-Copy.png_2D00_550x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116" y="2492924"/>
            <a:ext cx="3126581" cy="216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933885"/>
            <a:ext cx="8412161" cy="563201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GB" dirty="0" smtClean="0"/>
              <a:t>Reactive Programming</a:t>
            </a:r>
          </a:p>
          <a:p>
            <a:pPr marL="342900" indent="-342900">
              <a:buFontTx/>
              <a:buChar char="-"/>
            </a:pPr>
            <a:r>
              <a:rPr lang="en-GB" dirty="0" smtClean="0"/>
              <a:t>Reactive Extensions (Rx)</a:t>
            </a:r>
          </a:p>
          <a:p>
            <a:pPr marL="342900" indent="-342900">
              <a:buFontTx/>
              <a:buChar char="-"/>
            </a:pPr>
            <a:r>
              <a:rPr lang="en-GB" dirty="0" smtClean="0"/>
              <a:t>Code, Code, Code</a:t>
            </a:r>
          </a:p>
          <a:p>
            <a:pPr marL="342900" indent="-342900">
              <a:buFontTx/>
              <a:buChar char="-"/>
            </a:pPr>
            <a:r>
              <a:rPr lang="en-GB" dirty="0" smtClean="0"/>
              <a:t>(F#)-Agents</a:t>
            </a:r>
          </a:p>
          <a:p>
            <a:pPr marL="342900" indent="-342900">
              <a:buFontTx/>
              <a:buChar char="-"/>
            </a:pPr>
            <a:r>
              <a:rPr lang="en-GB" dirty="0" smtClean="0"/>
              <a:t>Code, Code,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Reactive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933885"/>
            <a:ext cx="8412161" cy="563201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System is modeled </a:t>
            </a:r>
            <a:r>
              <a:rPr lang="en-US" dirty="0"/>
              <a:t>as </a:t>
            </a:r>
            <a:r>
              <a:rPr lang="en-US" dirty="0" smtClean="0"/>
              <a:t>set of operations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Data flows </a:t>
            </a:r>
            <a:r>
              <a:rPr lang="en-US" dirty="0"/>
              <a:t>from operation to </a:t>
            </a:r>
            <a:r>
              <a:rPr lang="en-US" dirty="0" smtClean="0"/>
              <a:t>operation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Lends itself to functional programming style</a:t>
            </a:r>
          </a:p>
          <a:p>
            <a:pPr marL="342900" indent="-342900">
              <a:buFontTx/>
              <a:buChar char="-"/>
            </a:pPr>
            <a:r>
              <a:rPr lang="en-GB" dirty="0" smtClean="0"/>
              <a:t>Synonyms: </a:t>
            </a:r>
            <a:r>
              <a:rPr lang="en-US" dirty="0"/>
              <a:t>event-based, event-driven, message-driven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619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Reactive Extensions (Rx)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933885"/>
            <a:ext cx="8412161" cy="563201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Open source library from Microsoft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Observable sequences (</a:t>
            </a:r>
            <a:r>
              <a:rPr lang="en-US" dirty="0" err="1" smtClean="0"/>
              <a:t>IObservable</a:t>
            </a:r>
            <a:r>
              <a:rPr lang="en-US" dirty="0" smtClean="0"/>
              <a:t> interface)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LINQ-like queries</a:t>
            </a:r>
          </a:p>
          <a:p>
            <a:pPr marL="342900" indent="-342900">
              <a:buFontTx/>
              <a:buChar char="-"/>
            </a:pPr>
            <a:r>
              <a:rPr lang="en-US" dirty="0"/>
              <a:t>Learning </a:t>
            </a:r>
            <a:r>
              <a:rPr lang="en-US" dirty="0" smtClean="0"/>
              <a:t>resources: </a:t>
            </a:r>
          </a:p>
          <a:p>
            <a:pPr marL="608013" lvl="1" indent="-342900">
              <a:buFontTx/>
              <a:buChar char="-"/>
            </a:pPr>
            <a:r>
              <a:rPr lang="en-US" dirty="0">
                <a:hlinkClick r:id="rId2"/>
              </a:rPr>
              <a:t>http://reactivex.io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608013" lvl="1" indent="-342900">
              <a:buFontTx/>
              <a:buChar char="-"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://www.introtorx.com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608013" lvl="1" indent="-342900">
              <a:buFontTx/>
              <a:buChar char="-"/>
            </a:pPr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github.com/Reactive-Extensions/Rx.NET</a:t>
            </a:r>
            <a:endParaRPr lang="en-GB" dirty="0" smtClean="0"/>
          </a:p>
          <a:p>
            <a:pPr marL="608013" lvl="1" indent="-34290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387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.imgur.com/mJ8BJ0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9" t="21577" r="23793" b="19849"/>
          <a:stretch/>
        </p:blipFill>
        <p:spPr bwMode="auto">
          <a:xfrm>
            <a:off x="0" y="1052736"/>
            <a:ext cx="9144000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Coding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43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(F#)-Agents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437" y="933885"/>
            <a:ext cx="8412161" cy="563201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GB" dirty="0" smtClean="0"/>
              <a:t>Isolated components that fulfil a single purpose</a:t>
            </a:r>
          </a:p>
          <a:p>
            <a:pPr marL="342900" indent="-342900">
              <a:buFontTx/>
              <a:buChar char="-"/>
            </a:pPr>
            <a:r>
              <a:rPr lang="en-GB" dirty="0" smtClean="0"/>
              <a:t>Communicate via messages</a:t>
            </a:r>
          </a:p>
          <a:p>
            <a:pPr marL="342900" indent="-342900">
              <a:buFontTx/>
              <a:buChar char="-"/>
            </a:pPr>
            <a:r>
              <a:rPr lang="en-GB" dirty="0" smtClean="0"/>
              <a:t>Usually single-threaded</a:t>
            </a:r>
          </a:p>
          <a:p>
            <a:pPr marL="342900" indent="-342900">
              <a:buFontTx/>
              <a:buChar char="-"/>
            </a:pPr>
            <a:r>
              <a:rPr lang="en-GB" dirty="0" smtClean="0"/>
              <a:t>Implemented in F# as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MailboxProcessor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&lt;‘Message&gt;</a:t>
            </a: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 smtClean="0"/>
              <a:t>Learning resources:</a:t>
            </a:r>
          </a:p>
          <a:p>
            <a:pPr marL="608013" lvl="1" indent="-342900">
              <a:buFontTx/>
              <a:buChar char="-"/>
            </a:pPr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://fsharpforfunandprofit.com/posts/concurrency-actor-model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pPr marL="608013" lvl="1" indent="-342900">
              <a:buFontTx/>
              <a:buChar char="-"/>
            </a:pPr>
            <a:r>
              <a:rPr lang="en-GB" dirty="0">
                <a:hlinkClick r:id="rId3"/>
              </a:rPr>
              <a:t>http://www.developerfusion.com/article/139804/an-introduction-to-f-agents</a:t>
            </a:r>
            <a:r>
              <a:rPr lang="en-GB" dirty="0" smtClean="0">
                <a:hlinkClick r:id="rId3"/>
              </a:rPr>
              <a:t>/</a:t>
            </a:r>
            <a:endParaRPr lang="en-GB" dirty="0"/>
          </a:p>
          <a:p>
            <a:pPr marL="342900" indent="-342900">
              <a:buFontTx/>
              <a:buChar char="-"/>
            </a:pP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627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Coding Time 2</a:t>
            </a:r>
            <a:endParaRPr lang="en-GB" dirty="0"/>
          </a:p>
        </p:txBody>
      </p:sp>
      <p:pic>
        <p:nvPicPr>
          <p:cNvPr id="2050" name="Picture 2" descr="http://i.imgur.com/zvYBCV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10" y="1556792"/>
            <a:ext cx="9157791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31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you!</a:t>
            </a:r>
            <a:endParaRPr lang="en-GB" dirty="0"/>
          </a:p>
        </p:txBody>
      </p:sp>
      <p:pic>
        <p:nvPicPr>
          <p:cNvPr id="5122" name="Picture 2" descr="https://simplyssatea.files.wordpress.com/2013/01/questionma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948"/>
            <a:ext cx="4640421" cy="506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33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6"/>
  <p:tag name="LANGUAGE" val="2057"/>
  <p:tag name="AUTHOR" val="Jonathan Ziller"/>
  <p:tag name="BRAN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0</TotalTime>
  <Words>131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AA Zuehlke</vt:lpstr>
      <vt:lpstr>Arial</vt:lpstr>
      <vt:lpstr>Consolas</vt:lpstr>
      <vt:lpstr>Zuehlke</vt:lpstr>
      <vt:lpstr>Reactive Programming with .NET</vt:lpstr>
      <vt:lpstr>Agenda</vt:lpstr>
      <vt:lpstr>Reactive Programming</vt:lpstr>
      <vt:lpstr>Reactive Extensions (Rx)</vt:lpstr>
      <vt:lpstr>Coding Time</vt:lpstr>
      <vt:lpstr>(F#)-Agents</vt:lpstr>
      <vt:lpstr>Coding Time 2</vt:lpstr>
      <vt:lpstr>Thank you!</vt:lpstr>
    </vt:vector>
  </TitlesOfParts>
  <Company>Zühlke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Programming with .NET</dc:title>
  <dc:creator>jozi</dc:creator>
  <cp:lastModifiedBy>Ziller, Jonathan</cp:lastModifiedBy>
  <cp:revision>23</cp:revision>
  <dcterms:created xsi:type="dcterms:W3CDTF">2015-11-26T08:33:44Z</dcterms:created>
  <dcterms:modified xsi:type="dcterms:W3CDTF">2015-11-26T12:13:12Z</dcterms:modified>
</cp:coreProperties>
</file>