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5" r:id="rId4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7"/>
      <p:italic r:id="rId8"/>
    </p:embeddedFont>
  </p:embeddedFontLst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33" d="100"/>
          <a:sy n="133" d="100"/>
        </p:scale>
        <p:origin x="966" y="114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31.08.2016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8/31/2016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2016</a:t>
            </a:r>
            <a:endParaRPr lang="de-CH" sz="700" kern="1200" noProof="1" smtClean="0">
              <a:solidFill>
                <a:srgbClr val="4D4D4D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>
            <a:spLocks/>
          </p:cNvSpPr>
          <p:nvPr userDrawn="1">
            <p:custDataLst>
              <p:tags r:id="rId14"/>
            </p:custDataLst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en-US" smtClean="0"/>
              <a:t>Towards a more functional C# | Jonathan Ziller</a:t>
            </a:r>
            <a:endParaRPr lang="de-CH" dirty="0" smtClean="0"/>
          </a:p>
        </p:txBody>
      </p:sp>
      <p:sp>
        <p:nvSpPr>
          <p:cNvPr id="9" name="TextBox 8"/>
          <p:cNvSpPr txBox="1">
            <a:spLocks/>
          </p:cNvSpPr>
          <p:nvPr userDrawn="1">
            <p:custDataLst>
              <p:tags r:id="rId15"/>
            </p:custDataLst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31. August 2016</a:t>
            </a:r>
            <a:endParaRPr lang="de-CH" dirty="0" smtClean="0"/>
          </a:p>
        </p:txBody>
      </p:sp>
      <p:sp>
        <p:nvSpPr>
          <p:cNvPr id="10" name="TextBox 9"/>
          <p:cNvSpPr txBox="1">
            <a:spLocks/>
          </p:cNvSpPr>
          <p:nvPr userDrawn="1">
            <p:custDataLst>
              <p:tags r:id="rId16"/>
            </p:custDataLst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>
              <a:defRPr sz="70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pPr lvl="0"/>
            <a:r>
              <a:rPr lang="de-CH" smtClean="0"/>
              <a:t>Slide </a:t>
            </a:r>
            <a:fld id="{EFAEADCF-33D8-405C-AA5E-9D6199F82FD6}" type="slidenum">
              <a:rPr lang="de-CH" smtClean="0"/>
              <a:t>‹#›</a:t>
            </a:fld>
            <a:endParaRPr lang="de-CH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a more functional C#</a:t>
            </a:r>
            <a:endParaRPr lang="en-GB" dirty="0"/>
          </a:p>
        </p:txBody>
      </p:sp>
      <p:pic>
        <p:nvPicPr>
          <p:cNvPr id="1026" name="Picture 2" descr="http://kukuruku.co/uploads/images/00/00/01/2014/05/19/x273d628c63.png.pagespeed.ic.F6W1E9Lsh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8880"/>
            <a:ext cx="17811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mJ8BJ0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21577" r="23793" b="19849"/>
          <a:stretch/>
        </p:blipFill>
        <p:spPr bwMode="auto">
          <a:xfrm>
            <a:off x="0" y="1052736"/>
            <a:ext cx="9144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pic>
        <p:nvPicPr>
          <p:cNvPr id="5122" name="Picture 2" descr="https://simplyssatea.files.wordpress.com/2013/01/question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948"/>
            <a:ext cx="4640421" cy="50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3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6"/>
  <p:tag name="LANGUAGE" val="2057"/>
  <p:tag name="BRAND" val="0"/>
  <p:tag name="AUTHOR" val="Jonathan Zill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a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lide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11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AA Zuehlke</vt:lpstr>
      <vt:lpstr>Arial</vt:lpstr>
      <vt:lpstr>Zuehlke</vt:lpstr>
      <vt:lpstr>Towards a more functional C#</vt:lpstr>
      <vt:lpstr>Coding Time</vt:lpstr>
      <vt:lpstr>Thank you!</vt:lpstr>
    </vt:vector>
  </TitlesOfParts>
  <Company>Zühlke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more functional C#</dc:title>
  <dc:creator>jozi</dc:creator>
  <cp:lastModifiedBy>Ziller, Jonathan</cp:lastModifiedBy>
  <cp:revision>29</cp:revision>
  <dcterms:created xsi:type="dcterms:W3CDTF">2015-11-26T08:33:44Z</dcterms:created>
  <dcterms:modified xsi:type="dcterms:W3CDTF">2016-08-31T08:45:22Z</dcterms:modified>
</cp:coreProperties>
</file>