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6" r:id="rId4"/>
    <p:sldId id="261" r:id="rId5"/>
    <p:sldId id="265" r:id="rId6"/>
  </p:sldIdLst>
  <p:sldSz cx="9144000" cy="6858000" type="screen4x3"/>
  <p:notesSz cx="6858000" cy="9144000"/>
  <p:embeddedFontLst>
    <p:embeddedFont>
      <p:font typeface="AA Zuehlke" panose="020B0604020202020204" charset="0"/>
      <p:regular r:id="rId9"/>
      <p:italic r:id="rId10"/>
    </p:embeddedFont>
  </p:embeddedFontLst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1386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29.01.2016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2016-01-29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Reactive Programming with .NET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27. November 2015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DE4A5423-2C62-46F6-B8CD-5366705CF80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torx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active-Extensions/Rx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Reactive </a:t>
            </a:r>
            <a:r>
              <a:rPr lang="en-GB" dirty="0" smtClean="0"/>
              <a:t>Solutions with Rx</a:t>
            </a:r>
            <a:endParaRPr lang="en-GB" dirty="0"/>
          </a:p>
        </p:txBody>
      </p:sp>
      <p:pic>
        <p:nvPicPr>
          <p:cNvPr id="4" name="Picture 2" descr="http://media.rehansaeed.com/rehansaeed/2014/02/Reactive-Extens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525114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Extensions (Rx)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Open source library from Microsoft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Observable sequences (</a:t>
            </a:r>
            <a:r>
              <a:rPr lang="en-US" dirty="0" err="1" smtClean="0"/>
              <a:t>IObservable</a:t>
            </a:r>
            <a:r>
              <a:rPr lang="en-US" dirty="0" smtClean="0"/>
              <a:t> interface)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LINQ-like queries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Learning </a:t>
            </a:r>
            <a:r>
              <a:rPr lang="en-US" dirty="0" smtClean="0"/>
              <a:t>resources: </a:t>
            </a:r>
          </a:p>
          <a:p>
            <a:pPr marL="608013" lvl="1" indent="-342900">
              <a:buFontTx/>
              <a:buChar char="-"/>
            </a:pPr>
            <a:r>
              <a:rPr lang="en-US" dirty="0">
                <a:hlinkClick r:id="rId2"/>
              </a:rPr>
              <a:t>http://reactivex.io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://www.introtorx.com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608013" lvl="1" indent="-342900">
              <a:buFontTx/>
              <a:buChar char="-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github.com/Reactive-Extensions/Rx.NET</a:t>
            </a:r>
            <a:endParaRPr lang="en-GB" dirty="0" smtClean="0"/>
          </a:p>
          <a:p>
            <a:pPr marL="608013" lvl="1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8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Study: Distributed Voting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8412161" cy="563201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E-Order system</a:t>
            </a:r>
          </a:p>
          <a:p>
            <a:pPr marL="608013" lvl="1" indent="-342900">
              <a:buFontTx/>
              <a:buChar char="-"/>
            </a:pPr>
            <a:r>
              <a:rPr lang="en-GB" dirty="0" smtClean="0"/>
              <a:t>Orders need to be validated by multiple parties (e.g. Credit Checker, Country Checker etc.) by casting a vote (Yes/No)</a:t>
            </a:r>
          </a:p>
          <a:p>
            <a:pPr marL="608013" lvl="1" indent="-342900">
              <a:buFontTx/>
              <a:buChar char="-"/>
            </a:pPr>
            <a:r>
              <a:rPr lang="en-GB" dirty="0" smtClean="0"/>
              <a:t>Validation is asynchronous</a:t>
            </a:r>
          </a:p>
          <a:p>
            <a:pPr marL="608013" lvl="1" indent="-342900">
              <a:buFontTx/>
              <a:buChar char="-"/>
            </a:pPr>
            <a:r>
              <a:rPr lang="en-GB" dirty="0" smtClean="0"/>
              <a:t>Validators can register in the validation engine with a subscription (with optional filter)</a:t>
            </a:r>
          </a:p>
          <a:p>
            <a:pPr marL="608013" lvl="1" indent="-342900">
              <a:buFontTx/>
              <a:buChar char="-"/>
            </a:pPr>
            <a:r>
              <a:rPr lang="en-GB" dirty="0" smtClean="0"/>
              <a:t>Votes must be cast within 2 seconds or they will not be counted</a:t>
            </a:r>
          </a:p>
          <a:p>
            <a:pPr marL="608013" lvl="1" indent="-342900">
              <a:buFontTx/>
              <a:buChar char="-"/>
            </a:pPr>
            <a:r>
              <a:rPr lang="en-GB" dirty="0" smtClean="0"/>
              <a:t>A voting result consists of all cast votes as well as the number of voters with a matching subscription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mJ8BJ0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21577" r="23793" b="19849"/>
          <a:stretch/>
        </p:blipFill>
        <p:spPr bwMode="auto">
          <a:xfrm>
            <a:off x="0" y="1052736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5122" name="Picture 2" descr="https://simplyssatea.files.wordpress.com/2013/01/question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48"/>
            <a:ext cx="4640421" cy="50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AUTHOR" val="Jonathan Ziller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39</TotalTime>
  <Words>123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AA Zuehlke</vt:lpstr>
      <vt:lpstr>Zuehlke</vt:lpstr>
      <vt:lpstr>Reactive Solutions with Rx</vt:lpstr>
      <vt:lpstr>Reactive Extensions (Rx)</vt:lpstr>
      <vt:lpstr>Case Study: Distributed Voting</vt:lpstr>
      <vt:lpstr>Coding Time</vt:lpstr>
      <vt:lpstr>Thank you!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.NET</dc:title>
  <dc:creator>jozi</dc:creator>
  <cp:lastModifiedBy>Joe</cp:lastModifiedBy>
  <cp:revision>27</cp:revision>
  <dcterms:created xsi:type="dcterms:W3CDTF">2015-11-26T08:33:44Z</dcterms:created>
  <dcterms:modified xsi:type="dcterms:W3CDTF">2016-01-29T08:37:24Z</dcterms:modified>
</cp:coreProperties>
</file>