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1" r:id="rId3"/>
    <p:sldId id="265" r:id="rId4"/>
  </p:sldIdLst>
  <p:sldSz cx="9144000" cy="6858000" type="screen4x3"/>
  <p:notesSz cx="6858000" cy="9144000"/>
  <p:embeddedFontLst>
    <p:embeddedFont>
      <p:font typeface="AA Zuehlke" panose="020B0604020202020204" charset="0"/>
      <p:regular r:id="rId7"/>
      <p:italic r:id="rId8"/>
    </p:embeddedFont>
  </p:embeddedFontLst>
  <p:custDataLst>
    <p:tags r:id="rId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118" d="100"/>
          <a:sy n="118" d="100"/>
        </p:scale>
        <p:origin x="1386" y="96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27.11.2016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2016-11-27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04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17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2016</a:t>
            </a:r>
          </a:p>
        </p:txBody>
      </p:sp>
      <p:sp>
        <p:nvSpPr>
          <p:cNvPr id="7" name="TextBox 6"/>
          <p:cNvSpPr txBox="1">
            <a:spLocks/>
          </p:cNvSpPr>
          <p:nvPr userDrawn="1">
            <p:custDataLst>
              <p:tags r:id="rId14"/>
            </p:custDataLst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en-GB" dirty="0" smtClean="0"/>
              <a:t>Functional Decomposition vs. Volatility-based Decomposition</a:t>
            </a:r>
            <a:r>
              <a:rPr lang="en-US" dirty="0" smtClean="0"/>
              <a:t> </a:t>
            </a:r>
            <a:r>
              <a:rPr lang="en-US" dirty="0" smtClean="0"/>
              <a:t>| Jonathan </a:t>
            </a:r>
            <a:r>
              <a:rPr lang="en-US" dirty="0" err="1" smtClean="0"/>
              <a:t>Ziller</a:t>
            </a:r>
            <a:endParaRPr lang="de-CH" dirty="0" smtClean="0"/>
          </a:p>
        </p:txBody>
      </p:sp>
      <p:sp>
        <p:nvSpPr>
          <p:cNvPr id="9" name="TextBox 8"/>
          <p:cNvSpPr txBox="1">
            <a:spLocks/>
          </p:cNvSpPr>
          <p:nvPr userDrawn="1">
            <p:custDataLst>
              <p:tags r:id="rId15"/>
            </p:custDataLst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dirty="0" smtClean="0"/>
              <a:t>30. November </a:t>
            </a:r>
            <a:r>
              <a:rPr lang="de-CH" dirty="0" smtClean="0"/>
              <a:t>2016</a:t>
            </a:r>
          </a:p>
        </p:txBody>
      </p:sp>
      <p:sp>
        <p:nvSpPr>
          <p:cNvPr id="10" name="TextBox 9"/>
          <p:cNvSpPr txBox="1">
            <a:spLocks/>
          </p:cNvSpPr>
          <p:nvPr userDrawn="1">
            <p:custDataLst>
              <p:tags r:id="rId16"/>
            </p:custDataLst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Slide </a:t>
            </a:r>
            <a:fld id="{EFAEADCF-33D8-405C-AA5E-9D6199F82FD6}" type="slidenum">
              <a:rPr lang="de-CH" smtClean="0"/>
              <a:t>‹#›</a:t>
            </a:fld>
            <a:endParaRPr lang="de-CH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509120"/>
            <a:ext cx="8412161" cy="1283202"/>
          </a:xfrm>
        </p:spPr>
        <p:txBody>
          <a:bodyPr/>
          <a:lstStyle/>
          <a:p>
            <a:r>
              <a:rPr lang="en-GB" smtClean="0"/>
              <a:t>Functional Decomposition vs. Volatility-based Decomposition</a:t>
            </a:r>
            <a:endParaRPr lang="en-GB" dirty="0"/>
          </a:p>
        </p:txBody>
      </p:sp>
      <p:pic>
        <p:nvPicPr>
          <p:cNvPr id="3" name="Picture 2" descr="Image result for software composi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5138216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.imgur.com/mJ8BJ0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9" t="21577" r="23793" b="19849"/>
          <a:stretch/>
        </p:blipFill>
        <p:spPr bwMode="auto">
          <a:xfrm>
            <a:off x="0" y="1052736"/>
            <a:ext cx="9144000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Coding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43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you!</a:t>
            </a:r>
            <a:endParaRPr lang="en-GB" dirty="0"/>
          </a:p>
        </p:txBody>
      </p:sp>
      <p:pic>
        <p:nvPicPr>
          <p:cNvPr id="5122" name="Picture 2" descr="https://simplyssatea.files.wordpress.com/2013/01/questionma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948"/>
            <a:ext cx="4640421" cy="506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3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6"/>
  <p:tag name="LANGUAGE" val="2057"/>
  <p:tag name="BRAND" val="0"/>
  <p:tag name="AUTHOR" val="Jonathan Zill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9</TotalTime>
  <Words>13</Words>
  <Application>Microsoft Office PowerPoint</Application>
  <PresentationFormat>On-screen Show (4:3)</PresentationFormat>
  <Paragraphs>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AA Zuehlke</vt:lpstr>
      <vt:lpstr>Zuehlke</vt:lpstr>
      <vt:lpstr>Functional Decomposition vs. Volatility-based Decomposition</vt:lpstr>
      <vt:lpstr>Coding Time</vt:lpstr>
      <vt:lpstr>Thank you!</vt:lpstr>
    </vt:vector>
  </TitlesOfParts>
  <Company>Zühlke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Decomposition vs. Volatility-based Decomposition</dc:title>
  <dc:creator>jozi</dc:creator>
  <cp:lastModifiedBy>Joe</cp:lastModifiedBy>
  <cp:revision>33</cp:revision>
  <dcterms:created xsi:type="dcterms:W3CDTF">2015-11-26T08:33:44Z</dcterms:created>
  <dcterms:modified xsi:type="dcterms:W3CDTF">2016-11-27T11:53:37Z</dcterms:modified>
</cp:coreProperties>
</file>