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32918400" cx="43891200"/>
  <p:notesSz cx="32099250" cy="437483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13909676" cy="2187575"/>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57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 name="Shape 4"/>
          <p:cNvSpPr txBox="1"/>
          <p:nvPr>
            <p:ph idx="10" type="dt"/>
          </p:nvPr>
        </p:nvSpPr>
        <p:spPr>
          <a:xfrm>
            <a:off x="18181638" y="0"/>
            <a:ext cx="13909676" cy="2187575"/>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57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 name="Shape 5"/>
          <p:cNvSpPr/>
          <p:nvPr>
            <p:ph idx="3" type="sldImg"/>
          </p:nvPr>
        </p:nvSpPr>
        <p:spPr>
          <a:xfrm>
            <a:off x="5113337" y="3276600"/>
            <a:ext cx="21880513" cy="16409986"/>
          </a:xfrm>
          <a:custGeom>
            <a:pathLst>
              <a:path extrusionOk="0" h="120000" w="120000">
                <a:moveTo>
                  <a:pt x="0" y="0"/>
                </a:moveTo>
                <a:lnTo>
                  <a:pt x="120000" y="0"/>
                </a:lnTo>
                <a:lnTo>
                  <a:pt x="120000" y="120000"/>
                </a:lnTo>
                <a:lnTo>
                  <a:pt x="0" y="120000"/>
                </a:lnTo>
                <a:close/>
              </a:path>
            </a:pathLst>
          </a:custGeom>
          <a:solidFill>
            <a:srgbClr val="FFFFFF"/>
          </a:solidFill>
          <a:ln cap="rnd" cmpd="sng" w="9525">
            <a:solidFill>
              <a:srgbClr val="000000"/>
            </a:solidFill>
            <a:prstDash val="solid"/>
            <a:miter lim="8000"/>
            <a:headEnd len="sm" w="sm" type="none"/>
            <a:tailEnd len="sm" w="sm" type="none"/>
          </a:ln>
        </p:spPr>
      </p:sp>
      <p:sp>
        <p:nvSpPr>
          <p:cNvPr id="6" name="Shape 6"/>
          <p:cNvSpPr txBox="1"/>
          <p:nvPr>
            <p:ph idx="1" type="body"/>
          </p:nvPr>
        </p:nvSpPr>
        <p:spPr>
          <a:xfrm>
            <a:off x="3209925" y="20783550"/>
            <a:ext cx="25679400" cy="19688175"/>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Shape 7"/>
          <p:cNvSpPr txBox="1"/>
          <p:nvPr>
            <p:ph idx="11" type="ftr"/>
          </p:nvPr>
        </p:nvSpPr>
        <p:spPr>
          <a:xfrm>
            <a:off x="0" y="41552813"/>
            <a:ext cx="13909676" cy="2187575"/>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57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8" name="Shape 8"/>
          <p:cNvSpPr txBox="1"/>
          <p:nvPr>
            <p:ph idx="12" type="sldNum"/>
          </p:nvPr>
        </p:nvSpPr>
        <p:spPr>
          <a:xfrm>
            <a:off x="18181638" y="41552813"/>
            <a:ext cx="13909676" cy="2187575"/>
          </a:xfrm>
          <a:prstGeom prst="rect">
            <a:avLst/>
          </a:prstGeom>
          <a:noFill/>
          <a:ln>
            <a:noFill/>
          </a:ln>
        </p:spPr>
        <p:txBody>
          <a:bodyPr anchorCtr="0" anchor="b" bIns="91425" lIns="91425" spcFirstLastPara="1" rIns="91425" wrap="square" tIns="91425">
            <a:noAutofit/>
          </a:bodyPr>
          <a:lstStyle/>
          <a:p>
            <a:pPr indent="-88900" lvl="0" marL="0" marR="0" rtl="0" algn="r">
              <a:spcBef>
                <a:spcPts val="0"/>
              </a:spcBef>
              <a:spcAft>
                <a:spcPts val="0"/>
              </a:spcAft>
              <a:buSzPts val="1400"/>
              <a:buChar char="●"/>
            </a:pPr>
            <a:r>
              <a:t/>
            </a:r>
            <a:endParaRPr b="0" i="0" sz="5700" u="none" cap="none" strike="noStrike"/>
          </a:p>
          <a:p>
            <a:pPr indent="-88900" lvl="1" marL="0">
              <a:spcBef>
                <a:spcPts val="0"/>
              </a:spcBef>
              <a:spcAft>
                <a:spcPts val="0"/>
              </a:spcAft>
              <a:buSzPts val="1400"/>
              <a:buChar char="○"/>
            </a:pPr>
            <a:r>
              <a:t/>
            </a:r>
            <a:endParaRPr/>
          </a:p>
          <a:p>
            <a:pPr indent="-88900" lvl="2" marL="0">
              <a:spcBef>
                <a:spcPts val="0"/>
              </a:spcBef>
              <a:spcAft>
                <a:spcPts val="0"/>
              </a:spcAft>
              <a:buSzPts val="1400"/>
              <a:buChar char="■"/>
            </a:pPr>
            <a:r>
              <a:t/>
            </a:r>
            <a:endParaRPr/>
          </a:p>
          <a:p>
            <a:pPr indent="-88900" lvl="3" marL="0">
              <a:spcBef>
                <a:spcPts val="0"/>
              </a:spcBef>
              <a:spcAft>
                <a:spcPts val="0"/>
              </a:spcAft>
              <a:buSzPts val="1400"/>
              <a:buChar char="●"/>
            </a:pPr>
            <a:r>
              <a:t/>
            </a:r>
            <a:endParaRPr/>
          </a:p>
          <a:p>
            <a:pPr indent="-88900" lvl="4" marL="0">
              <a:spcBef>
                <a:spcPts val="0"/>
              </a:spcBef>
              <a:spcAft>
                <a:spcPts val="0"/>
              </a:spcAft>
              <a:buSzPts val="1400"/>
              <a:buChar char="○"/>
            </a:pPr>
            <a:r>
              <a:t/>
            </a:r>
            <a:endParaRPr/>
          </a:p>
          <a:p>
            <a:pPr indent="-88900" lvl="5" marL="0">
              <a:spcBef>
                <a:spcPts val="0"/>
              </a:spcBef>
              <a:spcAft>
                <a:spcPts val="0"/>
              </a:spcAft>
              <a:buSzPts val="1400"/>
              <a:buChar char="■"/>
            </a:pPr>
            <a:r>
              <a:t/>
            </a:r>
            <a:endParaRPr/>
          </a:p>
          <a:p>
            <a:pPr indent="-88900" lvl="6" marL="0">
              <a:spcBef>
                <a:spcPts val="0"/>
              </a:spcBef>
              <a:spcAft>
                <a:spcPts val="0"/>
              </a:spcAft>
              <a:buSzPts val="1400"/>
              <a:buChar char="●"/>
            </a:pPr>
            <a:r>
              <a:t/>
            </a:r>
            <a:endParaRPr/>
          </a:p>
          <a:p>
            <a:pPr indent="-88900" lvl="7" marL="0">
              <a:spcBef>
                <a:spcPts val="0"/>
              </a:spcBef>
              <a:spcAft>
                <a:spcPts val="0"/>
              </a:spcAft>
              <a:buSzPts val="1400"/>
              <a:buChar char="○"/>
            </a:pPr>
            <a:r>
              <a:t/>
            </a:r>
            <a:endParaRPr/>
          </a:p>
          <a:p>
            <a:pPr indent="-88900" lvl="8" marL="0">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 name="Shape 15"/>
        <p:cNvGrpSpPr/>
        <p:nvPr/>
      </p:nvGrpSpPr>
      <p:grpSpPr>
        <a:xfrm>
          <a:off x="0" y="0"/>
          <a:ext cx="0" cy="0"/>
          <a:chOff x="0" y="0"/>
          <a:chExt cx="0" cy="0"/>
        </a:xfrm>
      </p:grpSpPr>
      <p:sp>
        <p:nvSpPr>
          <p:cNvPr id="16" name="Shape 16"/>
          <p:cNvSpPr/>
          <p:nvPr>
            <p:ph idx="2" type="sldImg"/>
          </p:nvPr>
        </p:nvSpPr>
        <p:spPr>
          <a:xfrm>
            <a:off x="5113337" y="3276600"/>
            <a:ext cx="21880513" cy="16409986"/>
          </a:xfrm>
          <a:custGeom>
            <a:pathLst>
              <a:path extrusionOk="0" h="120000" w="120000">
                <a:moveTo>
                  <a:pt x="0" y="0"/>
                </a:moveTo>
                <a:lnTo>
                  <a:pt x="120000" y="0"/>
                </a:lnTo>
                <a:lnTo>
                  <a:pt x="120000" y="120000"/>
                </a:lnTo>
                <a:lnTo>
                  <a:pt x="0" y="120000"/>
                </a:lnTo>
                <a:close/>
              </a:path>
            </a:pathLst>
          </a:custGeom>
          <a:noFill/>
          <a:ln>
            <a:noFill/>
          </a:ln>
        </p:spPr>
      </p:sp>
      <p:sp>
        <p:nvSpPr>
          <p:cNvPr id="17" name="Shape 17"/>
          <p:cNvSpPr txBox="1"/>
          <p:nvPr>
            <p:ph idx="1" type="body"/>
          </p:nvPr>
        </p:nvSpPr>
        <p:spPr>
          <a:xfrm>
            <a:off x="3209925" y="20783550"/>
            <a:ext cx="25679400" cy="19688175"/>
          </a:xfrm>
          <a:prstGeom prst="rect">
            <a:avLst/>
          </a:prstGeom>
          <a:noFill/>
          <a:ln>
            <a:noFill/>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003064"/>
            </a:gs>
            <a:gs pos="50000">
              <a:srgbClr val="EAEAEA"/>
            </a:gs>
            <a:gs pos="50000">
              <a:srgbClr val="EAEAEA"/>
            </a:gs>
            <a:gs pos="100000">
              <a:srgbClr val="003064"/>
            </a:gs>
          </a:gsLst>
          <a:lin ang="5400000" scaled="0"/>
        </a:gradFill>
      </p:bgPr>
    </p:bg>
    <p:spTree>
      <p:nvGrpSpPr>
        <p:cNvPr id="14" name="Shape 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postersession.com/" TargetMode="External"/><Relationship Id="rId2" Type="http://schemas.openxmlformats.org/officeDocument/2006/relationships/hyperlink" Target="http://www.postersession.com/" TargetMode="External"/><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35825660" y="32393341"/>
            <a:ext cx="6736255" cy="196044"/>
            <a:chOff x="5175" y="117625"/>
            <a:chExt cx="2989650" cy="2764750"/>
          </a:xfrm>
        </p:grpSpPr>
        <p:sp>
          <p:nvSpPr>
            <p:cNvPr id="11" name="Shape 11"/>
            <p:cNvSpPr/>
            <p:nvPr/>
          </p:nvSpPr>
          <p:spPr>
            <a:xfrm>
              <a:off x="5175" y="117625"/>
              <a:ext cx="2791950" cy="2764750"/>
            </a:xfrm>
            <a:custGeom>
              <a:pathLst>
                <a:path extrusionOk="0" h="110590" w="111678">
                  <a:moveTo>
                    <a:pt x="3644" y="1"/>
                  </a:moveTo>
                  <a:lnTo>
                    <a:pt x="3644" y="12942"/>
                  </a:lnTo>
                  <a:lnTo>
                    <a:pt x="4017" y="12942"/>
                  </a:lnTo>
                  <a:lnTo>
                    <a:pt x="4017" y="1"/>
                  </a:lnTo>
                  <a:close/>
                  <a:moveTo>
                    <a:pt x="105632" y="1"/>
                  </a:moveTo>
                  <a:lnTo>
                    <a:pt x="105632" y="12942"/>
                  </a:lnTo>
                  <a:lnTo>
                    <a:pt x="106004" y="12942"/>
                  </a:lnTo>
                  <a:lnTo>
                    <a:pt x="106004" y="1"/>
                  </a:lnTo>
                  <a:close/>
                  <a:moveTo>
                    <a:pt x="48323" y="2354"/>
                  </a:moveTo>
                  <a:lnTo>
                    <a:pt x="48075" y="3530"/>
                  </a:lnTo>
                  <a:lnTo>
                    <a:pt x="47868" y="5883"/>
                  </a:lnTo>
                  <a:lnTo>
                    <a:pt x="47785" y="8236"/>
                  </a:lnTo>
                  <a:lnTo>
                    <a:pt x="47743" y="9413"/>
                  </a:lnTo>
                  <a:lnTo>
                    <a:pt x="47702" y="11766"/>
                  </a:lnTo>
                  <a:lnTo>
                    <a:pt x="47702" y="14119"/>
                  </a:lnTo>
                  <a:lnTo>
                    <a:pt x="47702" y="15295"/>
                  </a:lnTo>
                  <a:lnTo>
                    <a:pt x="47743" y="17648"/>
                  </a:lnTo>
                  <a:lnTo>
                    <a:pt x="47785" y="20001"/>
                  </a:lnTo>
                  <a:lnTo>
                    <a:pt x="47868" y="21177"/>
                  </a:lnTo>
                  <a:lnTo>
                    <a:pt x="48075" y="23530"/>
                  </a:lnTo>
                  <a:lnTo>
                    <a:pt x="48323" y="24707"/>
                  </a:lnTo>
                  <a:lnTo>
                    <a:pt x="48530" y="23530"/>
                  </a:lnTo>
                  <a:lnTo>
                    <a:pt x="48737" y="21177"/>
                  </a:lnTo>
                  <a:lnTo>
                    <a:pt x="48820" y="20001"/>
                  </a:lnTo>
                  <a:lnTo>
                    <a:pt x="48861" y="17648"/>
                  </a:lnTo>
                  <a:lnTo>
                    <a:pt x="48903" y="15295"/>
                  </a:lnTo>
                  <a:lnTo>
                    <a:pt x="48903" y="14119"/>
                  </a:lnTo>
                  <a:lnTo>
                    <a:pt x="48903" y="11766"/>
                  </a:lnTo>
                  <a:lnTo>
                    <a:pt x="48861" y="9413"/>
                  </a:lnTo>
                  <a:lnTo>
                    <a:pt x="48820" y="8236"/>
                  </a:lnTo>
                  <a:lnTo>
                    <a:pt x="48737" y="5883"/>
                  </a:lnTo>
                  <a:lnTo>
                    <a:pt x="48530" y="3530"/>
                  </a:lnTo>
                  <a:lnTo>
                    <a:pt x="48323" y="2354"/>
                  </a:lnTo>
                  <a:close/>
                  <a:moveTo>
                    <a:pt x="41449" y="21177"/>
                  </a:moveTo>
                  <a:lnTo>
                    <a:pt x="41615" y="23530"/>
                  </a:lnTo>
                  <a:lnTo>
                    <a:pt x="41698" y="25883"/>
                  </a:lnTo>
                  <a:lnTo>
                    <a:pt x="41739" y="27060"/>
                  </a:lnTo>
                  <a:lnTo>
                    <a:pt x="41781" y="29413"/>
                  </a:lnTo>
                  <a:lnTo>
                    <a:pt x="41781" y="32942"/>
                  </a:lnTo>
                  <a:lnTo>
                    <a:pt x="41781" y="35295"/>
                  </a:lnTo>
                  <a:lnTo>
                    <a:pt x="41739" y="37648"/>
                  </a:lnTo>
                  <a:lnTo>
                    <a:pt x="41698" y="40001"/>
                  </a:lnTo>
                  <a:lnTo>
                    <a:pt x="41656" y="41177"/>
                  </a:lnTo>
                  <a:lnTo>
                    <a:pt x="41449" y="43530"/>
                  </a:lnTo>
                  <a:lnTo>
                    <a:pt x="40083" y="43530"/>
                  </a:lnTo>
                  <a:lnTo>
                    <a:pt x="40083" y="21177"/>
                  </a:lnTo>
                  <a:close/>
                  <a:moveTo>
                    <a:pt x="9068" y="30589"/>
                  </a:moveTo>
                  <a:lnTo>
                    <a:pt x="9193" y="31766"/>
                  </a:lnTo>
                  <a:lnTo>
                    <a:pt x="9275" y="34119"/>
                  </a:lnTo>
                  <a:lnTo>
                    <a:pt x="9358" y="36471"/>
                  </a:lnTo>
                  <a:lnTo>
                    <a:pt x="9482" y="41177"/>
                  </a:lnTo>
                  <a:lnTo>
                    <a:pt x="9524" y="48236"/>
                  </a:lnTo>
                  <a:lnTo>
                    <a:pt x="8323" y="48236"/>
                  </a:lnTo>
                  <a:lnTo>
                    <a:pt x="8323" y="44707"/>
                  </a:lnTo>
                  <a:lnTo>
                    <a:pt x="8364" y="41177"/>
                  </a:lnTo>
                  <a:lnTo>
                    <a:pt x="8447" y="37648"/>
                  </a:lnTo>
                  <a:lnTo>
                    <a:pt x="8489" y="35295"/>
                  </a:lnTo>
                  <a:lnTo>
                    <a:pt x="8613" y="32942"/>
                  </a:lnTo>
                  <a:lnTo>
                    <a:pt x="8696" y="31766"/>
                  </a:lnTo>
                  <a:lnTo>
                    <a:pt x="8820" y="30589"/>
                  </a:lnTo>
                  <a:close/>
                  <a:moveTo>
                    <a:pt x="94451" y="30589"/>
                  </a:moveTo>
                  <a:lnTo>
                    <a:pt x="94576" y="31766"/>
                  </a:lnTo>
                  <a:lnTo>
                    <a:pt x="94700" y="34119"/>
                  </a:lnTo>
                  <a:lnTo>
                    <a:pt x="94783" y="36471"/>
                  </a:lnTo>
                  <a:lnTo>
                    <a:pt x="94865" y="41177"/>
                  </a:lnTo>
                  <a:lnTo>
                    <a:pt x="94907" y="48236"/>
                  </a:lnTo>
                  <a:lnTo>
                    <a:pt x="93706" y="48236"/>
                  </a:lnTo>
                  <a:lnTo>
                    <a:pt x="93747" y="44707"/>
                  </a:lnTo>
                  <a:lnTo>
                    <a:pt x="93789" y="41177"/>
                  </a:lnTo>
                  <a:lnTo>
                    <a:pt x="93830" y="37648"/>
                  </a:lnTo>
                  <a:lnTo>
                    <a:pt x="93913" y="35295"/>
                  </a:lnTo>
                  <a:lnTo>
                    <a:pt x="93996" y="32942"/>
                  </a:lnTo>
                  <a:lnTo>
                    <a:pt x="94079" y="31766"/>
                  </a:lnTo>
                  <a:lnTo>
                    <a:pt x="94203" y="30589"/>
                  </a:lnTo>
                  <a:close/>
                  <a:moveTo>
                    <a:pt x="100207" y="30589"/>
                  </a:moveTo>
                  <a:lnTo>
                    <a:pt x="100331" y="31766"/>
                  </a:lnTo>
                  <a:lnTo>
                    <a:pt x="100456" y="34119"/>
                  </a:lnTo>
                  <a:lnTo>
                    <a:pt x="100538" y="36471"/>
                  </a:lnTo>
                  <a:lnTo>
                    <a:pt x="100621" y="41177"/>
                  </a:lnTo>
                  <a:lnTo>
                    <a:pt x="100663" y="48236"/>
                  </a:lnTo>
                  <a:lnTo>
                    <a:pt x="99462" y="48236"/>
                  </a:lnTo>
                  <a:lnTo>
                    <a:pt x="99503" y="44707"/>
                  </a:lnTo>
                  <a:lnTo>
                    <a:pt x="99545" y="41177"/>
                  </a:lnTo>
                  <a:lnTo>
                    <a:pt x="99586" y="37648"/>
                  </a:lnTo>
                  <a:lnTo>
                    <a:pt x="99669" y="35295"/>
                  </a:lnTo>
                  <a:lnTo>
                    <a:pt x="99752" y="32942"/>
                  </a:lnTo>
                  <a:lnTo>
                    <a:pt x="99834" y="31766"/>
                  </a:lnTo>
                  <a:lnTo>
                    <a:pt x="99959" y="30589"/>
                  </a:lnTo>
                  <a:close/>
                  <a:moveTo>
                    <a:pt x="28323" y="37648"/>
                  </a:moveTo>
                  <a:lnTo>
                    <a:pt x="28530" y="40001"/>
                  </a:lnTo>
                  <a:lnTo>
                    <a:pt x="28571" y="42354"/>
                  </a:lnTo>
                  <a:lnTo>
                    <a:pt x="28613" y="44707"/>
                  </a:lnTo>
                  <a:lnTo>
                    <a:pt x="28654" y="47060"/>
                  </a:lnTo>
                  <a:lnTo>
                    <a:pt x="28654" y="50589"/>
                  </a:lnTo>
                  <a:lnTo>
                    <a:pt x="27495" y="50589"/>
                  </a:lnTo>
                  <a:lnTo>
                    <a:pt x="27495" y="47060"/>
                  </a:lnTo>
                  <a:lnTo>
                    <a:pt x="27536" y="44707"/>
                  </a:lnTo>
                  <a:lnTo>
                    <a:pt x="27578" y="42354"/>
                  </a:lnTo>
                  <a:lnTo>
                    <a:pt x="27660" y="41177"/>
                  </a:lnTo>
                  <a:lnTo>
                    <a:pt x="27826" y="37648"/>
                  </a:lnTo>
                  <a:close/>
                  <a:moveTo>
                    <a:pt x="31677" y="36471"/>
                  </a:moveTo>
                  <a:lnTo>
                    <a:pt x="31843" y="37648"/>
                  </a:lnTo>
                  <a:lnTo>
                    <a:pt x="31967" y="38824"/>
                  </a:lnTo>
                  <a:lnTo>
                    <a:pt x="32050" y="41177"/>
                  </a:lnTo>
                  <a:lnTo>
                    <a:pt x="32091" y="45883"/>
                  </a:lnTo>
                  <a:lnTo>
                    <a:pt x="32050" y="49413"/>
                  </a:lnTo>
                  <a:lnTo>
                    <a:pt x="31967" y="51766"/>
                  </a:lnTo>
                  <a:lnTo>
                    <a:pt x="31843" y="54119"/>
                  </a:lnTo>
                  <a:lnTo>
                    <a:pt x="31470" y="54119"/>
                  </a:lnTo>
                  <a:lnTo>
                    <a:pt x="31346" y="51766"/>
                  </a:lnTo>
                  <a:lnTo>
                    <a:pt x="31263" y="49413"/>
                  </a:lnTo>
                  <a:lnTo>
                    <a:pt x="31222" y="45883"/>
                  </a:lnTo>
                  <a:lnTo>
                    <a:pt x="31263" y="41177"/>
                  </a:lnTo>
                  <a:lnTo>
                    <a:pt x="31346" y="38824"/>
                  </a:lnTo>
                  <a:lnTo>
                    <a:pt x="31470" y="37648"/>
                  </a:lnTo>
                  <a:lnTo>
                    <a:pt x="31677" y="36471"/>
                  </a:lnTo>
                  <a:close/>
                  <a:moveTo>
                    <a:pt x="35901" y="58824"/>
                  </a:moveTo>
                  <a:lnTo>
                    <a:pt x="35901" y="63530"/>
                  </a:lnTo>
                  <a:lnTo>
                    <a:pt x="35901" y="65883"/>
                  </a:lnTo>
                  <a:lnTo>
                    <a:pt x="35859" y="68236"/>
                  </a:lnTo>
                  <a:lnTo>
                    <a:pt x="35818" y="70589"/>
                  </a:lnTo>
                  <a:lnTo>
                    <a:pt x="35735" y="71766"/>
                  </a:lnTo>
                  <a:lnTo>
                    <a:pt x="35528" y="74119"/>
                  </a:lnTo>
                  <a:lnTo>
                    <a:pt x="35238" y="75295"/>
                  </a:lnTo>
                  <a:lnTo>
                    <a:pt x="35114" y="75295"/>
                  </a:lnTo>
                  <a:lnTo>
                    <a:pt x="34990" y="74119"/>
                  </a:lnTo>
                  <a:lnTo>
                    <a:pt x="34907" y="71766"/>
                  </a:lnTo>
                  <a:lnTo>
                    <a:pt x="34907" y="69413"/>
                  </a:lnTo>
                  <a:lnTo>
                    <a:pt x="34948" y="65883"/>
                  </a:lnTo>
                  <a:lnTo>
                    <a:pt x="34990" y="63530"/>
                  </a:lnTo>
                  <a:lnTo>
                    <a:pt x="35114" y="62354"/>
                  </a:lnTo>
                  <a:lnTo>
                    <a:pt x="35280" y="61177"/>
                  </a:lnTo>
                  <a:lnTo>
                    <a:pt x="35445" y="61177"/>
                  </a:lnTo>
                  <a:lnTo>
                    <a:pt x="35901" y="58824"/>
                  </a:lnTo>
                  <a:close/>
                  <a:moveTo>
                    <a:pt x="994" y="30589"/>
                  </a:moveTo>
                  <a:lnTo>
                    <a:pt x="1118" y="31766"/>
                  </a:lnTo>
                  <a:lnTo>
                    <a:pt x="1201" y="32942"/>
                  </a:lnTo>
                  <a:lnTo>
                    <a:pt x="1284" y="36471"/>
                  </a:lnTo>
                  <a:lnTo>
                    <a:pt x="1366" y="38824"/>
                  </a:lnTo>
                  <a:lnTo>
                    <a:pt x="1449" y="43530"/>
                  </a:lnTo>
                  <a:lnTo>
                    <a:pt x="1449" y="48236"/>
                  </a:lnTo>
                  <a:lnTo>
                    <a:pt x="1491" y="52942"/>
                  </a:lnTo>
                  <a:lnTo>
                    <a:pt x="1449" y="58824"/>
                  </a:lnTo>
                  <a:lnTo>
                    <a:pt x="1449" y="63530"/>
                  </a:lnTo>
                  <a:lnTo>
                    <a:pt x="1366" y="68236"/>
                  </a:lnTo>
                  <a:lnTo>
                    <a:pt x="1284" y="71766"/>
                  </a:lnTo>
                  <a:lnTo>
                    <a:pt x="1201" y="74119"/>
                  </a:lnTo>
                  <a:lnTo>
                    <a:pt x="1118" y="75295"/>
                  </a:lnTo>
                  <a:lnTo>
                    <a:pt x="994" y="76471"/>
                  </a:lnTo>
                  <a:lnTo>
                    <a:pt x="787" y="76471"/>
                  </a:lnTo>
                  <a:lnTo>
                    <a:pt x="663" y="75295"/>
                  </a:lnTo>
                  <a:lnTo>
                    <a:pt x="580" y="74119"/>
                  </a:lnTo>
                  <a:lnTo>
                    <a:pt x="497" y="71766"/>
                  </a:lnTo>
                  <a:lnTo>
                    <a:pt x="414" y="68236"/>
                  </a:lnTo>
                  <a:lnTo>
                    <a:pt x="331" y="64707"/>
                  </a:lnTo>
                  <a:lnTo>
                    <a:pt x="331" y="60001"/>
                  </a:lnTo>
                  <a:lnTo>
                    <a:pt x="290" y="54119"/>
                  </a:lnTo>
                  <a:lnTo>
                    <a:pt x="331" y="48236"/>
                  </a:lnTo>
                  <a:lnTo>
                    <a:pt x="373" y="43530"/>
                  </a:lnTo>
                  <a:lnTo>
                    <a:pt x="414" y="40001"/>
                  </a:lnTo>
                  <a:lnTo>
                    <a:pt x="497" y="36471"/>
                  </a:lnTo>
                  <a:lnTo>
                    <a:pt x="580" y="34119"/>
                  </a:lnTo>
                  <a:lnTo>
                    <a:pt x="663" y="31766"/>
                  </a:lnTo>
                  <a:lnTo>
                    <a:pt x="787" y="30589"/>
                  </a:lnTo>
                  <a:close/>
                  <a:moveTo>
                    <a:pt x="11263" y="30589"/>
                  </a:moveTo>
                  <a:lnTo>
                    <a:pt x="11387" y="31766"/>
                  </a:lnTo>
                  <a:lnTo>
                    <a:pt x="11470" y="34119"/>
                  </a:lnTo>
                  <a:lnTo>
                    <a:pt x="11553" y="36471"/>
                  </a:lnTo>
                  <a:lnTo>
                    <a:pt x="11636" y="40001"/>
                  </a:lnTo>
                  <a:lnTo>
                    <a:pt x="11718" y="43530"/>
                  </a:lnTo>
                  <a:lnTo>
                    <a:pt x="11718" y="49413"/>
                  </a:lnTo>
                  <a:lnTo>
                    <a:pt x="11760" y="55295"/>
                  </a:lnTo>
                  <a:lnTo>
                    <a:pt x="11718" y="60001"/>
                  </a:lnTo>
                  <a:lnTo>
                    <a:pt x="11718" y="64707"/>
                  </a:lnTo>
                  <a:lnTo>
                    <a:pt x="11636" y="68236"/>
                  </a:lnTo>
                  <a:lnTo>
                    <a:pt x="11594" y="71766"/>
                  </a:lnTo>
                  <a:lnTo>
                    <a:pt x="11470" y="74119"/>
                  </a:lnTo>
                  <a:lnTo>
                    <a:pt x="11387" y="75295"/>
                  </a:lnTo>
                  <a:lnTo>
                    <a:pt x="11304" y="76471"/>
                  </a:lnTo>
                  <a:lnTo>
                    <a:pt x="11056" y="76471"/>
                  </a:lnTo>
                  <a:lnTo>
                    <a:pt x="10932" y="75295"/>
                  </a:lnTo>
                  <a:lnTo>
                    <a:pt x="10849" y="74119"/>
                  </a:lnTo>
                  <a:lnTo>
                    <a:pt x="10766" y="71766"/>
                  </a:lnTo>
                  <a:lnTo>
                    <a:pt x="10683" y="68236"/>
                  </a:lnTo>
                  <a:lnTo>
                    <a:pt x="10642" y="63530"/>
                  </a:lnTo>
                  <a:lnTo>
                    <a:pt x="10600" y="58824"/>
                  </a:lnTo>
                  <a:lnTo>
                    <a:pt x="10600" y="54119"/>
                  </a:lnTo>
                  <a:lnTo>
                    <a:pt x="10600" y="48236"/>
                  </a:lnTo>
                  <a:lnTo>
                    <a:pt x="10642" y="43530"/>
                  </a:lnTo>
                  <a:lnTo>
                    <a:pt x="10683" y="40001"/>
                  </a:lnTo>
                  <a:lnTo>
                    <a:pt x="10766" y="36471"/>
                  </a:lnTo>
                  <a:lnTo>
                    <a:pt x="10849" y="34119"/>
                  </a:lnTo>
                  <a:lnTo>
                    <a:pt x="10932" y="31766"/>
                  </a:lnTo>
                  <a:lnTo>
                    <a:pt x="11056" y="30589"/>
                  </a:lnTo>
                  <a:close/>
                  <a:moveTo>
                    <a:pt x="14824" y="30589"/>
                  </a:moveTo>
                  <a:lnTo>
                    <a:pt x="14948" y="31766"/>
                  </a:lnTo>
                  <a:lnTo>
                    <a:pt x="15031" y="34119"/>
                  </a:lnTo>
                  <a:lnTo>
                    <a:pt x="15114" y="36471"/>
                  </a:lnTo>
                  <a:lnTo>
                    <a:pt x="15197" y="40001"/>
                  </a:lnTo>
                  <a:lnTo>
                    <a:pt x="15238" y="43530"/>
                  </a:lnTo>
                  <a:lnTo>
                    <a:pt x="15280" y="48236"/>
                  </a:lnTo>
                  <a:lnTo>
                    <a:pt x="15280" y="54119"/>
                  </a:lnTo>
                  <a:lnTo>
                    <a:pt x="15280" y="58824"/>
                  </a:lnTo>
                  <a:lnTo>
                    <a:pt x="15238" y="63530"/>
                  </a:lnTo>
                  <a:lnTo>
                    <a:pt x="15197" y="68236"/>
                  </a:lnTo>
                  <a:lnTo>
                    <a:pt x="15114" y="71766"/>
                  </a:lnTo>
                  <a:lnTo>
                    <a:pt x="15031" y="74119"/>
                  </a:lnTo>
                  <a:lnTo>
                    <a:pt x="14907" y="75295"/>
                  </a:lnTo>
                  <a:lnTo>
                    <a:pt x="14824" y="76471"/>
                  </a:lnTo>
                  <a:lnTo>
                    <a:pt x="14576" y="76471"/>
                  </a:lnTo>
                  <a:lnTo>
                    <a:pt x="14451" y="75295"/>
                  </a:lnTo>
                  <a:lnTo>
                    <a:pt x="14327" y="72942"/>
                  </a:lnTo>
                  <a:lnTo>
                    <a:pt x="14244" y="69413"/>
                  </a:lnTo>
                  <a:lnTo>
                    <a:pt x="14162" y="62354"/>
                  </a:lnTo>
                  <a:lnTo>
                    <a:pt x="14120" y="52942"/>
                  </a:lnTo>
                  <a:lnTo>
                    <a:pt x="14120" y="48236"/>
                  </a:lnTo>
                  <a:lnTo>
                    <a:pt x="14162" y="43530"/>
                  </a:lnTo>
                  <a:lnTo>
                    <a:pt x="14244" y="40001"/>
                  </a:lnTo>
                  <a:lnTo>
                    <a:pt x="14286" y="36471"/>
                  </a:lnTo>
                  <a:lnTo>
                    <a:pt x="14410" y="34119"/>
                  </a:lnTo>
                  <a:lnTo>
                    <a:pt x="14493" y="31766"/>
                  </a:lnTo>
                  <a:lnTo>
                    <a:pt x="14617" y="30589"/>
                  </a:lnTo>
                  <a:close/>
                  <a:moveTo>
                    <a:pt x="86625" y="30589"/>
                  </a:moveTo>
                  <a:lnTo>
                    <a:pt x="86750" y="31766"/>
                  </a:lnTo>
                  <a:lnTo>
                    <a:pt x="86832" y="32942"/>
                  </a:lnTo>
                  <a:lnTo>
                    <a:pt x="86915" y="36471"/>
                  </a:lnTo>
                  <a:lnTo>
                    <a:pt x="86998" y="38824"/>
                  </a:lnTo>
                  <a:lnTo>
                    <a:pt x="87039" y="43530"/>
                  </a:lnTo>
                  <a:lnTo>
                    <a:pt x="87081" y="48236"/>
                  </a:lnTo>
                  <a:lnTo>
                    <a:pt x="87081" y="52942"/>
                  </a:lnTo>
                  <a:lnTo>
                    <a:pt x="87081" y="58824"/>
                  </a:lnTo>
                  <a:lnTo>
                    <a:pt x="87039" y="63530"/>
                  </a:lnTo>
                  <a:lnTo>
                    <a:pt x="86998" y="68236"/>
                  </a:lnTo>
                  <a:lnTo>
                    <a:pt x="86915" y="71766"/>
                  </a:lnTo>
                  <a:lnTo>
                    <a:pt x="86832" y="74119"/>
                  </a:lnTo>
                  <a:lnTo>
                    <a:pt x="86750" y="75295"/>
                  </a:lnTo>
                  <a:lnTo>
                    <a:pt x="86625" y="76471"/>
                  </a:lnTo>
                  <a:lnTo>
                    <a:pt x="86377" y="76471"/>
                  </a:lnTo>
                  <a:lnTo>
                    <a:pt x="86294" y="75295"/>
                  </a:lnTo>
                  <a:lnTo>
                    <a:pt x="86211" y="74119"/>
                  </a:lnTo>
                  <a:lnTo>
                    <a:pt x="86087" y="71766"/>
                  </a:lnTo>
                  <a:lnTo>
                    <a:pt x="86046" y="68236"/>
                  </a:lnTo>
                  <a:lnTo>
                    <a:pt x="85963" y="64707"/>
                  </a:lnTo>
                  <a:lnTo>
                    <a:pt x="85963" y="60001"/>
                  </a:lnTo>
                  <a:lnTo>
                    <a:pt x="85921" y="54119"/>
                  </a:lnTo>
                  <a:lnTo>
                    <a:pt x="85963" y="48236"/>
                  </a:lnTo>
                  <a:lnTo>
                    <a:pt x="85963" y="43530"/>
                  </a:lnTo>
                  <a:lnTo>
                    <a:pt x="86046" y="40001"/>
                  </a:lnTo>
                  <a:lnTo>
                    <a:pt x="86128" y="36471"/>
                  </a:lnTo>
                  <a:lnTo>
                    <a:pt x="86211" y="34119"/>
                  </a:lnTo>
                  <a:lnTo>
                    <a:pt x="86294" y="31766"/>
                  </a:lnTo>
                  <a:lnTo>
                    <a:pt x="86418" y="30589"/>
                  </a:lnTo>
                  <a:close/>
                  <a:moveTo>
                    <a:pt x="88903" y="30589"/>
                  </a:moveTo>
                  <a:lnTo>
                    <a:pt x="89027" y="31766"/>
                  </a:lnTo>
                  <a:lnTo>
                    <a:pt x="89151" y="34119"/>
                  </a:lnTo>
                  <a:lnTo>
                    <a:pt x="89234" y="36471"/>
                  </a:lnTo>
                  <a:lnTo>
                    <a:pt x="89317" y="40001"/>
                  </a:lnTo>
                  <a:lnTo>
                    <a:pt x="89358" y="43530"/>
                  </a:lnTo>
                  <a:lnTo>
                    <a:pt x="89400" y="48236"/>
                  </a:lnTo>
                  <a:lnTo>
                    <a:pt x="89400" y="52942"/>
                  </a:lnTo>
                  <a:lnTo>
                    <a:pt x="89400" y="58824"/>
                  </a:lnTo>
                  <a:lnTo>
                    <a:pt x="89358" y="63530"/>
                  </a:lnTo>
                  <a:lnTo>
                    <a:pt x="89317" y="68236"/>
                  </a:lnTo>
                  <a:lnTo>
                    <a:pt x="89234" y="71766"/>
                  </a:lnTo>
                  <a:lnTo>
                    <a:pt x="89151" y="74119"/>
                  </a:lnTo>
                  <a:lnTo>
                    <a:pt x="89027" y="75295"/>
                  </a:lnTo>
                  <a:lnTo>
                    <a:pt x="88903" y="76471"/>
                  </a:lnTo>
                  <a:lnTo>
                    <a:pt x="88654" y="76471"/>
                  </a:lnTo>
                  <a:lnTo>
                    <a:pt x="88530" y="75295"/>
                  </a:lnTo>
                  <a:lnTo>
                    <a:pt x="88406" y="74119"/>
                  </a:lnTo>
                  <a:lnTo>
                    <a:pt x="88323" y="71766"/>
                  </a:lnTo>
                  <a:lnTo>
                    <a:pt x="88240" y="68236"/>
                  </a:lnTo>
                  <a:lnTo>
                    <a:pt x="88199" y="63530"/>
                  </a:lnTo>
                  <a:lnTo>
                    <a:pt x="88157" y="58824"/>
                  </a:lnTo>
                  <a:lnTo>
                    <a:pt x="88157" y="54119"/>
                  </a:lnTo>
                  <a:lnTo>
                    <a:pt x="88157" y="48236"/>
                  </a:lnTo>
                  <a:lnTo>
                    <a:pt x="88199" y="43530"/>
                  </a:lnTo>
                  <a:lnTo>
                    <a:pt x="88240" y="40001"/>
                  </a:lnTo>
                  <a:lnTo>
                    <a:pt x="88323" y="36471"/>
                  </a:lnTo>
                  <a:lnTo>
                    <a:pt x="88406" y="34119"/>
                  </a:lnTo>
                  <a:lnTo>
                    <a:pt x="88530" y="31766"/>
                  </a:lnTo>
                  <a:lnTo>
                    <a:pt x="88654" y="30589"/>
                  </a:lnTo>
                  <a:close/>
                  <a:moveTo>
                    <a:pt x="107578" y="30589"/>
                  </a:moveTo>
                  <a:lnTo>
                    <a:pt x="107660" y="31766"/>
                  </a:lnTo>
                  <a:lnTo>
                    <a:pt x="107785" y="34119"/>
                  </a:lnTo>
                  <a:lnTo>
                    <a:pt x="107868" y="36471"/>
                  </a:lnTo>
                  <a:lnTo>
                    <a:pt x="107950" y="40001"/>
                  </a:lnTo>
                  <a:lnTo>
                    <a:pt x="108033" y="43530"/>
                  </a:lnTo>
                  <a:lnTo>
                    <a:pt x="108033" y="48236"/>
                  </a:lnTo>
                  <a:lnTo>
                    <a:pt x="108075" y="52942"/>
                  </a:lnTo>
                  <a:lnTo>
                    <a:pt x="108033" y="58824"/>
                  </a:lnTo>
                  <a:lnTo>
                    <a:pt x="108033" y="63530"/>
                  </a:lnTo>
                  <a:lnTo>
                    <a:pt x="107950" y="68236"/>
                  </a:lnTo>
                  <a:lnTo>
                    <a:pt x="107868" y="71766"/>
                  </a:lnTo>
                  <a:lnTo>
                    <a:pt x="107785" y="74119"/>
                  </a:lnTo>
                  <a:lnTo>
                    <a:pt x="107660" y="75295"/>
                  </a:lnTo>
                  <a:lnTo>
                    <a:pt x="107578" y="76471"/>
                  </a:lnTo>
                  <a:lnTo>
                    <a:pt x="107288" y="76471"/>
                  </a:lnTo>
                  <a:lnTo>
                    <a:pt x="107164" y="75295"/>
                  </a:lnTo>
                  <a:lnTo>
                    <a:pt x="107081" y="74119"/>
                  </a:lnTo>
                  <a:lnTo>
                    <a:pt x="106998" y="71766"/>
                  </a:lnTo>
                  <a:lnTo>
                    <a:pt x="106915" y="68236"/>
                  </a:lnTo>
                  <a:lnTo>
                    <a:pt x="106832" y="63530"/>
                  </a:lnTo>
                  <a:lnTo>
                    <a:pt x="106791" y="58824"/>
                  </a:lnTo>
                  <a:lnTo>
                    <a:pt x="106791" y="54119"/>
                  </a:lnTo>
                  <a:lnTo>
                    <a:pt x="106791" y="48236"/>
                  </a:lnTo>
                  <a:lnTo>
                    <a:pt x="106832" y="43530"/>
                  </a:lnTo>
                  <a:lnTo>
                    <a:pt x="106915" y="40001"/>
                  </a:lnTo>
                  <a:lnTo>
                    <a:pt x="106998" y="36471"/>
                  </a:lnTo>
                  <a:lnTo>
                    <a:pt x="107081" y="34119"/>
                  </a:lnTo>
                  <a:lnTo>
                    <a:pt x="107164" y="31766"/>
                  </a:lnTo>
                  <a:lnTo>
                    <a:pt x="107288" y="30589"/>
                  </a:lnTo>
                  <a:close/>
                  <a:moveTo>
                    <a:pt x="2940" y="22354"/>
                  </a:moveTo>
                  <a:lnTo>
                    <a:pt x="2857" y="24707"/>
                  </a:lnTo>
                  <a:lnTo>
                    <a:pt x="2733" y="27060"/>
                  </a:lnTo>
                  <a:lnTo>
                    <a:pt x="2609" y="32942"/>
                  </a:lnTo>
                  <a:lnTo>
                    <a:pt x="2609" y="23530"/>
                  </a:lnTo>
                  <a:lnTo>
                    <a:pt x="2277" y="23530"/>
                  </a:lnTo>
                  <a:lnTo>
                    <a:pt x="2277" y="83530"/>
                  </a:lnTo>
                  <a:lnTo>
                    <a:pt x="2650" y="83530"/>
                  </a:lnTo>
                  <a:lnTo>
                    <a:pt x="2650" y="52942"/>
                  </a:lnTo>
                  <a:lnTo>
                    <a:pt x="2650" y="45883"/>
                  </a:lnTo>
                  <a:lnTo>
                    <a:pt x="2692" y="40001"/>
                  </a:lnTo>
                  <a:lnTo>
                    <a:pt x="2774" y="37648"/>
                  </a:lnTo>
                  <a:lnTo>
                    <a:pt x="2857" y="35295"/>
                  </a:lnTo>
                  <a:lnTo>
                    <a:pt x="2940" y="32942"/>
                  </a:lnTo>
                  <a:lnTo>
                    <a:pt x="3188" y="32942"/>
                  </a:lnTo>
                  <a:lnTo>
                    <a:pt x="3313" y="35295"/>
                  </a:lnTo>
                  <a:lnTo>
                    <a:pt x="3437" y="25883"/>
                  </a:lnTo>
                  <a:lnTo>
                    <a:pt x="3271" y="23530"/>
                  </a:lnTo>
                  <a:lnTo>
                    <a:pt x="3064" y="22354"/>
                  </a:lnTo>
                  <a:close/>
                  <a:moveTo>
                    <a:pt x="3644" y="23530"/>
                  </a:moveTo>
                  <a:lnTo>
                    <a:pt x="3644" y="83530"/>
                  </a:lnTo>
                  <a:lnTo>
                    <a:pt x="4017" y="83530"/>
                  </a:lnTo>
                  <a:lnTo>
                    <a:pt x="4017" y="23530"/>
                  </a:lnTo>
                  <a:close/>
                  <a:moveTo>
                    <a:pt x="5383" y="22354"/>
                  </a:moveTo>
                  <a:lnTo>
                    <a:pt x="5217" y="24707"/>
                  </a:lnTo>
                  <a:lnTo>
                    <a:pt x="5052" y="28236"/>
                  </a:lnTo>
                  <a:lnTo>
                    <a:pt x="4928" y="31766"/>
                  </a:lnTo>
                  <a:lnTo>
                    <a:pt x="4928" y="23530"/>
                  </a:lnTo>
                  <a:lnTo>
                    <a:pt x="4596" y="23530"/>
                  </a:lnTo>
                  <a:lnTo>
                    <a:pt x="4596" y="83530"/>
                  </a:lnTo>
                  <a:lnTo>
                    <a:pt x="4928" y="83530"/>
                  </a:lnTo>
                  <a:lnTo>
                    <a:pt x="4928" y="50589"/>
                  </a:lnTo>
                  <a:lnTo>
                    <a:pt x="4969" y="45883"/>
                  </a:lnTo>
                  <a:lnTo>
                    <a:pt x="4969" y="41177"/>
                  </a:lnTo>
                  <a:lnTo>
                    <a:pt x="5052" y="37648"/>
                  </a:lnTo>
                  <a:lnTo>
                    <a:pt x="5135" y="35295"/>
                  </a:lnTo>
                  <a:lnTo>
                    <a:pt x="5300" y="31766"/>
                  </a:lnTo>
                  <a:lnTo>
                    <a:pt x="5507" y="30589"/>
                  </a:lnTo>
                  <a:lnTo>
                    <a:pt x="5673" y="31766"/>
                  </a:lnTo>
                  <a:lnTo>
                    <a:pt x="5756" y="32942"/>
                  </a:lnTo>
                  <a:lnTo>
                    <a:pt x="5880" y="35295"/>
                  </a:lnTo>
                  <a:lnTo>
                    <a:pt x="5921" y="37648"/>
                  </a:lnTo>
                  <a:lnTo>
                    <a:pt x="5963" y="42354"/>
                  </a:lnTo>
                  <a:lnTo>
                    <a:pt x="5963" y="47060"/>
                  </a:lnTo>
                  <a:lnTo>
                    <a:pt x="5963" y="83530"/>
                  </a:lnTo>
                  <a:lnTo>
                    <a:pt x="6335" y="83530"/>
                  </a:lnTo>
                  <a:lnTo>
                    <a:pt x="6335" y="47060"/>
                  </a:lnTo>
                  <a:lnTo>
                    <a:pt x="6335" y="41177"/>
                  </a:lnTo>
                  <a:lnTo>
                    <a:pt x="6294" y="36471"/>
                  </a:lnTo>
                  <a:lnTo>
                    <a:pt x="6253" y="32942"/>
                  </a:lnTo>
                  <a:lnTo>
                    <a:pt x="6211" y="29413"/>
                  </a:lnTo>
                  <a:lnTo>
                    <a:pt x="6087" y="25883"/>
                  </a:lnTo>
                  <a:lnTo>
                    <a:pt x="5963" y="24707"/>
                  </a:lnTo>
                  <a:lnTo>
                    <a:pt x="5797" y="22354"/>
                  </a:lnTo>
                  <a:close/>
                  <a:moveTo>
                    <a:pt x="19089" y="5883"/>
                  </a:moveTo>
                  <a:lnTo>
                    <a:pt x="20083" y="24707"/>
                  </a:lnTo>
                  <a:lnTo>
                    <a:pt x="20083" y="65883"/>
                  </a:lnTo>
                  <a:lnTo>
                    <a:pt x="19089" y="83530"/>
                  </a:lnTo>
                  <a:lnTo>
                    <a:pt x="21822" y="83530"/>
                  </a:lnTo>
                  <a:lnTo>
                    <a:pt x="20870" y="65883"/>
                  </a:lnTo>
                  <a:lnTo>
                    <a:pt x="20870" y="17648"/>
                  </a:lnTo>
                  <a:lnTo>
                    <a:pt x="21905" y="83530"/>
                  </a:lnTo>
                  <a:lnTo>
                    <a:pt x="22650" y="83530"/>
                  </a:lnTo>
                  <a:lnTo>
                    <a:pt x="23685" y="15295"/>
                  </a:lnTo>
                  <a:lnTo>
                    <a:pt x="23685" y="65883"/>
                  </a:lnTo>
                  <a:lnTo>
                    <a:pt x="22733" y="83530"/>
                  </a:lnTo>
                  <a:lnTo>
                    <a:pt x="26087" y="83530"/>
                  </a:lnTo>
                  <a:lnTo>
                    <a:pt x="25052" y="65883"/>
                  </a:lnTo>
                  <a:lnTo>
                    <a:pt x="25052" y="24707"/>
                  </a:lnTo>
                  <a:lnTo>
                    <a:pt x="26087" y="5883"/>
                  </a:lnTo>
                  <a:lnTo>
                    <a:pt x="22981" y="5883"/>
                  </a:lnTo>
                  <a:lnTo>
                    <a:pt x="22485" y="41177"/>
                  </a:lnTo>
                  <a:lnTo>
                    <a:pt x="21905" y="5883"/>
                  </a:lnTo>
                  <a:close/>
                  <a:moveTo>
                    <a:pt x="37640" y="5883"/>
                  </a:moveTo>
                  <a:lnTo>
                    <a:pt x="38675" y="24707"/>
                  </a:lnTo>
                  <a:lnTo>
                    <a:pt x="38675" y="65883"/>
                  </a:lnTo>
                  <a:lnTo>
                    <a:pt x="37640" y="83530"/>
                  </a:lnTo>
                  <a:lnTo>
                    <a:pt x="41118" y="83530"/>
                  </a:lnTo>
                  <a:lnTo>
                    <a:pt x="40083" y="65883"/>
                  </a:lnTo>
                  <a:lnTo>
                    <a:pt x="40083" y="58824"/>
                  </a:lnTo>
                  <a:lnTo>
                    <a:pt x="41532" y="58824"/>
                  </a:lnTo>
                  <a:lnTo>
                    <a:pt x="41905" y="57648"/>
                  </a:lnTo>
                  <a:lnTo>
                    <a:pt x="42236" y="56471"/>
                  </a:lnTo>
                  <a:lnTo>
                    <a:pt x="42567" y="55295"/>
                  </a:lnTo>
                  <a:lnTo>
                    <a:pt x="42816" y="51766"/>
                  </a:lnTo>
                  <a:lnTo>
                    <a:pt x="43023" y="48236"/>
                  </a:lnTo>
                  <a:lnTo>
                    <a:pt x="43188" y="44707"/>
                  </a:lnTo>
                  <a:lnTo>
                    <a:pt x="43271" y="40001"/>
                  </a:lnTo>
                  <a:lnTo>
                    <a:pt x="43271" y="34119"/>
                  </a:lnTo>
                  <a:lnTo>
                    <a:pt x="43271" y="30156"/>
                  </a:lnTo>
                  <a:lnTo>
                    <a:pt x="44017" y="43530"/>
                  </a:lnTo>
                  <a:lnTo>
                    <a:pt x="44017" y="69413"/>
                  </a:lnTo>
                  <a:lnTo>
                    <a:pt x="43230" y="83530"/>
                  </a:lnTo>
                  <a:lnTo>
                    <a:pt x="46087" y="83530"/>
                  </a:lnTo>
                  <a:lnTo>
                    <a:pt x="45176" y="69413"/>
                  </a:lnTo>
                  <a:lnTo>
                    <a:pt x="45176" y="61177"/>
                  </a:lnTo>
                  <a:lnTo>
                    <a:pt x="45176" y="56471"/>
                  </a:lnTo>
                  <a:lnTo>
                    <a:pt x="45217" y="52942"/>
                  </a:lnTo>
                  <a:lnTo>
                    <a:pt x="45259" y="49413"/>
                  </a:lnTo>
                  <a:lnTo>
                    <a:pt x="45342" y="47060"/>
                  </a:lnTo>
                  <a:lnTo>
                    <a:pt x="45424" y="44707"/>
                  </a:lnTo>
                  <a:lnTo>
                    <a:pt x="45549" y="42354"/>
                  </a:lnTo>
                  <a:lnTo>
                    <a:pt x="45632" y="41177"/>
                  </a:lnTo>
                  <a:lnTo>
                    <a:pt x="45880" y="41177"/>
                  </a:lnTo>
                  <a:lnTo>
                    <a:pt x="46004" y="43530"/>
                  </a:lnTo>
                  <a:lnTo>
                    <a:pt x="46046" y="44707"/>
                  </a:lnTo>
                  <a:lnTo>
                    <a:pt x="46046" y="48236"/>
                  </a:lnTo>
                  <a:lnTo>
                    <a:pt x="46046" y="51766"/>
                  </a:lnTo>
                  <a:lnTo>
                    <a:pt x="45963" y="56471"/>
                  </a:lnTo>
                  <a:lnTo>
                    <a:pt x="46211" y="56471"/>
                  </a:lnTo>
                  <a:lnTo>
                    <a:pt x="46377" y="57648"/>
                  </a:lnTo>
                  <a:lnTo>
                    <a:pt x="46667" y="56471"/>
                  </a:lnTo>
                  <a:lnTo>
                    <a:pt x="46874" y="54119"/>
                  </a:lnTo>
                  <a:lnTo>
                    <a:pt x="46957" y="52942"/>
                  </a:lnTo>
                  <a:lnTo>
                    <a:pt x="46998" y="50589"/>
                  </a:lnTo>
                  <a:lnTo>
                    <a:pt x="47039" y="47060"/>
                  </a:lnTo>
                  <a:lnTo>
                    <a:pt x="47039" y="44707"/>
                  </a:lnTo>
                  <a:lnTo>
                    <a:pt x="47039" y="41177"/>
                  </a:lnTo>
                  <a:lnTo>
                    <a:pt x="46998" y="37648"/>
                  </a:lnTo>
                  <a:lnTo>
                    <a:pt x="46915" y="35295"/>
                  </a:lnTo>
                  <a:lnTo>
                    <a:pt x="46791" y="32942"/>
                  </a:lnTo>
                  <a:lnTo>
                    <a:pt x="46625" y="30589"/>
                  </a:lnTo>
                  <a:lnTo>
                    <a:pt x="46501" y="29413"/>
                  </a:lnTo>
                  <a:lnTo>
                    <a:pt x="46294" y="28236"/>
                  </a:lnTo>
                  <a:lnTo>
                    <a:pt x="46128" y="28236"/>
                  </a:lnTo>
                  <a:lnTo>
                    <a:pt x="45839" y="29413"/>
                  </a:lnTo>
                  <a:lnTo>
                    <a:pt x="45549" y="32942"/>
                  </a:lnTo>
                  <a:lnTo>
                    <a:pt x="45342" y="37648"/>
                  </a:lnTo>
                  <a:lnTo>
                    <a:pt x="45135" y="44707"/>
                  </a:lnTo>
                  <a:lnTo>
                    <a:pt x="45135" y="28236"/>
                  </a:lnTo>
                  <a:lnTo>
                    <a:pt x="43271" y="29387"/>
                  </a:lnTo>
                  <a:lnTo>
                    <a:pt x="43271" y="29387"/>
                  </a:lnTo>
                  <a:lnTo>
                    <a:pt x="43271" y="28236"/>
                  </a:lnTo>
                  <a:lnTo>
                    <a:pt x="43147" y="23530"/>
                  </a:lnTo>
                  <a:lnTo>
                    <a:pt x="42981" y="18824"/>
                  </a:lnTo>
                  <a:lnTo>
                    <a:pt x="42733" y="14119"/>
                  </a:lnTo>
                  <a:lnTo>
                    <a:pt x="42443" y="10589"/>
                  </a:lnTo>
                  <a:lnTo>
                    <a:pt x="42112" y="8236"/>
                  </a:lnTo>
                  <a:lnTo>
                    <a:pt x="41739" y="7060"/>
                  </a:lnTo>
                  <a:lnTo>
                    <a:pt x="41325" y="5883"/>
                  </a:lnTo>
                  <a:close/>
                  <a:moveTo>
                    <a:pt x="52547" y="27060"/>
                  </a:moveTo>
                  <a:lnTo>
                    <a:pt x="52174" y="28236"/>
                  </a:lnTo>
                  <a:lnTo>
                    <a:pt x="51884" y="30589"/>
                  </a:lnTo>
                  <a:lnTo>
                    <a:pt x="51636" y="35295"/>
                  </a:lnTo>
                  <a:lnTo>
                    <a:pt x="51429" y="43530"/>
                  </a:lnTo>
                  <a:lnTo>
                    <a:pt x="51429" y="28236"/>
                  </a:lnTo>
                  <a:lnTo>
                    <a:pt x="49524" y="29413"/>
                  </a:lnTo>
                  <a:lnTo>
                    <a:pt x="50311" y="43530"/>
                  </a:lnTo>
                  <a:lnTo>
                    <a:pt x="50311" y="69413"/>
                  </a:lnTo>
                  <a:lnTo>
                    <a:pt x="49607" y="82044"/>
                  </a:lnTo>
                  <a:lnTo>
                    <a:pt x="48903" y="69413"/>
                  </a:lnTo>
                  <a:lnTo>
                    <a:pt x="48903" y="28236"/>
                  </a:lnTo>
                  <a:lnTo>
                    <a:pt x="46998" y="29413"/>
                  </a:lnTo>
                  <a:lnTo>
                    <a:pt x="47743" y="43530"/>
                  </a:lnTo>
                  <a:lnTo>
                    <a:pt x="47743" y="69413"/>
                  </a:lnTo>
                  <a:lnTo>
                    <a:pt x="46998" y="83530"/>
                  </a:lnTo>
                  <a:lnTo>
                    <a:pt x="51967" y="83530"/>
                  </a:lnTo>
                  <a:lnTo>
                    <a:pt x="51470" y="72942"/>
                  </a:lnTo>
                  <a:lnTo>
                    <a:pt x="51470" y="58824"/>
                  </a:lnTo>
                  <a:lnTo>
                    <a:pt x="51470" y="55295"/>
                  </a:lnTo>
                  <a:lnTo>
                    <a:pt x="51511" y="51766"/>
                  </a:lnTo>
                  <a:lnTo>
                    <a:pt x="51553" y="49413"/>
                  </a:lnTo>
                  <a:lnTo>
                    <a:pt x="51636" y="47060"/>
                  </a:lnTo>
                  <a:lnTo>
                    <a:pt x="51718" y="44707"/>
                  </a:lnTo>
                  <a:lnTo>
                    <a:pt x="51801" y="43530"/>
                  </a:lnTo>
                  <a:lnTo>
                    <a:pt x="51926" y="42354"/>
                  </a:lnTo>
                  <a:lnTo>
                    <a:pt x="52257" y="42354"/>
                  </a:lnTo>
                  <a:lnTo>
                    <a:pt x="52381" y="44707"/>
                  </a:lnTo>
                  <a:lnTo>
                    <a:pt x="52464" y="48236"/>
                  </a:lnTo>
                  <a:lnTo>
                    <a:pt x="52505" y="54119"/>
                  </a:lnTo>
                  <a:lnTo>
                    <a:pt x="52505" y="72942"/>
                  </a:lnTo>
                  <a:lnTo>
                    <a:pt x="52008" y="83530"/>
                  </a:lnTo>
                  <a:lnTo>
                    <a:pt x="54410" y="83530"/>
                  </a:lnTo>
                  <a:lnTo>
                    <a:pt x="53665" y="69413"/>
                  </a:lnTo>
                  <a:lnTo>
                    <a:pt x="53665" y="47060"/>
                  </a:lnTo>
                  <a:lnTo>
                    <a:pt x="53623" y="42354"/>
                  </a:lnTo>
                  <a:lnTo>
                    <a:pt x="53582" y="38824"/>
                  </a:lnTo>
                  <a:lnTo>
                    <a:pt x="53499" y="35295"/>
                  </a:lnTo>
                  <a:lnTo>
                    <a:pt x="53375" y="31766"/>
                  </a:lnTo>
                  <a:lnTo>
                    <a:pt x="53209" y="29413"/>
                  </a:lnTo>
                  <a:lnTo>
                    <a:pt x="53002" y="28236"/>
                  </a:lnTo>
                  <a:lnTo>
                    <a:pt x="52795" y="27060"/>
                  </a:lnTo>
                  <a:close/>
                  <a:moveTo>
                    <a:pt x="58261" y="5883"/>
                  </a:moveTo>
                  <a:lnTo>
                    <a:pt x="59296" y="24707"/>
                  </a:lnTo>
                  <a:lnTo>
                    <a:pt x="59296" y="65883"/>
                  </a:lnTo>
                  <a:lnTo>
                    <a:pt x="58261" y="83530"/>
                  </a:lnTo>
                  <a:lnTo>
                    <a:pt x="61656" y="83530"/>
                  </a:lnTo>
                  <a:lnTo>
                    <a:pt x="60663" y="65883"/>
                  </a:lnTo>
                  <a:lnTo>
                    <a:pt x="60663" y="24707"/>
                  </a:lnTo>
                  <a:lnTo>
                    <a:pt x="61656" y="5883"/>
                  </a:lnTo>
                  <a:close/>
                  <a:moveTo>
                    <a:pt x="64803" y="27060"/>
                  </a:moveTo>
                  <a:lnTo>
                    <a:pt x="64431" y="28236"/>
                  </a:lnTo>
                  <a:lnTo>
                    <a:pt x="64141" y="30589"/>
                  </a:lnTo>
                  <a:lnTo>
                    <a:pt x="63892" y="35295"/>
                  </a:lnTo>
                  <a:lnTo>
                    <a:pt x="63685" y="43530"/>
                  </a:lnTo>
                  <a:lnTo>
                    <a:pt x="63685" y="28236"/>
                  </a:lnTo>
                  <a:lnTo>
                    <a:pt x="61781" y="29413"/>
                  </a:lnTo>
                  <a:lnTo>
                    <a:pt x="62567" y="43530"/>
                  </a:lnTo>
                  <a:lnTo>
                    <a:pt x="62567" y="69413"/>
                  </a:lnTo>
                  <a:lnTo>
                    <a:pt x="61781" y="83530"/>
                  </a:lnTo>
                  <a:lnTo>
                    <a:pt x="64182" y="83530"/>
                  </a:lnTo>
                  <a:lnTo>
                    <a:pt x="63727" y="72942"/>
                  </a:lnTo>
                  <a:lnTo>
                    <a:pt x="63727" y="58824"/>
                  </a:lnTo>
                  <a:lnTo>
                    <a:pt x="63727" y="55295"/>
                  </a:lnTo>
                  <a:lnTo>
                    <a:pt x="63768" y="51766"/>
                  </a:lnTo>
                  <a:lnTo>
                    <a:pt x="63810" y="49413"/>
                  </a:lnTo>
                  <a:lnTo>
                    <a:pt x="63892" y="47060"/>
                  </a:lnTo>
                  <a:lnTo>
                    <a:pt x="63975" y="44707"/>
                  </a:lnTo>
                  <a:lnTo>
                    <a:pt x="64058" y="43530"/>
                  </a:lnTo>
                  <a:lnTo>
                    <a:pt x="64182" y="42354"/>
                  </a:lnTo>
                  <a:lnTo>
                    <a:pt x="64513" y="42354"/>
                  </a:lnTo>
                  <a:lnTo>
                    <a:pt x="64638" y="44707"/>
                  </a:lnTo>
                  <a:lnTo>
                    <a:pt x="64721" y="48236"/>
                  </a:lnTo>
                  <a:lnTo>
                    <a:pt x="64762" y="54119"/>
                  </a:lnTo>
                  <a:lnTo>
                    <a:pt x="64762" y="72942"/>
                  </a:lnTo>
                  <a:lnTo>
                    <a:pt x="64265" y="83530"/>
                  </a:lnTo>
                  <a:lnTo>
                    <a:pt x="66667" y="83530"/>
                  </a:lnTo>
                  <a:lnTo>
                    <a:pt x="65921" y="69413"/>
                  </a:lnTo>
                  <a:lnTo>
                    <a:pt x="65921" y="47060"/>
                  </a:lnTo>
                  <a:lnTo>
                    <a:pt x="65880" y="42354"/>
                  </a:lnTo>
                  <a:lnTo>
                    <a:pt x="65839" y="38824"/>
                  </a:lnTo>
                  <a:lnTo>
                    <a:pt x="65756" y="35295"/>
                  </a:lnTo>
                  <a:lnTo>
                    <a:pt x="65632" y="31766"/>
                  </a:lnTo>
                  <a:lnTo>
                    <a:pt x="65466" y="29413"/>
                  </a:lnTo>
                  <a:lnTo>
                    <a:pt x="65259" y="28236"/>
                  </a:lnTo>
                  <a:lnTo>
                    <a:pt x="65052" y="27060"/>
                  </a:lnTo>
                  <a:close/>
                  <a:moveTo>
                    <a:pt x="75445" y="23530"/>
                  </a:moveTo>
                  <a:lnTo>
                    <a:pt x="76108" y="83530"/>
                  </a:lnTo>
                  <a:lnTo>
                    <a:pt x="76480" y="83530"/>
                  </a:lnTo>
                  <a:lnTo>
                    <a:pt x="76936" y="37648"/>
                  </a:lnTo>
                  <a:lnTo>
                    <a:pt x="77019" y="48236"/>
                  </a:lnTo>
                  <a:lnTo>
                    <a:pt x="77350" y="83530"/>
                  </a:lnTo>
                  <a:lnTo>
                    <a:pt x="77723" y="83530"/>
                  </a:lnTo>
                  <a:lnTo>
                    <a:pt x="78385" y="23530"/>
                  </a:lnTo>
                  <a:lnTo>
                    <a:pt x="78054" y="23530"/>
                  </a:lnTo>
                  <a:lnTo>
                    <a:pt x="77681" y="58824"/>
                  </a:lnTo>
                  <a:lnTo>
                    <a:pt x="77557" y="70589"/>
                  </a:lnTo>
                  <a:lnTo>
                    <a:pt x="77433" y="58824"/>
                  </a:lnTo>
                  <a:lnTo>
                    <a:pt x="77101" y="23530"/>
                  </a:lnTo>
                  <a:lnTo>
                    <a:pt x="76729" y="23530"/>
                  </a:lnTo>
                  <a:lnTo>
                    <a:pt x="76398" y="58824"/>
                  </a:lnTo>
                  <a:lnTo>
                    <a:pt x="76315" y="68236"/>
                  </a:lnTo>
                  <a:lnTo>
                    <a:pt x="76273" y="71766"/>
                  </a:lnTo>
                  <a:lnTo>
                    <a:pt x="76149" y="58824"/>
                  </a:lnTo>
                  <a:lnTo>
                    <a:pt x="75818" y="23530"/>
                  </a:lnTo>
                  <a:close/>
                  <a:moveTo>
                    <a:pt x="78427" y="23530"/>
                  </a:moveTo>
                  <a:lnTo>
                    <a:pt x="79089" y="83530"/>
                  </a:lnTo>
                  <a:lnTo>
                    <a:pt x="79462" y="83530"/>
                  </a:lnTo>
                  <a:lnTo>
                    <a:pt x="79917" y="37648"/>
                  </a:lnTo>
                  <a:lnTo>
                    <a:pt x="80000" y="48236"/>
                  </a:lnTo>
                  <a:lnTo>
                    <a:pt x="80331" y="83530"/>
                  </a:lnTo>
                  <a:lnTo>
                    <a:pt x="80704" y="83530"/>
                  </a:lnTo>
                  <a:lnTo>
                    <a:pt x="81367" y="23530"/>
                  </a:lnTo>
                  <a:lnTo>
                    <a:pt x="81035" y="23530"/>
                  </a:lnTo>
                  <a:lnTo>
                    <a:pt x="80663" y="58824"/>
                  </a:lnTo>
                  <a:lnTo>
                    <a:pt x="80538" y="70589"/>
                  </a:lnTo>
                  <a:lnTo>
                    <a:pt x="80414" y="58824"/>
                  </a:lnTo>
                  <a:lnTo>
                    <a:pt x="80124" y="23530"/>
                  </a:lnTo>
                  <a:lnTo>
                    <a:pt x="79752" y="23530"/>
                  </a:lnTo>
                  <a:lnTo>
                    <a:pt x="79379" y="58824"/>
                  </a:lnTo>
                  <a:lnTo>
                    <a:pt x="79296" y="68236"/>
                  </a:lnTo>
                  <a:lnTo>
                    <a:pt x="79296" y="71766"/>
                  </a:lnTo>
                  <a:lnTo>
                    <a:pt x="79172" y="58824"/>
                  </a:lnTo>
                  <a:lnTo>
                    <a:pt x="78799" y="23530"/>
                  </a:lnTo>
                  <a:close/>
                  <a:moveTo>
                    <a:pt x="81449" y="23530"/>
                  </a:moveTo>
                  <a:lnTo>
                    <a:pt x="82070" y="83530"/>
                  </a:lnTo>
                  <a:lnTo>
                    <a:pt x="82485" y="83530"/>
                  </a:lnTo>
                  <a:lnTo>
                    <a:pt x="82899" y="37648"/>
                  </a:lnTo>
                  <a:lnTo>
                    <a:pt x="82981" y="48236"/>
                  </a:lnTo>
                  <a:lnTo>
                    <a:pt x="83313" y="83530"/>
                  </a:lnTo>
                  <a:lnTo>
                    <a:pt x="83727" y="83530"/>
                  </a:lnTo>
                  <a:lnTo>
                    <a:pt x="84389" y="23530"/>
                  </a:lnTo>
                  <a:lnTo>
                    <a:pt x="84017" y="23530"/>
                  </a:lnTo>
                  <a:lnTo>
                    <a:pt x="83644" y="58824"/>
                  </a:lnTo>
                  <a:lnTo>
                    <a:pt x="83520" y="70589"/>
                  </a:lnTo>
                  <a:lnTo>
                    <a:pt x="83437" y="58824"/>
                  </a:lnTo>
                  <a:lnTo>
                    <a:pt x="83106" y="23530"/>
                  </a:lnTo>
                  <a:lnTo>
                    <a:pt x="82733" y="23530"/>
                  </a:lnTo>
                  <a:lnTo>
                    <a:pt x="82402" y="58824"/>
                  </a:lnTo>
                  <a:lnTo>
                    <a:pt x="82319" y="68236"/>
                  </a:lnTo>
                  <a:lnTo>
                    <a:pt x="82277" y="71766"/>
                  </a:lnTo>
                  <a:lnTo>
                    <a:pt x="82153" y="58824"/>
                  </a:lnTo>
                  <a:lnTo>
                    <a:pt x="81822" y="23530"/>
                  </a:lnTo>
                  <a:close/>
                  <a:moveTo>
                    <a:pt x="84555" y="72942"/>
                  </a:moveTo>
                  <a:lnTo>
                    <a:pt x="84555" y="83530"/>
                  </a:lnTo>
                  <a:lnTo>
                    <a:pt x="84969" y="83530"/>
                  </a:lnTo>
                  <a:lnTo>
                    <a:pt x="84969" y="72942"/>
                  </a:lnTo>
                  <a:close/>
                  <a:moveTo>
                    <a:pt x="96398" y="22354"/>
                  </a:moveTo>
                  <a:lnTo>
                    <a:pt x="96315" y="24707"/>
                  </a:lnTo>
                  <a:lnTo>
                    <a:pt x="96191" y="27060"/>
                  </a:lnTo>
                  <a:lnTo>
                    <a:pt x="96066" y="32942"/>
                  </a:lnTo>
                  <a:lnTo>
                    <a:pt x="96066" y="23530"/>
                  </a:lnTo>
                  <a:lnTo>
                    <a:pt x="95735" y="23530"/>
                  </a:lnTo>
                  <a:lnTo>
                    <a:pt x="95735" y="83530"/>
                  </a:lnTo>
                  <a:lnTo>
                    <a:pt x="96108" y="83530"/>
                  </a:lnTo>
                  <a:lnTo>
                    <a:pt x="96108" y="52942"/>
                  </a:lnTo>
                  <a:lnTo>
                    <a:pt x="96108" y="45883"/>
                  </a:lnTo>
                  <a:lnTo>
                    <a:pt x="96149" y="40001"/>
                  </a:lnTo>
                  <a:lnTo>
                    <a:pt x="96232" y="37648"/>
                  </a:lnTo>
                  <a:lnTo>
                    <a:pt x="96315" y="35295"/>
                  </a:lnTo>
                  <a:lnTo>
                    <a:pt x="96398" y="32942"/>
                  </a:lnTo>
                  <a:lnTo>
                    <a:pt x="96646" y="32942"/>
                  </a:lnTo>
                  <a:lnTo>
                    <a:pt x="96770" y="35295"/>
                  </a:lnTo>
                  <a:lnTo>
                    <a:pt x="96894" y="25883"/>
                  </a:lnTo>
                  <a:lnTo>
                    <a:pt x="96729" y="23530"/>
                  </a:lnTo>
                  <a:lnTo>
                    <a:pt x="96522" y="22354"/>
                  </a:lnTo>
                  <a:close/>
                  <a:moveTo>
                    <a:pt x="105632" y="23530"/>
                  </a:moveTo>
                  <a:lnTo>
                    <a:pt x="105632" y="83530"/>
                  </a:lnTo>
                  <a:lnTo>
                    <a:pt x="106004" y="83530"/>
                  </a:lnTo>
                  <a:lnTo>
                    <a:pt x="106004" y="23530"/>
                  </a:lnTo>
                  <a:close/>
                  <a:moveTo>
                    <a:pt x="109648" y="22354"/>
                  </a:moveTo>
                  <a:lnTo>
                    <a:pt x="109482" y="24707"/>
                  </a:lnTo>
                  <a:lnTo>
                    <a:pt x="109317" y="28236"/>
                  </a:lnTo>
                  <a:lnTo>
                    <a:pt x="109193" y="31766"/>
                  </a:lnTo>
                  <a:lnTo>
                    <a:pt x="109193" y="23530"/>
                  </a:lnTo>
                  <a:lnTo>
                    <a:pt x="108861" y="23530"/>
                  </a:lnTo>
                  <a:lnTo>
                    <a:pt x="108861" y="83530"/>
                  </a:lnTo>
                  <a:lnTo>
                    <a:pt x="109234" y="83530"/>
                  </a:lnTo>
                  <a:lnTo>
                    <a:pt x="109234" y="50589"/>
                  </a:lnTo>
                  <a:lnTo>
                    <a:pt x="109234" y="45883"/>
                  </a:lnTo>
                  <a:lnTo>
                    <a:pt x="109275" y="41177"/>
                  </a:lnTo>
                  <a:lnTo>
                    <a:pt x="109317" y="37648"/>
                  </a:lnTo>
                  <a:lnTo>
                    <a:pt x="109400" y="35295"/>
                  </a:lnTo>
                  <a:lnTo>
                    <a:pt x="109565" y="31766"/>
                  </a:lnTo>
                  <a:lnTo>
                    <a:pt x="109814" y="30589"/>
                  </a:lnTo>
                  <a:lnTo>
                    <a:pt x="109938" y="31766"/>
                  </a:lnTo>
                  <a:lnTo>
                    <a:pt x="110062" y="32942"/>
                  </a:lnTo>
                  <a:lnTo>
                    <a:pt x="110145" y="35295"/>
                  </a:lnTo>
                  <a:lnTo>
                    <a:pt x="110186" y="37648"/>
                  </a:lnTo>
                  <a:lnTo>
                    <a:pt x="110228" y="42354"/>
                  </a:lnTo>
                  <a:lnTo>
                    <a:pt x="110228" y="47060"/>
                  </a:lnTo>
                  <a:lnTo>
                    <a:pt x="110228" y="83530"/>
                  </a:lnTo>
                  <a:lnTo>
                    <a:pt x="110600" y="83530"/>
                  </a:lnTo>
                  <a:lnTo>
                    <a:pt x="110600" y="47060"/>
                  </a:lnTo>
                  <a:lnTo>
                    <a:pt x="110600" y="41177"/>
                  </a:lnTo>
                  <a:lnTo>
                    <a:pt x="110600" y="36471"/>
                  </a:lnTo>
                  <a:lnTo>
                    <a:pt x="110559" y="32942"/>
                  </a:lnTo>
                  <a:lnTo>
                    <a:pt x="110476" y="29413"/>
                  </a:lnTo>
                  <a:lnTo>
                    <a:pt x="110393" y="25883"/>
                  </a:lnTo>
                  <a:lnTo>
                    <a:pt x="110228" y="24707"/>
                  </a:lnTo>
                  <a:lnTo>
                    <a:pt x="110062" y="22354"/>
                  </a:lnTo>
                  <a:close/>
                  <a:moveTo>
                    <a:pt x="111263" y="72942"/>
                  </a:moveTo>
                  <a:lnTo>
                    <a:pt x="111263" y="83530"/>
                  </a:lnTo>
                  <a:lnTo>
                    <a:pt x="111677" y="83530"/>
                  </a:lnTo>
                  <a:lnTo>
                    <a:pt x="111677" y="72942"/>
                  </a:lnTo>
                  <a:close/>
                  <a:moveTo>
                    <a:pt x="7329" y="2354"/>
                  </a:moveTo>
                  <a:lnTo>
                    <a:pt x="6957" y="8236"/>
                  </a:lnTo>
                  <a:lnTo>
                    <a:pt x="6957" y="23530"/>
                  </a:lnTo>
                  <a:lnTo>
                    <a:pt x="6667" y="23530"/>
                  </a:lnTo>
                  <a:lnTo>
                    <a:pt x="6667" y="31766"/>
                  </a:lnTo>
                  <a:lnTo>
                    <a:pt x="6957" y="31766"/>
                  </a:lnTo>
                  <a:lnTo>
                    <a:pt x="6957" y="65883"/>
                  </a:lnTo>
                  <a:lnTo>
                    <a:pt x="6957" y="74119"/>
                  </a:lnTo>
                  <a:lnTo>
                    <a:pt x="6998" y="78824"/>
                  </a:lnTo>
                  <a:lnTo>
                    <a:pt x="7039" y="81177"/>
                  </a:lnTo>
                  <a:lnTo>
                    <a:pt x="7164" y="83530"/>
                  </a:lnTo>
                  <a:lnTo>
                    <a:pt x="7288" y="84707"/>
                  </a:lnTo>
                  <a:lnTo>
                    <a:pt x="7578" y="84707"/>
                  </a:lnTo>
                  <a:lnTo>
                    <a:pt x="7743" y="83530"/>
                  </a:lnTo>
                  <a:lnTo>
                    <a:pt x="7702" y="75295"/>
                  </a:lnTo>
                  <a:lnTo>
                    <a:pt x="7453" y="75295"/>
                  </a:lnTo>
                  <a:lnTo>
                    <a:pt x="7412" y="74119"/>
                  </a:lnTo>
                  <a:lnTo>
                    <a:pt x="7371" y="74119"/>
                  </a:lnTo>
                  <a:lnTo>
                    <a:pt x="7329" y="72942"/>
                  </a:lnTo>
                  <a:lnTo>
                    <a:pt x="7329" y="70589"/>
                  </a:lnTo>
                  <a:lnTo>
                    <a:pt x="7329" y="67060"/>
                  </a:lnTo>
                  <a:lnTo>
                    <a:pt x="7329" y="31766"/>
                  </a:lnTo>
                  <a:lnTo>
                    <a:pt x="7702" y="31766"/>
                  </a:lnTo>
                  <a:lnTo>
                    <a:pt x="7702" y="23530"/>
                  </a:lnTo>
                  <a:lnTo>
                    <a:pt x="7329" y="23530"/>
                  </a:lnTo>
                  <a:lnTo>
                    <a:pt x="7329" y="2354"/>
                  </a:lnTo>
                  <a:close/>
                  <a:moveTo>
                    <a:pt x="70849" y="63530"/>
                  </a:moveTo>
                  <a:lnTo>
                    <a:pt x="70642" y="67060"/>
                  </a:lnTo>
                  <a:lnTo>
                    <a:pt x="70559" y="68236"/>
                  </a:lnTo>
                  <a:lnTo>
                    <a:pt x="70518" y="70589"/>
                  </a:lnTo>
                  <a:lnTo>
                    <a:pt x="70476" y="71766"/>
                  </a:lnTo>
                  <a:lnTo>
                    <a:pt x="70476" y="74119"/>
                  </a:lnTo>
                  <a:lnTo>
                    <a:pt x="70476" y="76471"/>
                  </a:lnTo>
                  <a:lnTo>
                    <a:pt x="70518" y="78824"/>
                  </a:lnTo>
                  <a:lnTo>
                    <a:pt x="70559" y="80001"/>
                  </a:lnTo>
                  <a:lnTo>
                    <a:pt x="70642" y="82354"/>
                  </a:lnTo>
                  <a:lnTo>
                    <a:pt x="70849" y="84707"/>
                  </a:lnTo>
                  <a:lnTo>
                    <a:pt x="71304" y="84707"/>
                  </a:lnTo>
                  <a:lnTo>
                    <a:pt x="71511" y="82354"/>
                  </a:lnTo>
                  <a:lnTo>
                    <a:pt x="71553" y="80001"/>
                  </a:lnTo>
                  <a:lnTo>
                    <a:pt x="71636" y="78824"/>
                  </a:lnTo>
                  <a:lnTo>
                    <a:pt x="71677" y="76471"/>
                  </a:lnTo>
                  <a:lnTo>
                    <a:pt x="71677" y="74119"/>
                  </a:lnTo>
                  <a:lnTo>
                    <a:pt x="71677" y="71766"/>
                  </a:lnTo>
                  <a:lnTo>
                    <a:pt x="71636" y="70589"/>
                  </a:lnTo>
                  <a:lnTo>
                    <a:pt x="71553" y="68236"/>
                  </a:lnTo>
                  <a:lnTo>
                    <a:pt x="71511" y="67060"/>
                  </a:lnTo>
                  <a:lnTo>
                    <a:pt x="71304" y="63530"/>
                  </a:lnTo>
                  <a:close/>
                  <a:moveTo>
                    <a:pt x="92712" y="2354"/>
                  </a:moveTo>
                  <a:lnTo>
                    <a:pt x="92340" y="8236"/>
                  </a:lnTo>
                  <a:lnTo>
                    <a:pt x="92340" y="23530"/>
                  </a:lnTo>
                  <a:lnTo>
                    <a:pt x="92091" y="23530"/>
                  </a:lnTo>
                  <a:lnTo>
                    <a:pt x="92091" y="31766"/>
                  </a:lnTo>
                  <a:lnTo>
                    <a:pt x="92340" y="31766"/>
                  </a:lnTo>
                  <a:lnTo>
                    <a:pt x="92340" y="65883"/>
                  </a:lnTo>
                  <a:lnTo>
                    <a:pt x="92381" y="74119"/>
                  </a:lnTo>
                  <a:lnTo>
                    <a:pt x="92381" y="78824"/>
                  </a:lnTo>
                  <a:lnTo>
                    <a:pt x="92464" y="81177"/>
                  </a:lnTo>
                  <a:lnTo>
                    <a:pt x="92547" y="83530"/>
                  </a:lnTo>
                  <a:lnTo>
                    <a:pt x="92671" y="84707"/>
                  </a:lnTo>
                  <a:lnTo>
                    <a:pt x="93002" y="84707"/>
                  </a:lnTo>
                  <a:lnTo>
                    <a:pt x="93126" y="83530"/>
                  </a:lnTo>
                  <a:lnTo>
                    <a:pt x="93085" y="75295"/>
                  </a:lnTo>
                  <a:lnTo>
                    <a:pt x="92836" y="75295"/>
                  </a:lnTo>
                  <a:lnTo>
                    <a:pt x="92795" y="74119"/>
                  </a:lnTo>
                  <a:lnTo>
                    <a:pt x="92754" y="74119"/>
                  </a:lnTo>
                  <a:lnTo>
                    <a:pt x="92754" y="72942"/>
                  </a:lnTo>
                  <a:lnTo>
                    <a:pt x="92712" y="70589"/>
                  </a:lnTo>
                  <a:lnTo>
                    <a:pt x="92712" y="67060"/>
                  </a:lnTo>
                  <a:lnTo>
                    <a:pt x="92712" y="31766"/>
                  </a:lnTo>
                  <a:lnTo>
                    <a:pt x="93085" y="31766"/>
                  </a:lnTo>
                  <a:lnTo>
                    <a:pt x="93085" y="23530"/>
                  </a:lnTo>
                  <a:lnTo>
                    <a:pt x="92712" y="23530"/>
                  </a:lnTo>
                  <a:lnTo>
                    <a:pt x="92712" y="2354"/>
                  </a:lnTo>
                  <a:close/>
                  <a:moveTo>
                    <a:pt x="8696" y="22354"/>
                  </a:moveTo>
                  <a:lnTo>
                    <a:pt x="8530" y="24707"/>
                  </a:lnTo>
                  <a:lnTo>
                    <a:pt x="8364" y="27060"/>
                  </a:lnTo>
                  <a:lnTo>
                    <a:pt x="8199" y="30589"/>
                  </a:lnTo>
                  <a:lnTo>
                    <a:pt x="8075" y="35295"/>
                  </a:lnTo>
                  <a:lnTo>
                    <a:pt x="7992" y="41177"/>
                  </a:lnTo>
                  <a:lnTo>
                    <a:pt x="7950" y="47060"/>
                  </a:lnTo>
                  <a:lnTo>
                    <a:pt x="7909" y="54119"/>
                  </a:lnTo>
                  <a:lnTo>
                    <a:pt x="7950" y="61177"/>
                  </a:lnTo>
                  <a:lnTo>
                    <a:pt x="7992" y="67060"/>
                  </a:lnTo>
                  <a:lnTo>
                    <a:pt x="8075" y="72942"/>
                  </a:lnTo>
                  <a:lnTo>
                    <a:pt x="8199" y="77648"/>
                  </a:lnTo>
                  <a:lnTo>
                    <a:pt x="8323" y="81177"/>
                  </a:lnTo>
                  <a:lnTo>
                    <a:pt x="8530" y="83530"/>
                  </a:lnTo>
                  <a:lnTo>
                    <a:pt x="8737" y="84707"/>
                  </a:lnTo>
                  <a:lnTo>
                    <a:pt x="8944" y="85883"/>
                  </a:lnTo>
                  <a:lnTo>
                    <a:pt x="9110" y="84707"/>
                  </a:lnTo>
                  <a:lnTo>
                    <a:pt x="9275" y="84707"/>
                  </a:lnTo>
                  <a:lnTo>
                    <a:pt x="9441" y="82354"/>
                  </a:lnTo>
                  <a:lnTo>
                    <a:pt x="9565" y="80001"/>
                  </a:lnTo>
                  <a:lnTo>
                    <a:pt x="9648" y="77648"/>
                  </a:lnTo>
                  <a:lnTo>
                    <a:pt x="9772" y="74119"/>
                  </a:lnTo>
                  <a:lnTo>
                    <a:pt x="9814" y="70589"/>
                  </a:lnTo>
                  <a:lnTo>
                    <a:pt x="9897" y="65883"/>
                  </a:lnTo>
                  <a:lnTo>
                    <a:pt x="9524" y="64707"/>
                  </a:lnTo>
                  <a:lnTo>
                    <a:pt x="9400" y="70589"/>
                  </a:lnTo>
                  <a:lnTo>
                    <a:pt x="9275" y="74119"/>
                  </a:lnTo>
                  <a:lnTo>
                    <a:pt x="9110" y="76471"/>
                  </a:lnTo>
                  <a:lnTo>
                    <a:pt x="8820" y="76471"/>
                  </a:lnTo>
                  <a:lnTo>
                    <a:pt x="8696" y="75295"/>
                  </a:lnTo>
                  <a:lnTo>
                    <a:pt x="8571" y="74119"/>
                  </a:lnTo>
                  <a:lnTo>
                    <a:pt x="8489" y="71766"/>
                  </a:lnTo>
                  <a:lnTo>
                    <a:pt x="8406" y="68236"/>
                  </a:lnTo>
                  <a:lnTo>
                    <a:pt x="8364" y="64707"/>
                  </a:lnTo>
                  <a:lnTo>
                    <a:pt x="8323" y="61177"/>
                  </a:lnTo>
                  <a:lnTo>
                    <a:pt x="8282" y="56471"/>
                  </a:lnTo>
                  <a:lnTo>
                    <a:pt x="9897" y="56471"/>
                  </a:lnTo>
                  <a:lnTo>
                    <a:pt x="9897" y="55295"/>
                  </a:lnTo>
                  <a:lnTo>
                    <a:pt x="9897" y="54119"/>
                  </a:lnTo>
                  <a:lnTo>
                    <a:pt x="9897" y="47060"/>
                  </a:lnTo>
                  <a:lnTo>
                    <a:pt x="9814" y="40001"/>
                  </a:lnTo>
                  <a:lnTo>
                    <a:pt x="9731" y="35295"/>
                  </a:lnTo>
                  <a:lnTo>
                    <a:pt x="9607" y="30589"/>
                  </a:lnTo>
                  <a:lnTo>
                    <a:pt x="9482" y="27060"/>
                  </a:lnTo>
                  <a:lnTo>
                    <a:pt x="9317" y="24707"/>
                  </a:lnTo>
                  <a:lnTo>
                    <a:pt x="9110" y="22354"/>
                  </a:lnTo>
                  <a:close/>
                  <a:moveTo>
                    <a:pt x="11718" y="1"/>
                  </a:moveTo>
                  <a:lnTo>
                    <a:pt x="11718" y="30589"/>
                  </a:lnTo>
                  <a:lnTo>
                    <a:pt x="11594" y="27060"/>
                  </a:lnTo>
                  <a:lnTo>
                    <a:pt x="11470" y="24707"/>
                  </a:lnTo>
                  <a:lnTo>
                    <a:pt x="11304" y="22354"/>
                  </a:lnTo>
                  <a:lnTo>
                    <a:pt x="11139" y="22354"/>
                  </a:lnTo>
                  <a:lnTo>
                    <a:pt x="10849" y="23530"/>
                  </a:lnTo>
                  <a:lnTo>
                    <a:pt x="10642" y="25883"/>
                  </a:lnTo>
                  <a:lnTo>
                    <a:pt x="10435" y="30589"/>
                  </a:lnTo>
                  <a:lnTo>
                    <a:pt x="10311" y="37648"/>
                  </a:lnTo>
                  <a:lnTo>
                    <a:pt x="10228" y="44707"/>
                  </a:lnTo>
                  <a:lnTo>
                    <a:pt x="10228" y="54119"/>
                  </a:lnTo>
                  <a:lnTo>
                    <a:pt x="10228" y="62354"/>
                  </a:lnTo>
                  <a:lnTo>
                    <a:pt x="10311" y="70589"/>
                  </a:lnTo>
                  <a:lnTo>
                    <a:pt x="10476" y="76471"/>
                  </a:lnTo>
                  <a:lnTo>
                    <a:pt x="10683" y="81177"/>
                  </a:lnTo>
                  <a:lnTo>
                    <a:pt x="10890" y="84707"/>
                  </a:lnTo>
                  <a:lnTo>
                    <a:pt x="11139" y="85883"/>
                  </a:lnTo>
                  <a:lnTo>
                    <a:pt x="11304" y="84707"/>
                  </a:lnTo>
                  <a:lnTo>
                    <a:pt x="11470" y="83530"/>
                  </a:lnTo>
                  <a:lnTo>
                    <a:pt x="11636" y="80001"/>
                  </a:lnTo>
                  <a:lnTo>
                    <a:pt x="11718" y="76471"/>
                  </a:lnTo>
                  <a:lnTo>
                    <a:pt x="11718" y="83530"/>
                  </a:lnTo>
                  <a:lnTo>
                    <a:pt x="12091" y="83530"/>
                  </a:lnTo>
                  <a:lnTo>
                    <a:pt x="12091" y="1"/>
                  </a:lnTo>
                  <a:close/>
                  <a:moveTo>
                    <a:pt x="13789" y="1"/>
                  </a:moveTo>
                  <a:lnTo>
                    <a:pt x="13789" y="83530"/>
                  </a:lnTo>
                  <a:lnTo>
                    <a:pt x="14120" y="83530"/>
                  </a:lnTo>
                  <a:lnTo>
                    <a:pt x="14120" y="76471"/>
                  </a:lnTo>
                  <a:lnTo>
                    <a:pt x="14244" y="80001"/>
                  </a:lnTo>
                  <a:lnTo>
                    <a:pt x="14410" y="83530"/>
                  </a:lnTo>
                  <a:lnTo>
                    <a:pt x="14534" y="84707"/>
                  </a:lnTo>
                  <a:lnTo>
                    <a:pt x="14741" y="85883"/>
                  </a:lnTo>
                  <a:lnTo>
                    <a:pt x="14907" y="84707"/>
                  </a:lnTo>
                  <a:lnTo>
                    <a:pt x="15073" y="83530"/>
                  </a:lnTo>
                  <a:lnTo>
                    <a:pt x="15238" y="81177"/>
                  </a:lnTo>
                  <a:lnTo>
                    <a:pt x="15404" y="76471"/>
                  </a:lnTo>
                  <a:lnTo>
                    <a:pt x="15487" y="71766"/>
                  </a:lnTo>
                  <a:lnTo>
                    <a:pt x="15611" y="67060"/>
                  </a:lnTo>
                  <a:lnTo>
                    <a:pt x="15652" y="60001"/>
                  </a:lnTo>
                  <a:lnTo>
                    <a:pt x="15652" y="52942"/>
                  </a:lnTo>
                  <a:lnTo>
                    <a:pt x="15652" y="47060"/>
                  </a:lnTo>
                  <a:lnTo>
                    <a:pt x="15611" y="41177"/>
                  </a:lnTo>
                  <a:lnTo>
                    <a:pt x="15528" y="35295"/>
                  </a:lnTo>
                  <a:lnTo>
                    <a:pt x="15404" y="30589"/>
                  </a:lnTo>
                  <a:lnTo>
                    <a:pt x="15280" y="27060"/>
                  </a:lnTo>
                  <a:lnTo>
                    <a:pt x="15114" y="24707"/>
                  </a:lnTo>
                  <a:lnTo>
                    <a:pt x="14948" y="22354"/>
                  </a:lnTo>
                  <a:lnTo>
                    <a:pt x="14576" y="22354"/>
                  </a:lnTo>
                  <a:lnTo>
                    <a:pt x="14410" y="24707"/>
                  </a:lnTo>
                  <a:lnTo>
                    <a:pt x="14286" y="27060"/>
                  </a:lnTo>
                  <a:lnTo>
                    <a:pt x="14162" y="30589"/>
                  </a:lnTo>
                  <a:lnTo>
                    <a:pt x="14162" y="1"/>
                  </a:lnTo>
                  <a:close/>
                  <a:moveTo>
                    <a:pt x="88571" y="22354"/>
                  </a:moveTo>
                  <a:lnTo>
                    <a:pt x="88406" y="23530"/>
                  </a:lnTo>
                  <a:lnTo>
                    <a:pt x="88240" y="25883"/>
                  </a:lnTo>
                  <a:lnTo>
                    <a:pt x="88116" y="29413"/>
                  </a:lnTo>
                  <a:lnTo>
                    <a:pt x="87950" y="32942"/>
                  </a:lnTo>
                  <a:lnTo>
                    <a:pt x="87868" y="38824"/>
                  </a:lnTo>
                  <a:lnTo>
                    <a:pt x="87785" y="45883"/>
                  </a:lnTo>
                  <a:lnTo>
                    <a:pt x="87785" y="54119"/>
                  </a:lnTo>
                  <a:lnTo>
                    <a:pt x="87785" y="61177"/>
                  </a:lnTo>
                  <a:lnTo>
                    <a:pt x="87826" y="67060"/>
                  </a:lnTo>
                  <a:lnTo>
                    <a:pt x="87950" y="72942"/>
                  </a:lnTo>
                  <a:lnTo>
                    <a:pt x="88033" y="77648"/>
                  </a:lnTo>
                  <a:lnTo>
                    <a:pt x="88199" y="81177"/>
                  </a:lnTo>
                  <a:lnTo>
                    <a:pt x="88364" y="83530"/>
                  </a:lnTo>
                  <a:lnTo>
                    <a:pt x="88571" y="84707"/>
                  </a:lnTo>
                  <a:lnTo>
                    <a:pt x="88779" y="85883"/>
                  </a:lnTo>
                  <a:lnTo>
                    <a:pt x="89068" y="84707"/>
                  </a:lnTo>
                  <a:lnTo>
                    <a:pt x="89317" y="82354"/>
                  </a:lnTo>
                  <a:lnTo>
                    <a:pt x="89524" y="77648"/>
                  </a:lnTo>
                  <a:lnTo>
                    <a:pt x="89648" y="71766"/>
                  </a:lnTo>
                  <a:lnTo>
                    <a:pt x="89772" y="63530"/>
                  </a:lnTo>
                  <a:lnTo>
                    <a:pt x="89772" y="52942"/>
                  </a:lnTo>
                  <a:lnTo>
                    <a:pt x="89772" y="45883"/>
                  </a:lnTo>
                  <a:lnTo>
                    <a:pt x="89731" y="40001"/>
                  </a:lnTo>
                  <a:lnTo>
                    <a:pt x="89648" y="35295"/>
                  </a:lnTo>
                  <a:lnTo>
                    <a:pt x="89524" y="30589"/>
                  </a:lnTo>
                  <a:lnTo>
                    <a:pt x="89358" y="27060"/>
                  </a:lnTo>
                  <a:lnTo>
                    <a:pt x="89193" y="24707"/>
                  </a:lnTo>
                  <a:lnTo>
                    <a:pt x="88986" y="22354"/>
                  </a:lnTo>
                  <a:close/>
                  <a:moveTo>
                    <a:pt x="90766" y="22354"/>
                  </a:moveTo>
                  <a:lnTo>
                    <a:pt x="90600" y="23530"/>
                  </a:lnTo>
                  <a:lnTo>
                    <a:pt x="90476" y="24707"/>
                  </a:lnTo>
                  <a:lnTo>
                    <a:pt x="90393" y="25883"/>
                  </a:lnTo>
                  <a:lnTo>
                    <a:pt x="90269" y="29413"/>
                  </a:lnTo>
                  <a:lnTo>
                    <a:pt x="90186" y="31766"/>
                  </a:lnTo>
                  <a:lnTo>
                    <a:pt x="90145" y="35295"/>
                  </a:lnTo>
                  <a:lnTo>
                    <a:pt x="90145" y="40001"/>
                  </a:lnTo>
                  <a:lnTo>
                    <a:pt x="90145" y="43530"/>
                  </a:lnTo>
                  <a:lnTo>
                    <a:pt x="90228" y="48236"/>
                  </a:lnTo>
                  <a:lnTo>
                    <a:pt x="90311" y="50589"/>
                  </a:lnTo>
                  <a:lnTo>
                    <a:pt x="90435" y="52942"/>
                  </a:lnTo>
                  <a:lnTo>
                    <a:pt x="90642" y="55295"/>
                  </a:lnTo>
                  <a:lnTo>
                    <a:pt x="91015" y="58824"/>
                  </a:lnTo>
                  <a:lnTo>
                    <a:pt x="91222" y="60001"/>
                  </a:lnTo>
                  <a:lnTo>
                    <a:pt x="91387" y="62354"/>
                  </a:lnTo>
                  <a:lnTo>
                    <a:pt x="91470" y="64707"/>
                  </a:lnTo>
                  <a:lnTo>
                    <a:pt x="91470" y="67060"/>
                  </a:lnTo>
                  <a:lnTo>
                    <a:pt x="91429" y="70589"/>
                  </a:lnTo>
                  <a:lnTo>
                    <a:pt x="91346" y="74119"/>
                  </a:lnTo>
                  <a:lnTo>
                    <a:pt x="91222" y="76471"/>
                  </a:lnTo>
                  <a:lnTo>
                    <a:pt x="90766" y="76471"/>
                  </a:lnTo>
                  <a:lnTo>
                    <a:pt x="90600" y="74119"/>
                  </a:lnTo>
                  <a:lnTo>
                    <a:pt x="90476" y="69413"/>
                  </a:lnTo>
                  <a:lnTo>
                    <a:pt x="90435" y="64707"/>
                  </a:lnTo>
                  <a:lnTo>
                    <a:pt x="90062" y="65883"/>
                  </a:lnTo>
                  <a:lnTo>
                    <a:pt x="90104" y="70589"/>
                  </a:lnTo>
                  <a:lnTo>
                    <a:pt x="90186" y="74119"/>
                  </a:lnTo>
                  <a:lnTo>
                    <a:pt x="90269" y="77648"/>
                  </a:lnTo>
                  <a:lnTo>
                    <a:pt x="90352" y="80001"/>
                  </a:lnTo>
                  <a:lnTo>
                    <a:pt x="90476" y="82354"/>
                  </a:lnTo>
                  <a:lnTo>
                    <a:pt x="90600" y="84707"/>
                  </a:lnTo>
                  <a:lnTo>
                    <a:pt x="90807" y="84707"/>
                  </a:lnTo>
                  <a:lnTo>
                    <a:pt x="90973" y="85883"/>
                  </a:lnTo>
                  <a:lnTo>
                    <a:pt x="91222" y="84707"/>
                  </a:lnTo>
                  <a:lnTo>
                    <a:pt x="91429" y="83530"/>
                  </a:lnTo>
                  <a:lnTo>
                    <a:pt x="91636" y="80001"/>
                  </a:lnTo>
                  <a:lnTo>
                    <a:pt x="91760" y="76471"/>
                  </a:lnTo>
                  <a:lnTo>
                    <a:pt x="91843" y="71766"/>
                  </a:lnTo>
                  <a:lnTo>
                    <a:pt x="91843" y="65883"/>
                  </a:lnTo>
                  <a:lnTo>
                    <a:pt x="91843" y="61177"/>
                  </a:lnTo>
                  <a:lnTo>
                    <a:pt x="91760" y="57648"/>
                  </a:lnTo>
                  <a:lnTo>
                    <a:pt x="91677" y="54119"/>
                  </a:lnTo>
                  <a:lnTo>
                    <a:pt x="91511" y="51766"/>
                  </a:lnTo>
                  <a:lnTo>
                    <a:pt x="91304" y="50589"/>
                  </a:lnTo>
                  <a:lnTo>
                    <a:pt x="90973" y="47060"/>
                  </a:lnTo>
                  <a:lnTo>
                    <a:pt x="90766" y="45883"/>
                  </a:lnTo>
                  <a:lnTo>
                    <a:pt x="90683" y="44707"/>
                  </a:lnTo>
                  <a:lnTo>
                    <a:pt x="90600" y="43530"/>
                  </a:lnTo>
                  <a:lnTo>
                    <a:pt x="90518" y="42354"/>
                  </a:lnTo>
                  <a:lnTo>
                    <a:pt x="90476" y="40001"/>
                  </a:lnTo>
                  <a:lnTo>
                    <a:pt x="90476" y="38824"/>
                  </a:lnTo>
                  <a:lnTo>
                    <a:pt x="90518" y="35295"/>
                  </a:lnTo>
                  <a:lnTo>
                    <a:pt x="90600" y="32942"/>
                  </a:lnTo>
                  <a:lnTo>
                    <a:pt x="90725" y="31766"/>
                  </a:lnTo>
                  <a:lnTo>
                    <a:pt x="90932" y="30589"/>
                  </a:lnTo>
                  <a:lnTo>
                    <a:pt x="91139" y="31766"/>
                  </a:lnTo>
                  <a:lnTo>
                    <a:pt x="91263" y="32942"/>
                  </a:lnTo>
                  <a:lnTo>
                    <a:pt x="91387" y="36471"/>
                  </a:lnTo>
                  <a:lnTo>
                    <a:pt x="91429" y="40001"/>
                  </a:lnTo>
                  <a:lnTo>
                    <a:pt x="91760" y="38824"/>
                  </a:lnTo>
                  <a:lnTo>
                    <a:pt x="91718" y="34119"/>
                  </a:lnTo>
                  <a:lnTo>
                    <a:pt x="91636" y="29413"/>
                  </a:lnTo>
                  <a:lnTo>
                    <a:pt x="91511" y="27060"/>
                  </a:lnTo>
                  <a:lnTo>
                    <a:pt x="91346" y="24707"/>
                  </a:lnTo>
                  <a:lnTo>
                    <a:pt x="91139" y="22354"/>
                  </a:lnTo>
                  <a:close/>
                  <a:moveTo>
                    <a:pt x="94120" y="22354"/>
                  </a:moveTo>
                  <a:lnTo>
                    <a:pt x="93913" y="24707"/>
                  </a:lnTo>
                  <a:lnTo>
                    <a:pt x="93747" y="27060"/>
                  </a:lnTo>
                  <a:lnTo>
                    <a:pt x="93582" y="30589"/>
                  </a:lnTo>
                  <a:lnTo>
                    <a:pt x="93458" y="35295"/>
                  </a:lnTo>
                  <a:lnTo>
                    <a:pt x="93375" y="41177"/>
                  </a:lnTo>
                  <a:lnTo>
                    <a:pt x="93333" y="47060"/>
                  </a:lnTo>
                  <a:lnTo>
                    <a:pt x="93333" y="54119"/>
                  </a:lnTo>
                  <a:lnTo>
                    <a:pt x="93333" y="61177"/>
                  </a:lnTo>
                  <a:lnTo>
                    <a:pt x="93375" y="67060"/>
                  </a:lnTo>
                  <a:lnTo>
                    <a:pt x="93458" y="72942"/>
                  </a:lnTo>
                  <a:lnTo>
                    <a:pt x="93582" y="77648"/>
                  </a:lnTo>
                  <a:lnTo>
                    <a:pt x="93747" y="81177"/>
                  </a:lnTo>
                  <a:lnTo>
                    <a:pt x="93913" y="83530"/>
                  </a:lnTo>
                  <a:lnTo>
                    <a:pt x="94120" y="84707"/>
                  </a:lnTo>
                  <a:lnTo>
                    <a:pt x="94327" y="85883"/>
                  </a:lnTo>
                  <a:lnTo>
                    <a:pt x="94534" y="84707"/>
                  </a:lnTo>
                  <a:lnTo>
                    <a:pt x="94700" y="84707"/>
                  </a:lnTo>
                  <a:lnTo>
                    <a:pt x="94824" y="82354"/>
                  </a:lnTo>
                  <a:lnTo>
                    <a:pt x="94948" y="80001"/>
                  </a:lnTo>
                  <a:lnTo>
                    <a:pt x="95073" y="77648"/>
                  </a:lnTo>
                  <a:lnTo>
                    <a:pt x="95155" y="74119"/>
                  </a:lnTo>
                  <a:lnTo>
                    <a:pt x="95238" y="70589"/>
                  </a:lnTo>
                  <a:lnTo>
                    <a:pt x="95280" y="65883"/>
                  </a:lnTo>
                  <a:lnTo>
                    <a:pt x="94907" y="64707"/>
                  </a:lnTo>
                  <a:lnTo>
                    <a:pt x="94824" y="70589"/>
                  </a:lnTo>
                  <a:lnTo>
                    <a:pt x="94700" y="74119"/>
                  </a:lnTo>
                  <a:lnTo>
                    <a:pt x="94534" y="76471"/>
                  </a:lnTo>
                  <a:lnTo>
                    <a:pt x="94203" y="76471"/>
                  </a:lnTo>
                  <a:lnTo>
                    <a:pt x="94079" y="75295"/>
                  </a:lnTo>
                  <a:lnTo>
                    <a:pt x="93996" y="74119"/>
                  </a:lnTo>
                  <a:lnTo>
                    <a:pt x="93913" y="71766"/>
                  </a:lnTo>
                  <a:lnTo>
                    <a:pt x="93830" y="68236"/>
                  </a:lnTo>
                  <a:lnTo>
                    <a:pt x="93747" y="64707"/>
                  </a:lnTo>
                  <a:lnTo>
                    <a:pt x="93706" y="61177"/>
                  </a:lnTo>
                  <a:lnTo>
                    <a:pt x="93706" y="56471"/>
                  </a:lnTo>
                  <a:lnTo>
                    <a:pt x="95280" y="56471"/>
                  </a:lnTo>
                  <a:lnTo>
                    <a:pt x="95280" y="55295"/>
                  </a:lnTo>
                  <a:lnTo>
                    <a:pt x="95280" y="54119"/>
                  </a:lnTo>
                  <a:lnTo>
                    <a:pt x="95280" y="47060"/>
                  </a:lnTo>
                  <a:lnTo>
                    <a:pt x="95238" y="40001"/>
                  </a:lnTo>
                  <a:lnTo>
                    <a:pt x="95155" y="35295"/>
                  </a:lnTo>
                  <a:lnTo>
                    <a:pt x="95031" y="30589"/>
                  </a:lnTo>
                  <a:lnTo>
                    <a:pt x="94865" y="27060"/>
                  </a:lnTo>
                  <a:lnTo>
                    <a:pt x="94700" y="24707"/>
                  </a:lnTo>
                  <a:lnTo>
                    <a:pt x="94534" y="22354"/>
                  </a:lnTo>
                  <a:close/>
                  <a:moveTo>
                    <a:pt x="97681" y="22354"/>
                  </a:moveTo>
                  <a:lnTo>
                    <a:pt x="97516" y="23530"/>
                  </a:lnTo>
                  <a:lnTo>
                    <a:pt x="97391" y="24707"/>
                  </a:lnTo>
                  <a:lnTo>
                    <a:pt x="97267" y="25883"/>
                  </a:lnTo>
                  <a:lnTo>
                    <a:pt x="97184" y="29413"/>
                  </a:lnTo>
                  <a:lnTo>
                    <a:pt x="97101" y="31766"/>
                  </a:lnTo>
                  <a:lnTo>
                    <a:pt x="97060" y="35295"/>
                  </a:lnTo>
                  <a:lnTo>
                    <a:pt x="97019" y="40001"/>
                  </a:lnTo>
                  <a:lnTo>
                    <a:pt x="97060" y="43530"/>
                  </a:lnTo>
                  <a:lnTo>
                    <a:pt x="97101" y="48236"/>
                  </a:lnTo>
                  <a:lnTo>
                    <a:pt x="97226" y="50589"/>
                  </a:lnTo>
                  <a:lnTo>
                    <a:pt x="97350" y="52942"/>
                  </a:lnTo>
                  <a:lnTo>
                    <a:pt x="97557" y="55295"/>
                  </a:lnTo>
                  <a:lnTo>
                    <a:pt x="97888" y="58824"/>
                  </a:lnTo>
                  <a:lnTo>
                    <a:pt x="98137" y="60001"/>
                  </a:lnTo>
                  <a:lnTo>
                    <a:pt x="98261" y="62354"/>
                  </a:lnTo>
                  <a:lnTo>
                    <a:pt x="98344" y="64707"/>
                  </a:lnTo>
                  <a:lnTo>
                    <a:pt x="98385" y="67060"/>
                  </a:lnTo>
                  <a:lnTo>
                    <a:pt x="98344" y="70589"/>
                  </a:lnTo>
                  <a:lnTo>
                    <a:pt x="98261" y="74119"/>
                  </a:lnTo>
                  <a:lnTo>
                    <a:pt x="98095" y="76471"/>
                  </a:lnTo>
                  <a:lnTo>
                    <a:pt x="97681" y="76471"/>
                  </a:lnTo>
                  <a:lnTo>
                    <a:pt x="97516" y="74119"/>
                  </a:lnTo>
                  <a:lnTo>
                    <a:pt x="97391" y="69413"/>
                  </a:lnTo>
                  <a:lnTo>
                    <a:pt x="97350" y="64707"/>
                  </a:lnTo>
                  <a:lnTo>
                    <a:pt x="96977" y="65883"/>
                  </a:lnTo>
                  <a:lnTo>
                    <a:pt x="97019" y="70589"/>
                  </a:lnTo>
                  <a:lnTo>
                    <a:pt x="97060" y="74119"/>
                  </a:lnTo>
                  <a:lnTo>
                    <a:pt x="97143" y="77648"/>
                  </a:lnTo>
                  <a:lnTo>
                    <a:pt x="97267" y="80001"/>
                  </a:lnTo>
                  <a:lnTo>
                    <a:pt x="97391" y="82354"/>
                  </a:lnTo>
                  <a:lnTo>
                    <a:pt x="97516" y="84707"/>
                  </a:lnTo>
                  <a:lnTo>
                    <a:pt x="97681" y="84707"/>
                  </a:lnTo>
                  <a:lnTo>
                    <a:pt x="97888" y="85883"/>
                  </a:lnTo>
                  <a:lnTo>
                    <a:pt x="98137" y="84707"/>
                  </a:lnTo>
                  <a:lnTo>
                    <a:pt x="98344" y="83530"/>
                  </a:lnTo>
                  <a:lnTo>
                    <a:pt x="98509" y="80001"/>
                  </a:lnTo>
                  <a:lnTo>
                    <a:pt x="98634" y="76471"/>
                  </a:lnTo>
                  <a:lnTo>
                    <a:pt x="98716" y="71766"/>
                  </a:lnTo>
                  <a:lnTo>
                    <a:pt x="98758" y="65883"/>
                  </a:lnTo>
                  <a:lnTo>
                    <a:pt x="98758" y="61177"/>
                  </a:lnTo>
                  <a:lnTo>
                    <a:pt x="98675" y="57648"/>
                  </a:lnTo>
                  <a:lnTo>
                    <a:pt x="98551" y="54119"/>
                  </a:lnTo>
                  <a:lnTo>
                    <a:pt x="98427" y="51766"/>
                  </a:lnTo>
                  <a:lnTo>
                    <a:pt x="98220" y="50589"/>
                  </a:lnTo>
                  <a:lnTo>
                    <a:pt x="97888" y="47060"/>
                  </a:lnTo>
                  <a:lnTo>
                    <a:pt x="97681" y="45883"/>
                  </a:lnTo>
                  <a:lnTo>
                    <a:pt x="97557" y="44707"/>
                  </a:lnTo>
                  <a:lnTo>
                    <a:pt x="97474" y="43530"/>
                  </a:lnTo>
                  <a:lnTo>
                    <a:pt x="97433" y="42354"/>
                  </a:lnTo>
                  <a:lnTo>
                    <a:pt x="97391" y="40001"/>
                  </a:lnTo>
                  <a:lnTo>
                    <a:pt x="97391" y="38824"/>
                  </a:lnTo>
                  <a:lnTo>
                    <a:pt x="97433" y="35295"/>
                  </a:lnTo>
                  <a:lnTo>
                    <a:pt x="97516" y="32942"/>
                  </a:lnTo>
                  <a:lnTo>
                    <a:pt x="97640" y="31766"/>
                  </a:lnTo>
                  <a:lnTo>
                    <a:pt x="97847" y="30589"/>
                  </a:lnTo>
                  <a:lnTo>
                    <a:pt x="98054" y="31766"/>
                  </a:lnTo>
                  <a:lnTo>
                    <a:pt x="98178" y="32942"/>
                  </a:lnTo>
                  <a:lnTo>
                    <a:pt x="98261" y="36471"/>
                  </a:lnTo>
                  <a:lnTo>
                    <a:pt x="98344" y="40001"/>
                  </a:lnTo>
                  <a:lnTo>
                    <a:pt x="98675" y="38824"/>
                  </a:lnTo>
                  <a:lnTo>
                    <a:pt x="98634" y="34119"/>
                  </a:lnTo>
                  <a:lnTo>
                    <a:pt x="98551" y="29413"/>
                  </a:lnTo>
                  <a:lnTo>
                    <a:pt x="98427" y="27060"/>
                  </a:lnTo>
                  <a:lnTo>
                    <a:pt x="98261" y="24707"/>
                  </a:lnTo>
                  <a:lnTo>
                    <a:pt x="98054" y="22354"/>
                  </a:lnTo>
                  <a:close/>
                  <a:moveTo>
                    <a:pt x="99876" y="22354"/>
                  </a:moveTo>
                  <a:lnTo>
                    <a:pt x="99669" y="24707"/>
                  </a:lnTo>
                  <a:lnTo>
                    <a:pt x="99503" y="27060"/>
                  </a:lnTo>
                  <a:lnTo>
                    <a:pt x="99338" y="30589"/>
                  </a:lnTo>
                  <a:lnTo>
                    <a:pt x="99213" y="35295"/>
                  </a:lnTo>
                  <a:lnTo>
                    <a:pt x="99130" y="41177"/>
                  </a:lnTo>
                  <a:lnTo>
                    <a:pt x="99089" y="47060"/>
                  </a:lnTo>
                  <a:lnTo>
                    <a:pt x="99089" y="54119"/>
                  </a:lnTo>
                  <a:lnTo>
                    <a:pt x="99089" y="61177"/>
                  </a:lnTo>
                  <a:lnTo>
                    <a:pt x="99130" y="67060"/>
                  </a:lnTo>
                  <a:lnTo>
                    <a:pt x="99213" y="72942"/>
                  </a:lnTo>
                  <a:lnTo>
                    <a:pt x="99338" y="77648"/>
                  </a:lnTo>
                  <a:lnTo>
                    <a:pt x="99503" y="81177"/>
                  </a:lnTo>
                  <a:lnTo>
                    <a:pt x="99669" y="83530"/>
                  </a:lnTo>
                  <a:lnTo>
                    <a:pt x="99876" y="84707"/>
                  </a:lnTo>
                  <a:lnTo>
                    <a:pt x="100083" y="85883"/>
                  </a:lnTo>
                  <a:lnTo>
                    <a:pt x="100290" y="84707"/>
                  </a:lnTo>
                  <a:lnTo>
                    <a:pt x="100456" y="84707"/>
                  </a:lnTo>
                  <a:lnTo>
                    <a:pt x="100580" y="82354"/>
                  </a:lnTo>
                  <a:lnTo>
                    <a:pt x="100704" y="80001"/>
                  </a:lnTo>
                  <a:lnTo>
                    <a:pt x="100828" y="77648"/>
                  </a:lnTo>
                  <a:lnTo>
                    <a:pt x="100911" y="74119"/>
                  </a:lnTo>
                  <a:lnTo>
                    <a:pt x="100994" y="70589"/>
                  </a:lnTo>
                  <a:lnTo>
                    <a:pt x="101035" y="65883"/>
                  </a:lnTo>
                  <a:lnTo>
                    <a:pt x="100663" y="64707"/>
                  </a:lnTo>
                  <a:lnTo>
                    <a:pt x="100580" y="70589"/>
                  </a:lnTo>
                  <a:lnTo>
                    <a:pt x="100456" y="74119"/>
                  </a:lnTo>
                  <a:lnTo>
                    <a:pt x="100290" y="76471"/>
                  </a:lnTo>
                  <a:lnTo>
                    <a:pt x="99959" y="76471"/>
                  </a:lnTo>
                  <a:lnTo>
                    <a:pt x="99834" y="75295"/>
                  </a:lnTo>
                  <a:lnTo>
                    <a:pt x="99752" y="74119"/>
                  </a:lnTo>
                  <a:lnTo>
                    <a:pt x="99669" y="71766"/>
                  </a:lnTo>
                  <a:lnTo>
                    <a:pt x="99586" y="68236"/>
                  </a:lnTo>
                  <a:lnTo>
                    <a:pt x="99503" y="64707"/>
                  </a:lnTo>
                  <a:lnTo>
                    <a:pt x="99462" y="61177"/>
                  </a:lnTo>
                  <a:lnTo>
                    <a:pt x="99462" y="56471"/>
                  </a:lnTo>
                  <a:lnTo>
                    <a:pt x="101035" y="56471"/>
                  </a:lnTo>
                  <a:lnTo>
                    <a:pt x="101035" y="55295"/>
                  </a:lnTo>
                  <a:lnTo>
                    <a:pt x="101035" y="54119"/>
                  </a:lnTo>
                  <a:lnTo>
                    <a:pt x="101035" y="47060"/>
                  </a:lnTo>
                  <a:lnTo>
                    <a:pt x="100994" y="40001"/>
                  </a:lnTo>
                  <a:lnTo>
                    <a:pt x="100911" y="35295"/>
                  </a:lnTo>
                  <a:lnTo>
                    <a:pt x="100787" y="30589"/>
                  </a:lnTo>
                  <a:lnTo>
                    <a:pt x="100621" y="27060"/>
                  </a:lnTo>
                  <a:lnTo>
                    <a:pt x="100456" y="24707"/>
                  </a:lnTo>
                  <a:lnTo>
                    <a:pt x="100290" y="22354"/>
                  </a:lnTo>
                  <a:close/>
                  <a:moveTo>
                    <a:pt x="102029" y="22354"/>
                  </a:moveTo>
                  <a:lnTo>
                    <a:pt x="101905" y="23530"/>
                  </a:lnTo>
                  <a:lnTo>
                    <a:pt x="101739" y="24707"/>
                  </a:lnTo>
                  <a:lnTo>
                    <a:pt x="101656" y="25883"/>
                  </a:lnTo>
                  <a:lnTo>
                    <a:pt x="101574" y="29413"/>
                  </a:lnTo>
                  <a:lnTo>
                    <a:pt x="101491" y="31766"/>
                  </a:lnTo>
                  <a:lnTo>
                    <a:pt x="101408" y="35295"/>
                  </a:lnTo>
                  <a:lnTo>
                    <a:pt x="101408" y="40001"/>
                  </a:lnTo>
                  <a:lnTo>
                    <a:pt x="101449" y="43530"/>
                  </a:lnTo>
                  <a:lnTo>
                    <a:pt x="101491" y="48236"/>
                  </a:lnTo>
                  <a:lnTo>
                    <a:pt x="101574" y="50589"/>
                  </a:lnTo>
                  <a:lnTo>
                    <a:pt x="101739" y="52942"/>
                  </a:lnTo>
                  <a:lnTo>
                    <a:pt x="101946" y="55295"/>
                  </a:lnTo>
                  <a:lnTo>
                    <a:pt x="102277" y="58824"/>
                  </a:lnTo>
                  <a:lnTo>
                    <a:pt x="102526" y="60001"/>
                  </a:lnTo>
                  <a:lnTo>
                    <a:pt x="102650" y="62354"/>
                  </a:lnTo>
                  <a:lnTo>
                    <a:pt x="102733" y="64707"/>
                  </a:lnTo>
                  <a:lnTo>
                    <a:pt x="102774" y="67060"/>
                  </a:lnTo>
                  <a:lnTo>
                    <a:pt x="102733" y="70589"/>
                  </a:lnTo>
                  <a:lnTo>
                    <a:pt x="102650" y="74119"/>
                  </a:lnTo>
                  <a:lnTo>
                    <a:pt x="102485" y="76471"/>
                  </a:lnTo>
                  <a:lnTo>
                    <a:pt x="102029" y="76471"/>
                  </a:lnTo>
                  <a:lnTo>
                    <a:pt x="101863" y="74119"/>
                  </a:lnTo>
                  <a:lnTo>
                    <a:pt x="101781" y="69413"/>
                  </a:lnTo>
                  <a:lnTo>
                    <a:pt x="101698" y="64707"/>
                  </a:lnTo>
                  <a:lnTo>
                    <a:pt x="101367" y="65883"/>
                  </a:lnTo>
                  <a:lnTo>
                    <a:pt x="101408" y="70589"/>
                  </a:lnTo>
                  <a:lnTo>
                    <a:pt x="101449" y="74119"/>
                  </a:lnTo>
                  <a:lnTo>
                    <a:pt x="101532" y="77648"/>
                  </a:lnTo>
                  <a:lnTo>
                    <a:pt x="101615" y="80001"/>
                  </a:lnTo>
                  <a:lnTo>
                    <a:pt x="101739" y="82354"/>
                  </a:lnTo>
                  <a:lnTo>
                    <a:pt x="101905" y="84707"/>
                  </a:lnTo>
                  <a:lnTo>
                    <a:pt x="102070" y="84707"/>
                  </a:lnTo>
                  <a:lnTo>
                    <a:pt x="102277" y="85883"/>
                  </a:lnTo>
                  <a:lnTo>
                    <a:pt x="102526" y="84707"/>
                  </a:lnTo>
                  <a:lnTo>
                    <a:pt x="102733" y="83530"/>
                  </a:lnTo>
                  <a:lnTo>
                    <a:pt x="102899" y="80001"/>
                  </a:lnTo>
                  <a:lnTo>
                    <a:pt x="103023" y="76471"/>
                  </a:lnTo>
                  <a:lnTo>
                    <a:pt x="103106" y="71766"/>
                  </a:lnTo>
                  <a:lnTo>
                    <a:pt x="103147" y="65883"/>
                  </a:lnTo>
                  <a:lnTo>
                    <a:pt x="103106" y="61177"/>
                  </a:lnTo>
                  <a:lnTo>
                    <a:pt x="103064" y="57648"/>
                  </a:lnTo>
                  <a:lnTo>
                    <a:pt x="102940" y="54119"/>
                  </a:lnTo>
                  <a:lnTo>
                    <a:pt x="102816" y="51766"/>
                  </a:lnTo>
                  <a:lnTo>
                    <a:pt x="102609" y="50589"/>
                  </a:lnTo>
                  <a:lnTo>
                    <a:pt x="102277" y="47060"/>
                  </a:lnTo>
                  <a:lnTo>
                    <a:pt x="102070" y="45883"/>
                  </a:lnTo>
                  <a:lnTo>
                    <a:pt x="101946" y="44707"/>
                  </a:lnTo>
                  <a:lnTo>
                    <a:pt x="101863" y="43530"/>
                  </a:lnTo>
                  <a:lnTo>
                    <a:pt x="101822" y="42354"/>
                  </a:lnTo>
                  <a:lnTo>
                    <a:pt x="101781" y="40001"/>
                  </a:lnTo>
                  <a:lnTo>
                    <a:pt x="101781" y="38824"/>
                  </a:lnTo>
                  <a:lnTo>
                    <a:pt x="101781" y="35295"/>
                  </a:lnTo>
                  <a:lnTo>
                    <a:pt x="101863" y="32942"/>
                  </a:lnTo>
                  <a:lnTo>
                    <a:pt x="102029" y="31766"/>
                  </a:lnTo>
                  <a:lnTo>
                    <a:pt x="102236" y="30589"/>
                  </a:lnTo>
                  <a:lnTo>
                    <a:pt x="102402" y="31766"/>
                  </a:lnTo>
                  <a:lnTo>
                    <a:pt x="102567" y="32942"/>
                  </a:lnTo>
                  <a:lnTo>
                    <a:pt x="102650" y="36471"/>
                  </a:lnTo>
                  <a:lnTo>
                    <a:pt x="102692" y="40001"/>
                  </a:lnTo>
                  <a:lnTo>
                    <a:pt x="103064" y="38824"/>
                  </a:lnTo>
                  <a:lnTo>
                    <a:pt x="103023" y="34119"/>
                  </a:lnTo>
                  <a:lnTo>
                    <a:pt x="102940" y="29413"/>
                  </a:lnTo>
                  <a:lnTo>
                    <a:pt x="102816" y="27060"/>
                  </a:lnTo>
                  <a:lnTo>
                    <a:pt x="102650" y="24707"/>
                  </a:lnTo>
                  <a:lnTo>
                    <a:pt x="102443" y="22354"/>
                  </a:lnTo>
                  <a:close/>
                  <a:moveTo>
                    <a:pt x="104099" y="22354"/>
                  </a:moveTo>
                  <a:lnTo>
                    <a:pt x="103975" y="23530"/>
                  </a:lnTo>
                  <a:lnTo>
                    <a:pt x="103810" y="24707"/>
                  </a:lnTo>
                  <a:lnTo>
                    <a:pt x="103727" y="25883"/>
                  </a:lnTo>
                  <a:lnTo>
                    <a:pt x="103644" y="29413"/>
                  </a:lnTo>
                  <a:lnTo>
                    <a:pt x="103561" y="31766"/>
                  </a:lnTo>
                  <a:lnTo>
                    <a:pt x="103520" y="35295"/>
                  </a:lnTo>
                  <a:lnTo>
                    <a:pt x="103478" y="40001"/>
                  </a:lnTo>
                  <a:lnTo>
                    <a:pt x="103520" y="43530"/>
                  </a:lnTo>
                  <a:lnTo>
                    <a:pt x="103561" y="48236"/>
                  </a:lnTo>
                  <a:lnTo>
                    <a:pt x="103644" y="50589"/>
                  </a:lnTo>
                  <a:lnTo>
                    <a:pt x="103810" y="52942"/>
                  </a:lnTo>
                  <a:lnTo>
                    <a:pt x="104017" y="55295"/>
                  </a:lnTo>
                  <a:lnTo>
                    <a:pt x="104348" y="58824"/>
                  </a:lnTo>
                  <a:lnTo>
                    <a:pt x="104596" y="60001"/>
                  </a:lnTo>
                  <a:lnTo>
                    <a:pt x="104721" y="62354"/>
                  </a:lnTo>
                  <a:lnTo>
                    <a:pt x="104803" y="64707"/>
                  </a:lnTo>
                  <a:lnTo>
                    <a:pt x="104845" y="67060"/>
                  </a:lnTo>
                  <a:lnTo>
                    <a:pt x="104803" y="70589"/>
                  </a:lnTo>
                  <a:lnTo>
                    <a:pt x="104721" y="74119"/>
                  </a:lnTo>
                  <a:lnTo>
                    <a:pt x="104555" y="76471"/>
                  </a:lnTo>
                  <a:lnTo>
                    <a:pt x="104099" y="76471"/>
                  </a:lnTo>
                  <a:lnTo>
                    <a:pt x="103934" y="74119"/>
                  </a:lnTo>
                  <a:lnTo>
                    <a:pt x="103851" y="69413"/>
                  </a:lnTo>
                  <a:lnTo>
                    <a:pt x="103768" y="64707"/>
                  </a:lnTo>
                  <a:lnTo>
                    <a:pt x="103437" y="65883"/>
                  </a:lnTo>
                  <a:lnTo>
                    <a:pt x="103478" y="70589"/>
                  </a:lnTo>
                  <a:lnTo>
                    <a:pt x="103520" y="74119"/>
                  </a:lnTo>
                  <a:lnTo>
                    <a:pt x="103603" y="77648"/>
                  </a:lnTo>
                  <a:lnTo>
                    <a:pt x="103685" y="80001"/>
                  </a:lnTo>
                  <a:lnTo>
                    <a:pt x="103810" y="82354"/>
                  </a:lnTo>
                  <a:lnTo>
                    <a:pt x="103975" y="84707"/>
                  </a:lnTo>
                  <a:lnTo>
                    <a:pt x="104141" y="84707"/>
                  </a:lnTo>
                  <a:lnTo>
                    <a:pt x="104348" y="85883"/>
                  </a:lnTo>
                  <a:lnTo>
                    <a:pt x="104596" y="84707"/>
                  </a:lnTo>
                  <a:lnTo>
                    <a:pt x="104803" y="83530"/>
                  </a:lnTo>
                  <a:lnTo>
                    <a:pt x="104969" y="80001"/>
                  </a:lnTo>
                  <a:lnTo>
                    <a:pt x="105093" y="76471"/>
                  </a:lnTo>
                  <a:lnTo>
                    <a:pt x="105176" y="71766"/>
                  </a:lnTo>
                  <a:lnTo>
                    <a:pt x="105217" y="65883"/>
                  </a:lnTo>
                  <a:lnTo>
                    <a:pt x="105176" y="61177"/>
                  </a:lnTo>
                  <a:lnTo>
                    <a:pt x="105135" y="57648"/>
                  </a:lnTo>
                  <a:lnTo>
                    <a:pt x="105010" y="54119"/>
                  </a:lnTo>
                  <a:lnTo>
                    <a:pt x="104886" y="51766"/>
                  </a:lnTo>
                  <a:lnTo>
                    <a:pt x="104679" y="50589"/>
                  </a:lnTo>
                  <a:lnTo>
                    <a:pt x="104348" y="47060"/>
                  </a:lnTo>
                  <a:lnTo>
                    <a:pt x="104141" y="45883"/>
                  </a:lnTo>
                  <a:lnTo>
                    <a:pt x="104017" y="44707"/>
                  </a:lnTo>
                  <a:lnTo>
                    <a:pt x="103934" y="43530"/>
                  </a:lnTo>
                  <a:lnTo>
                    <a:pt x="103892" y="42354"/>
                  </a:lnTo>
                  <a:lnTo>
                    <a:pt x="103851" y="40001"/>
                  </a:lnTo>
                  <a:lnTo>
                    <a:pt x="103851" y="38824"/>
                  </a:lnTo>
                  <a:lnTo>
                    <a:pt x="103851" y="35295"/>
                  </a:lnTo>
                  <a:lnTo>
                    <a:pt x="103934" y="32942"/>
                  </a:lnTo>
                  <a:lnTo>
                    <a:pt x="104099" y="31766"/>
                  </a:lnTo>
                  <a:lnTo>
                    <a:pt x="104306" y="30589"/>
                  </a:lnTo>
                  <a:lnTo>
                    <a:pt x="104472" y="31766"/>
                  </a:lnTo>
                  <a:lnTo>
                    <a:pt x="104638" y="32942"/>
                  </a:lnTo>
                  <a:lnTo>
                    <a:pt x="104721" y="36471"/>
                  </a:lnTo>
                  <a:lnTo>
                    <a:pt x="104762" y="40001"/>
                  </a:lnTo>
                  <a:lnTo>
                    <a:pt x="105135" y="38824"/>
                  </a:lnTo>
                  <a:lnTo>
                    <a:pt x="105093" y="34119"/>
                  </a:lnTo>
                  <a:lnTo>
                    <a:pt x="105010" y="29413"/>
                  </a:lnTo>
                  <a:lnTo>
                    <a:pt x="104886" y="27060"/>
                  </a:lnTo>
                  <a:lnTo>
                    <a:pt x="104721" y="24707"/>
                  </a:lnTo>
                  <a:lnTo>
                    <a:pt x="104514" y="22354"/>
                  </a:lnTo>
                  <a:close/>
                  <a:moveTo>
                    <a:pt x="107246" y="22354"/>
                  </a:moveTo>
                  <a:lnTo>
                    <a:pt x="107081" y="23530"/>
                  </a:lnTo>
                  <a:lnTo>
                    <a:pt x="106915" y="25883"/>
                  </a:lnTo>
                  <a:lnTo>
                    <a:pt x="106750" y="29413"/>
                  </a:lnTo>
                  <a:lnTo>
                    <a:pt x="106625" y="32942"/>
                  </a:lnTo>
                  <a:lnTo>
                    <a:pt x="106501" y="38824"/>
                  </a:lnTo>
                  <a:lnTo>
                    <a:pt x="106460" y="45883"/>
                  </a:lnTo>
                  <a:lnTo>
                    <a:pt x="106418" y="54119"/>
                  </a:lnTo>
                  <a:lnTo>
                    <a:pt x="106460" y="61177"/>
                  </a:lnTo>
                  <a:lnTo>
                    <a:pt x="106501" y="67060"/>
                  </a:lnTo>
                  <a:lnTo>
                    <a:pt x="106584" y="72942"/>
                  </a:lnTo>
                  <a:lnTo>
                    <a:pt x="106708" y="77648"/>
                  </a:lnTo>
                  <a:lnTo>
                    <a:pt x="106874" y="81177"/>
                  </a:lnTo>
                  <a:lnTo>
                    <a:pt x="107039" y="83530"/>
                  </a:lnTo>
                  <a:lnTo>
                    <a:pt x="107205" y="84707"/>
                  </a:lnTo>
                  <a:lnTo>
                    <a:pt x="107412" y="85883"/>
                  </a:lnTo>
                  <a:lnTo>
                    <a:pt x="107702" y="84707"/>
                  </a:lnTo>
                  <a:lnTo>
                    <a:pt x="107950" y="82354"/>
                  </a:lnTo>
                  <a:lnTo>
                    <a:pt x="108157" y="77648"/>
                  </a:lnTo>
                  <a:lnTo>
                    <a:pt x="108323" y="71766"/>
                  </a:lnTo>
                  <a:lnTo>
                    <a:pt x="108406" y="63530"/>
                  </a:lnTo>
                  <a:lnTo>
                    <a:pt x="108447" y="52942"/>
                  </a:lnTo>
                  <a:lnTo>
                    <a:pt x="108406" y="45883"/>
                  </a:lnTo>
                  <a:lnTo>
                    <a:pt x="108364" y="40001"/>
                  </a:lnTo>
                  <a:lnTo>
                    <a:pt x="108282" y="35295"/>
                  </a:lnTo>
                  <a:lnTo>
                    <a:pt x="108157" y="30589"/>
                  </a:lnTo>
                  <a:lnTo>
                    <a:pt x="107992" y="27060"/>
                  </a:lnTo>
                  <a:lnTo>
                    <a:pt x="107826" y="24707"/>
                  </a:lnTo>
                  <a:lnTo>
                    <a:pt x="107660" y="22354"/>
                  </a:lnTo>
                  <a:close/>
                  <a:moveTo>
                    <a:pt x="27992" y="25883"/>
                  </a:moveTo>
                  <a:lnTo>
                    <a:pt x="27660" y="27060"/>
                  </a:lnTo>
                  <a:lnTo>
                    <a:pt x="27329" y="28236"/>
                  </a:lnTo>
                  <a:lnTo>
                    <a:pt x="26998" y="31766"/>
                  </a:lnTo>
                  <a:lnTo>
                    <a:pt x="26750" y="35295"/>
                  </a:lnTo>
                  <a:lnTo>
                    <a:pt x="26501" y="40001"/>
                  </a:lnTo>
                  <a:lnTo>
                    <a:pt x="26377" y="45883"/>
                  </a:lnTo>
                  <a:lnTo>
                    <a:pt x="26253" y="50589"/>
                  </a:lnTo>
                  <a:lnTo>
                    <a:pt x="26211" y="57648"/>
                  </a:lnTo>
                  <a:lnTo>
                    <a:pt x="26253" y="63530"/>
                  </a:lnTo>
                  <a:lnTo>
                    <a:pt x="26377" y="69413"/>
                  </a:lnTo>
                  <a:lnTo>
                    <a:pt x="26542" y="74119"/>
                  </a:lnTo>
                  <a:lnTo>
                    <a:pt x="26750" y="78824"/>
                  </a:lnTo>
                  <a:lnTo>
                    <a:pt x="27039" y="82354"/>
                  </a:lnTo>
                  <a:lnTo>
                    <a:pt x="27371" y="84707"/>
                  </a:lnTo>
                  <a:lnTo>
                    <a:pt x="27743" y="87060"/>
                  </a:lnTo>
                  <a:lnTo>
                    <a:pt x="28489" y="87060"/>
                  </a:lnTo>
                  <a:lnTo>
                    <a:pt x="28779" y="85883"/>
                  </a:lnTo>
                  <a:lnTo>
                    <a:pt x="29027" y="84707"/>
                  </a:lnTo>
                  <a:lnTo>
                    <a:pt x="29275" y="82354"/>
                  </a:lnTo>
                  <a:lnTo>
                    <a:pt x="29441" y="80001"/>
                  </a:lnTo>
                  <a:lnTo>
                    <a:pt x="29565" y="76471"/>
                  </a:lnTo>
                  <a:lnTo>
                    <a:pt x="29648" y="72942"/>
                  </a:lnTo>
                  <a:lnTo>
                    <a:pt x="29689" y="69413"/>
                  </a:lnTo>
                  <a:lnTo>
                    <a:pt x="29648" y="67060"/>
                  </a:lnTo>
                  <a:lnTo>
                    <a:pt x="29648" y="64707"/>
                  </a:lnTo>
                  <a:lnTo>
                    <a:pt x="29441" y="69413"/>
                  </a:lnTo>
                  <a:lnTo>
                    <a:pt x="29193" y="72942"/>
                  </a:lnTo>
                  <a:lnTo>
                    <a:pt x="28861" y="74119"/>
                  </a:lnTo>
                  <a:lnTo>
                    <a:pt x="28447" y="75295"/>
                  </a:lnTo>
                  <a:lnTo>
                    <a:pt x="28199" y="74119"/>
                  </a:lnTo>
                  <a:lnTo>
                    <a:pt x="27992" y="74119"/>
                  </a:lnTo>
                  <a:lnTo>
                    <a:pt x="27826" y="72942"/>
                  </a:lnTo>
                  <a:lnTo>
                    <a:pt x="27702" y="70589"/>
                  </a:lnTo>
                  <a:lnTo>
                    <a:pt x="27619" y="69413"/>
                  </a:lnTo>
                  <a:lnTo>
                    <a:pt x="27536" y="65883"/>
                  </a:lnTo>
                  <a:lnTo>
                    <a:pt x="27495" y="63530"/>
                  </a:lnTo>
                  <a:lnTo>
                    <a:pt x="27453" y="60001"/>
                  </a:lnTo>
                  <a:lnTo>
                    <a:pt x="29648" y="60001"/>
                  </a:lnTo>
                  <a:lnTo>
                    <a:pt x="29607" y="52942"/>
                  </a:lnTo>
                  <a:lnTo>
                    <a:pt x="29482" y="45883"/>
                  </a:lnTo>
                  <a:lnTo>
                    <a:pt x="29317" y="40001"/>
                  </a:lnTo>
                  <a:lnTo>
                    <a:pt x="29110" y="35295"/>
                  </a:lnTo>
                  <a:lnTo>
                    <a:pt x="28903" y="31766"/>
                  </a:lnTo>
                  <a:lnTo>
                    <a:pt x="28613" y="28236"/>
                  </a:lnTo>
                  <a:lnTo>
                    <a:pt x="28323" y="27060"/>
                  </a:lnTo>
                  <a:lnTo>
                    <a:pt x="27992" y="25883"/>
                  </a:lnTo>
                  <a:close/>
                  <a:moveTo>
                    <a:pt x="35197" y="27060"/>
                  </a:moveTo>
                  <a:lnTo>
                    <a:pt x="34865" y="28236"/>
                  </a:lnTo>
                  <a:lnTo>
                    <a:pt x="34534" y="29413"/>
                  </a:lnTo>
                  <a:lnTo>
                    <a:pt x="34286" y="31766"/>
                  </a:lnTo>
                  <a:lnTo>
                    <a:pt x="34079" y="34119"/>
                  </a:lnTo>
                  <a:lnTo>
                    <a:pt x="33913" y="37648"/>
                  </a:lnTo>
                  <a:lnTo>
                    <a:pt x="33830" y="41177"/>
                  </a:lnTo>
                  <a:lnTo>
                    <a:pt x="33830" y="44707"/>
                  </a:lnTo>
                  <a:lnTo>
                    <a:pt x="33830" y="48236"/>
                  </a:lnTo>
                  <a:lnTo>
                    <a:pt x="33913" y="50589"/>
                  </a:lnTo>
                  <a:lnTo>
                    <a:pt x="34079" y="51766"/>
                  </a:lnTo>
                  <a:lnTo>
                    <a:pt x="34617" y="51766"/>
                  </a:lnTo>
                  <a:lnTo>
                    <a:pt x="34948" y="49413"/>
                  </a:lnTo>
                  <a:lnTo>
                    <a:pt x="34907" y="48236"/>
                  </a:lnTo>
                  <a:lnTo>
                    <a:pt x="34865" y="45883"/>
                  </a:lnTo>
                  <a:lnTo>
                    <a:pt x="34907" y="42354"/>
                  </a:lnTo>
                  <a:lnTo>
                    <a:pt x="35031" y="40001"/>
                  </a:lnTo>
                  <a:lnTo>
                    <a:pt x="35197" y="38824"/>
                  </a:lnTo>
                  <a:lnTo>
                    <a:pt x="35652" y="38824"/>
                  </a:lnTo>
                  <a:lnTo>
                    <a:pt x="35818" y="40001"/>
                  </a:lnTo>
                  <a:lnTo>
                    <a:pt x="35901" y="42354"/>
                  </a:lnTo>
                  <a:lnTo>
                    <a:pt x="35901" y="44707"/>
                  </a:lnTo>
                  <a:lnTo>
                    <a:pt x="35901" y="49413"/>
                  </a:lnTo>
                  <a:lnTo>
                    <a:pt x="34948" y="54119"/>
                  </a:lnTo>
                  <a:lnTo>
                    <a:pt x="34700" y="54119"/>
                  </a:lnTo>
                  <a:lnTo>
                    <a:pt x="34286" y="57648"/>
                  </a:lnTo>
                  <a:lnTo>
                    <a:pt x="33996" y="61177"/>
                  </a:lnTo>
                  <a:lnTo>
                    <a:pt x="33872" y="63530"/>
                  </a:lnTo>
                  <a:lnTo>
                    <a:pt x="33789" y="65883"/>
                  </a:lnTo>
                  <a:lnTo>
                    <a:pt x="33747" y="69413"/>
                  </a:lnTo>
                  <a:lnTo>
                    <a:pt x="33747" y="72942"/>
                  </a:lnTo>
                  <a:lnTo>
                    <a:pt x="33747" y="76471"/>
                  </a:lnTo>
                  <a:lnTo>
                    <a:pt x="33789" y="78824"/>
                  </a:lnTo>
                  <a:lnTo>
                    <a:pt x="33872" y="81177"/>
                  </a:lnTo>
                  <a:lnTo>
                    <a:pt x="33996" y="83530"/>
                  </a:lnTo>
                  <a:lnTo>
                    <a:pt x="34327" y="85883"/>
                  </a:lnTo>
                  <a:lnTo>
                    <a:pt x="34783" y="87060"/>
                  </a:lnTo>
                  <a:lnTo>
                    <a:pt x="35197" y="85883"/>
                  </a:lnTo>
                  <a:lnTo>
                    <a:pt x="35528" y="83530"/>
                  </a:lnTo>
                  <a:lnTo>
                    <a:pt x="35776" y="80001"/>
                  </a:lnTo>
                  <a:lnTo>
                    <a:pt x="35983" y="75295"/>
                  </a:lnTo>
                  <a:lnTo>
                    <a:pt x="36025" y="77648"/>
                  </a:lnTo>
                  <a:lnTo>
                    <a:pt x="36066" y="80001"/>
                  </a:lnTo>
                  <a:lnTo>
                    <a:pt x="36149" y="82354"/>
                  </a:lnTo>
                  <a:lnTo>
                    <a:pt x="36232" y="83530"/>
                  </a:lnTo>
                  <a:lnTo>
                    <a:pt x="36480" y="85883"/>
                  </a:lnTo>
                  <a:lnTo>
                    <a:pt x="36812" y="87060"/>
                  </a:lnTo>
                  <a:lnTo>
                    <a:pt x="37184" y="85883"/>
                  </a:lnTo>
                  <a:lnTo>
                    <a:pt x="37433" y="83530"/>
                  </a:lnTo>
                  <a:lnTo>
                    <a:pt x="37516" y="81177"/>
                  </a:lnTo>
                  <a:lnTo>
                    <a:pt x="37598" y="78824"/>
                  </a:lnTo>
                  <a:lnTo>
                    <a:pt x="37640" y="76471"/>
                  </a:lnTo>
                  <a:lnTo>
                    <a:pt x="37640" y="72942"/>
                  </a:lnTo>
                  <a:lnTo>
                    <a:pt x="37640" y="69413"/>
                  </a:lnTo>
                  <a:lnTo>
                    <a:pt x="37598" y="67060"/>
                  </a:lnTo>
                  <a:lnTo>
                    <a:pt x="37474" y="64707"/>
                  </a:lnTo>
                  <a:lnTo>
                    <a:pt x="37350" y="63530"/>
                  </a:lnTo>
                  <a:lnTo>
                    <a:pt x="37391" y="67060"/>
                  </a:lnTo>
                  <a:lnTo>
                    <a:pt x="37391" y="68236"/>
                  </a:lnTo>
                  <a:lnTo>
                    <a:pt x="37391" y="71766"/>
                  </a:lnTo>
                  <a:lnTo>
                    <a:pt x="37350" y="74119"/>
                  </a:lnTo>
                  <a:lnTo>
                    <a:pt x="37309" y="75295"/>
                  </a:lnTo>
                  <a:lnTo>
                    <a:pt x="37226" y="75295"/>
                  </a:lnTo>
                  <a:lnTo>
                    <a:pt x="37143" y="74119"/>
                  </a:lnTo>
                  <a:lnTo>
                    <a:pt x="37101" y="72942"/>
                  </a:lnTo>
                  <a:lnTo>
                    <a:pt x="37060" y="70589"/>
                  </a:lnTo>
                  <a:lnTo>
                    <a:pt x="37060" y="67060"/>
                  </a:lnTo>
                  <a:lnTo>
                    <a:pt x="37060" y="45883"/>
                  </a:lnTo>
                  <a:lnTo>
                    <a:pt x="37060" y="41177"/>
                  </a:lnTo>
                  <a:lnTo>
                    <a:pt x="36977" y="37648"/>
                  </a:lnTo>
                  <a:lnTo>
                    <a:pt x="36853" y="34119"/>
                  </a:lnTo>
                  <a:lnTo>
                    <a:pt x="36729" y="31766"/>
                  </a:lnTo>
                  <a:lnTo>
                    <a:pt x="36522" y="29413"/>
                  </a:lnTo>
                  <a:lnTo>
                    <a:pt x="36232" y="28236"/>
                  </a:lnTo>
                  <a:lnTo>
                    <a:pt x="35942" y="27060"/>
                  </a:lnTo>
                  <a:close/>
                  <a:moveTo>
                    <a:pt x="55818" y="4707"/>
                  </a:moveTo>
                  <a:lnTo>
                    <a:pt x="55694" y="9413"/>
                  </a:lnTo>
                  <a:lnTo>
                    <a:pt x="55528" y="14119"/>
                  </a:lnTo>
                  <a:lnTo>
                    <a:pt x="55362" y="18824"/>
                  </a:lnTo>
                  <a:lnTo>
                    <a:pt x="55114" y="23530"/>
                  </a:lnTo>
                  <a:lnTo>
                    <a:pt x="54865" y="27060"/>
                  </a:lnTo>
                  <a:lnTo>
                    <a:pt x="54617" y="30589"/>
                  </a:lnTo>
                  <a:lnTo>
                    <a:pt x="54369" y="32942"/>
                  </a:lnTo>
                  <a:lnTo>
                    <a:pt x="54162" y="34119"/>
                  </a:lnTo>
                  <a:lnTo>
                    <a:pt x="54162" y="40001"/>
                  </a:lnTo>
                  <a:lnTo>
                    <a:pt x="54783" y="40001"/>
                  </a:lnTo>
                  <a:lnTo>
                    <a:pt x="54783" y="69413"/>
                  </a:lnTo>
                  <a:lnTo>
                    <a:pt x="54783" y="72942"/>
                  </a:lnTo>
                  <a:lnTo>
                    <a:pt x="54824" y="76471"/>
                  </a:lnTo>
                  <a:lnTo>
                    <a:pt x="54948" y="78824"/>
                  </a:lnTo>
                  <a:lnTo>
                    <a:pt x="55073" y="82354"/>
                  </a:lnTo>
                  <a:lnTo>
                    <a:pt x="55238" y="83530"/>
                  </a:lnTo>
                  <a:lnTo>
                    <a:pt x="55404" y="85883"/>
                  </a:lnTo>
                  <a:lnTo>
                    <a:pt x="55611" y="87060"/>
                  </a:lnTo>
                  <a:lnTo>
                    <a:pt x="56066" y="87060"/>
                  </a:lnTo>
                  <a:lnTo>
                    <a:pt x="56273" y="85883"/>
                  </a:lnTo>
                  <a:lnTo>
                    <a:pt x="56439" y="84707"/>
                  </a:lnTo>
                  <a:lnTo>
                    <a:pt x="56605" y="82354"/>
                  </a:lnTo>
                  <a:lnTo>
                    <a:pt x="56687" y="80001"/>
                  </a:lnTo>
                  <a:lnTo>
                    <a:pt x="56770" y="76471"/>
                  </a:lnTo>
                  <a:lnTo>
                    <a:pt x="56812" y="72942"/>
                  </a:lnTo>
                  <a:lnTo>
                    <a:pt x="56853" y="68236"/>
                  </a:lnTo>
                  <a:lnTo>
                    <a:pt x="56812" y="63530"/>
                  </a:lnTo>
                  <a:lnTo>
                    <a:pt x="56770" y="61177"/>
                  </a:lnTo>
                  <a:lnTo>
                    <a:pt x="56646" y="57648"/>
                  </a:lnTo>
                  <a:lnTo>
                    <a:pt x="56480" y="56471"/>
                  </a:lnTo>
                  <a:lnTo>
                    <a:pt x="56522" y="60001"/>
                  </a:lnTo>
                  <a:lnTo>
                    <a:pt x="56522" y="63530"/>
                  </a:lnTo>
                  <a:lnTo>
                    <a:pt x="56480" y="67060"/>
                  </a:lnTo>
                  <a:lnTo>
                    <a:pt x="56439" y="70589"/>
                  </a:lnTo>
                  <a:lnTo>
                    <a:pt x="56315" y="72942"/>
                  </a:lnTo>
                  <a:lnTo>
                    <a:pt x="56066" y="72942"/>
                  </a:lnTo>
                  <a:lnTo>
                    <a:pt x="55983" y="70589"/>
                  </a:lnTo>
                  <a:lnTo>
                    <a:pt x="55942" y="67060"/>
                  </a:lnTo>
                  <a:lnTo>
                    <a:pt x="55901" y="63530"/>
                  </a:lnTo>
                  <a:lnTo>
                    <a:pt x="55901" y="40001"/>
                  </a:lnTo>
                  <a:lnTo>
                    <a:pt x="56439" y="40001"/>
                  </a:lnTo>
                  <a:lnTo>
                    <a:pt x="56729" y="28236"/>
                  </a:lnTo>
                  <a:lnTo>
                    <a:pt x="55901" y="28236"/>
                  </a:lnTo>
                  <a:lnTo>
                    <a:pt x="55901" y="4707"/>
                  </a:lnTo>
                  <a:close/>
                  <a:moveTo>
                    <a:pt x="68199" y="27060"/>
                  </a:moveTo>
                  <a:lnTo>
                    <a:pt x="67868" y="29413"/>
                  </a:lnTo>
                  <a:lnTo>
                    <a:pt x="67536" y="31766"/>
                  </a:lnTo>
                  <a:lnTo>
                    <a:pt x="67205" y="35295"/>
                  </a:lnTo>
                  <a:lnTo>
                    <a:pt x="66957" y="41177"/>
                  </a:lnTo>
                  <a:lnTo>
                    <a:pt x="66791" y="45883"/>
                  </a:lnTo>
                  <a:lnTo>
                    <a:pt x="66667" y="51766"/>
                  </a:lnTo>
                  <a:lnTo>
                    <a:pt x="66625" y="58824"/>
                  </a:lnTo>
                  <a:lnTo>
                    <a:pt x="66667" y="63530"/>
                  </a:lnTo>
                  <a:lnTo>
                    <a:pt x="66791" y="69413"/>
                  </a:lnTo>
                  <a:lnTo>
                    <a:pt x="66957" y="74119"/>
                  </a:lnTo>
                  <a:lnTo>
                    <a:pt x="67205" y="78824"/>
                  </a:lnTo>
                  <a:lnTo>
                    <a:pt x="67495" y="82354"/>
                  </a:lnTo>
                  <a:lnTo>
                    <a:pt x="67785" y="84707"/>
                  </a:lnTo>
                  <a:lnTo>
                    <a:pt x="68116" y="87060"/>
                  </a:lnTo>
                  <a:lnTo>
                    <a:pt x="68820" y="87060"/>
                  </a:lnTo>
                  <a:lnTo>
                    <a:pt x="69151" y="85883"/>
                  </a:lnTo>
                  <a:lnTo>
                    <a:pt x="69400" y="83530"/>
                  </a:lnTo>
                  <a:lnTo>
                    <a:pt x="69607" y="81177"/>
                  </a:lnTo>
                  <a:lnTo>
                    <a:pt x="69814" y="78824"/>
                  </a:lnTo>
                  <a:lnTo>
                    <a:pt x="69938" y="74119"/>
                  </a:lnTo>
                  <a:lnTo>
                    <a:pt x="70021" y="70589"/>
                  </a:lnTo>
                  <a:lnTo>
                    <a:pt x="70062" y="65883"/>
                  </a:lnTo>
                  <a:lnTo>
                    <a:pt x="70021" y="63530"/>
                  </a:lnTo>
                  <a:lnTo>
                    <a:pt x="70021" y="61177"/>
                  </a:lnTo>
                  <a:lnTo>
                    <a:pt x="69938" y="58824"/>
                  </a:lnTo>
                  <a:lnTo>
                    <a:pt x="69855" y="56471"/>
                  </a:lnTo>
                  <a:lnTo>
                    <a:pt x="69814" y="61177"/>
                  </a:lnTo>
                  <a:lnTo>
                    <a:pt x="69772" y="64707"/>
                  </a:lnTo>
                  <a:lnTo>
                    <a:pt x="69689" y="67060"/>
                  </a:lnTo>
                  <a:lnTo>
                    <a:pt x="69565" y="70589"/>
                  </a:lnTo>
                  <a:lnTo>
                    <a:pt x="69441" y="71766"/>
                  </a:lnTo>
                  <a:lnTo>
                    <a:pt x="69234" y="74119"/>
                  </a:lnTo>
                  <a:lnTo>
                    <a:pt x="69027" y="74119"/>
                  </a:lnTo>
                  <a:lnTo>
                    <a:pt x="68779" y="75295"/>
                  </a:lnTo>
                  <a:lnTo>
                    <a:pt x="68571" y="74119"/>
                  </a:lnTo>
                  <a:lnTo>
                    <a:pt x="68406" y="74119"/>
                  </a:lnTo>
                  <a:lnTo>
                    <a:pt x="68240" y="71766"/>
                  </a:lnTo>
                  <a:lnTo>
                    <a:pt x="68116" y="70589"/>
                  </a:lnTo>
                  <a:lnTo>
                    <a:pt x="68033" y="68236"/>
                  </a:lnTo>
                  <a:lnTo>
                    <a:pt x="67950" y="64707"/>
                  </a:lnTo>
                  <a:lnTo>
                    <a:pt x="67909" y="61177"/>
                  </a:lnTo>
                  <a:lnTo>
                    <a:pt x="67909" y="56471"/>
                  </a:lnTo>
                  <a:lnTo>
                    <a:pt x="67909" y="51766"/>
                  </a:lnTo>
                  <a:lnTo>
                    <a:pt x="67950" y="48236"/>
                  </a:lnTo>
                  <a:lnTo>
                    <a:pt x="67992" y="44707"/>
                  </a:lnTo>
                  <a:lnTo>
                    <a:pt x="68075" y="42354"/>
                  </a:lnTo>
                  <a:lnTo>
                    <a:pt x="68157" y="40001"/>
                  </a:lnTo>
                  <a:lnTo>
                    <a:pt x="68282" y="38824"/>
                  </a:lnTo>
                  <a:lnTo>
                    <a:pt x="68447" y="37648"/>
                  </a:lnTo>
                  <a:lnTo>
                    <a:pt x="68820" y="37648"/>
                  </a:lnTo>
                  <a:lnTo>
                    <a:pt x="69027" y="40001"/>
                  </a:lnTo>
                  <a:lnTo>
                    <a:pt x="69151" y="42354"/>
                  </a:lnTo>
                  <a:lnTo>
                    <a:pt x="69193" y="45883"/>
                  </a:lnTo>
                  <a:lnTo>
                    <a:pt x="69151" y="48236"/>
                  </a:lnTo>
                  <a:lnTo>
                    <a:pt x="69151" y="51766"/>
                  </a:lnTo>
                  <a:lnTo>
                    <a:pt x="69317" y="51766"/>
                  </a:lnTo>
                  <a:lnTo>
                    <a:pt x="69482" y="52942"/>
                  </a:lnTo>
                  <a:lnTo>
                    <a:pt x="69731" y="51766"/>
                  </a:lnTo>
                  <a:lnTo>
                    <a:pt x="69897" y="50589"/>
                  </a:lnTo>
                  <a:lnTo>
                    <a:pt x="69979" y="47060"/>
                  </a:lnTo>
                  <a:lnTo>
                    <a:pt x="70021" y="43530"/>
                  </a:lnTo>
                  <a:lnTo>
                    <a:pt x="69979" y="40001"/>
                  </a:lnTo>
                  <a:lnTo>
                    <a:pt x="69897" y="36471"/>
                  </a:lnTo>
                  <a:lnTo>
                    <a:pt x="69772" y="34119"/>
                  </a:lnTo>
                  <a:lnTo>
                    <a:pt x="69607" y="31766"/>
                  </a:lnTo>
                  <a:lnTo>
                    <a:pt x="69358" y="29413"/>
                  </a:lnTo>
                  <a:lnTo>
                    <a:pt x="69151" y="28236"/>
                  </a:lnTo>
                  <a:lnTo>
                    <a:pt x="68861" y="27060"/>
                  </a:lnTo>
                  <a:close/>
                  <a:moveTo>
                    <a:pt x="32340" y="88236"/>
                  </a:moveTo>
                  <a:lnTo>
                    <a:pt x="32588" y="89413"/>
                  </a:lnTo>
                  <a:lnTo>
                    <a:pt x="32754" y="90589"/>
                  </a:lnTo>
                  <a:lnTo>
                    <a:pt x="32878" y="91766"/>
                  </a:lnTo>
                  <a:lnTo>
                    <a:pt x="32919" y="94119"/>
                  </a:lnTo>
                  <a:lnTo>
                    <a:pt x="32878" y="96471"/>
                  </a:lnTo>
                  <a:lnTo>
                    <a:pt x="32836" y="97648"/>
                  </a:lnTo>
                  <a:lnTo>
                    <a:pt x="32754" y="97648"/>
                  </a:lnTo>
                  <a:lnTo>
                    <a:pt x="32588" y="98824"/>
                  </a:lnTo>
                  <a:lnTo>
                    <a:pt x="32257" y="100001"/>
                  </a:lnTo>
                  <a:lnTo>
                    <a:pt x="31263" y="100001"/>
                  </a:lnTo>
                  <a:lnTo>
                    <a:pt x="30890" y="98824"/>
                  </a:lnTo>
                  <a:lnTo>
                    <a:pt x="30766" y="97648"/>
                  </a:lnTo>
                  <a:lnTo>
                    <a:pt x="30683" y="96471"/>
                  </a:lnTo>
                  <a:lnTo>
                    <a:pt x="30642" y="95295"/>
                  </a:lnTo>
                  <a:lnTo>
                    <a:pt x="30642" y="94119"/>
                  </a:lnTo>
                  <a:lnTo>
                    <a:pt x="30683" y="91766"/>
                  </a:lnTo>
                  <a:lnTo>
                    <a:pt x="30766" y="88236"/>
                  </a:lnTo>
                  <a:close/>
                  <a:moveTo>
                    <a:pt x="745" y="22354"/>
                  </a:moveTo>
                  <a:lnTo>
                    <a:pt x="580" y="24707"/>
                  </a:lnTo>
                  <a:lnTo>
                    <a:pt x="456" y="27060"/>
                  </a:lnTo>
                  <a:lnTo>
                    <a:pt x="331" y="31766"/>
                  </a:lnTo>
                  <a:lnTo>
                    <a:pt x="331" y="23530"/>
                  </a:lnTo>
                  <a:lnTo>
                    <a:pt x="0" y="23530"/>
                  </a:lnTo>
                  <a:lnTo>
                    <a:pt x="0" y="107060"/>
                  </a:lnTo>
                  <a:lnTo>
                    <a:pt x="331" y="107060"/>
                  </a:lnTo>
                  <a:lnTo>
                    <a:pt x="331" y="77648"/>
                  </a:lnTo>
                  <a:lnTo>
                    <a:pt x="456" y="81177"/>
                  </a:lnTo>
                  <a:lnTo>
                    <a:pt x="580" y="83530"/>
                  </a:lnTo>
                  <a:lnTo>
                    <a:pt x="745" y="84707"/>
                  </a:lnTo>
                  <a:lnTo>
                    <a:pt x="911" y="85883"/>
                  </a:lnTo>
                  <a:lnTo>
                    <a:pt x="1159" y="84707"/>
                  </a:lnTo>
                  <a:lnTo>
                    <a:pt x="1366" y="81177"/>
                  </a:lnTo>
                  <a:lnTo>
                    <a:pt x="1574" y="76471"/>
                  </a:lnTo>
                  <a:lnTo>
                    <a:pt x="1739" y="70589"/>
                  </a:lnTo>
                  <a:lnTo>
                    <a:pt x="1822" y="62354"/>
                  </a:lnTo>
                  <a:lnTo>
                    <a:pt x="1863" y="52942"/>
                  </a:lnTo>
                  <a:lnTo>
                    <a:pt x="1822" y="44707"/>
                  </a:lnTo>
                  <a:lnTo>
                    <a:pt x="1739" y="37648"/>
                  </a:lnTo>
                  <a:lnTo>
                    <a:pt x="1615" y="30589"/>
                  </a:lnTo>
                  <a:lnTo>
                    <a:pt x="1408" y="25883"/>
                  </a:lnTo>
                  <a:lnTo>
                    <a:pt x="1201" y="23530"/>
                  </a:lnTo>
                  <a:lnTo>
                    <a:pt x="952" y="22354"/>
                  </a:lnTo>
                  <a:close/>
                  <a:moveTo>
                    <a:pt x="86377" y="22354"/>
                  </a:moveTo>
                  <a:lnTo>
                    <a:pt x="86211" y="24707"/>
                  </a:lnTo>
                  <a:lnTo>
                    <a:pt x="86046" y="27060"/>
                  </a:lnTo>
                  <a:lnTo>
                    <a:pt x="85921" y="31766"/>
                  </a:lnTo>
                  <a:lnTo>
                    <a:pt x="85921" y="23530"/>
                  </a:lnTo>
                  <a:lnTo>
                    <a:pt x="85590" y="23530"/>
                  </a:lnTo>
                  <a:lnTo>
                    <a:pt x="85590" y="107060"/>
                  </a:lnTo>
                  <a:lnTo>
                    <a:pt x="85963" y="107060"/>
                  </a:lnTo>
                  <a:lnTo>
                    <a:pt x="85963" y="77648"/>
                  </a:lnTo>
                  <a:lnTo>
                    <a:pt x="86087" y="81177"/>
                  </a:lnTo>
                  <a:lnTo>
                    <a:pt x="86211" y="83530"/>
                  </a:lnTo>
                  <a:lnTo>
                    <a:pt x="86377" y="84707"/>
                  </a:lnTo>
                  <a:lnTo>
                    <a:pt x="86542" y="85883"/>
                  </a:lnTo>
                  <a:lnTo>
                    <a:pt x="86791" y="84707"/>
                  </a:lnTo>
                  <a:lnTo>
                    <a:pt x="86998" y="81177"/>
                  </a:lnTo>
                  <a:lnTo>
                    <a:pt x="87205" y="76471"/>
                  </a:lnTo>
                  <a:lnTo>
                    <a:pt x="87371" y="70589"/>
                  </a:lnTo>
                  <a:lnTo>
                    <a:pt x="87453" y="62354"/>
                  </a:lnTo>
                  <a:lnTo>
                    <a:pt x="87453" y="52942"/>
                  </a:lnTo>
                  <a:lnTo>
                    <a:pt x="87453" y="44707"/>
                  </a:lnTo>
                  <a:lnTo>
                    <a:pt x="87371" y="37648"/>
                  </a:lnTo>
                  <a:lnTo>
                    <a:pt x="87246" y="30589"/>
                  </a:lnTo>
                  <a:lnTo>
                    <a:pt x="87039" y="25883"/>
                  </a:lnTo>
                  <a:lnTo>
                    <a:pt x="86832" y="23530"/>
                  </a:lnTo>
                  <a:lnTo>
                    <a:pt x="86542" y="22354"/>
                  </a:lnTo>
                  <a:close/>
                  <a:moveTo>
                    <a:pt x="15901" y="23530"/>
                  </a:moveTo>
                  <a:lnTo>
                    <a:pt x="16729" y="84707"/>
                  </a:lnTo>
                  <a:lnTo>
                    <a:pt x="16687" y="85883"/>
                  </a:lnTo>
                  <a:lnTo>
                    <a:pt x="16687" y="87060"/>
                  </a:lnTo>
                  <a:lnTo>
                    <a:pt x="16605" y="91766"/>
                  </a:lnTo>
                  <a:lnTo>
                    <a:pt x="16563" y="94119"/>
                  </a:lnTo>
                  <a:lnTo>
                    <a:pt x="16522" y="96471"/>
                  </a:lnTo>
                  <a:lnTo>
                    <a:pt x="16439" y="97648"/>
                  </a:lnTo>
                  <a:lnTo>
                    <a:pt x="16356" y="98824"/>
                  </a:lnTo>
                  <a:lnTo>
                    <a:pt x="16149" y="98824"/>
                  </a:lnTo>
                  <a:lnTo>
                    <a:pt x="16025" y="97648"/>
                  </a:lnTo>
                  <a:lnTo>
                    <a:pt x="16025" y="97648"/>
                  </a:lnTo>
                  <a:lnTo>
                    <a:pt x="16066" y="107060"/>
                  </a:lnTo>
                  <a:lnTo>
                    <a:pt x="16191" y="108236"/>
                  </a:lnTo>
                  <a:lnTo>
                    <a:pt x="16480" y="108236"/>
                  </a:lnTo>
                  <a:lnTo>
                    <a:pt x="16605" y="105883"/>
                  </a:lnTo>
                  <a:lnTo>
                    <a:pt x="16729" y="103530"/>
                  </a:lnTo>
                  <a:lnTo>
                    <a:pt x="16853" y="98824"/>
                  </a:lnTo>
                  <a:lnTo>
                    <a:pt x="16936" y="94119"/>
                  </a:lnTo>
                  <a:lnTo>
                    <a:pt x="17060" y="84707"/>
                  </a:lnTo>
                  <a:lnTo>
                    <a:pt x="17847" y="23530"/>
                  </a:lnTo>
                  <a:lnTo>
                    <a:pt x="17516" y="23530"/>
                  </a:lnTo>
                  <a:lnTo>
                    <a:pt x="17060" y="58824"/>
                  </a:lnTo>
                  <a:lnTo>
                    <a:pt x="16977" y="65883"/>
                  </a:lnTo>
                  <a:lnTo>
                    <a:pt x="16894" y="72942"/>
                  </a:lnTo>
                  <a:lnTo>
                    <a:pt x="16812" y="65883"/>
                  </a:lnTo>
                  <a:lnTo>
                    <a:pt x="16729" y="58824"/>
                  </a:lnTo>
                  <a:lnTo>
                    <a:pt x="16273" y="23530"/>
                  </a:lnTo>
                  <a:close/>
                  <a:moveTo>
                    <a:pt x="33002" y="23530"/>
                  </a:moveTo>
                  <a:lnTo>
                    <a:pt x="32878" y="25883"/>
                  </a:lnTo>
                  <a:lnTo>
                    <a:pt x="32795" y="28236"/>
                  </a:lnTo>
                  <a:lnTo>
                    <a:pt x="32754" y="31766"/>
                  </a:lnTo>
                  <a:lnTo>
                    <a:pt x="32795" y="32942"/>
                  </a:lnTo>
                  <a:lnTo>
                    <a:pt x="32795" y="34119"/>
                  </a:lnTo>
                  <a:lnTo>
                    <a:pt x="32547" y="31766"/>
                  </a:lnTo>
                  <a:lnTo>
                    <a:pt x="32257" y="29413"/>
                  </a:lnTo>
                  <a:lnTo>
                    <a:pt x="32008" y="28236"/>
                  </a:lnTo>
                  <a:lnTo>
                    <a:pt x="31387" y="28236"/>
                  </a:lnTo>
                  <a:lnTo>
                    <a:pt x="31097" y="29413"/>
                  </a:lnTo>
                  <a:lnTo>
                    <a:pt x="30849" y="31766"/>
                  </a:lnTo>
                  <a:lnTo>
                    <a:pt x="30600" y="32942"/>
                  </a:lnTo>
                  <a:lnTo>
                    <a:pt x="30393" y="36471"/>
                  </a:lnTo>
                  <a:lnTo>
                    <a:pt x="30228" y="38824"/>
                  </a:lnTo>
                  <a:lnTo>
                    <a:pt x="30145" y="42354"/>
                  </a:lnTo>
                  <a:lnTo>
                    <a:pt x="30145" y="45883"/>
                  </a:lnTo>
                  <a:lnTo>
                    <a:pt x="30145" y="48236"/>
                  </a:lnTo>
                  <a:lnTo>
                    <a:pt x="30228" y="51766"/>
                  </a:lnTo>
                  <a:lnTo>
                    <a:pt x="30352" y="54119"/>
                  </a:lnTo>
                  <a:lnTo>
                    <a:pt x="30476" y="56471"/>
                  </a:lnTo>
                  <a:lnTo>
                    <a:pt x="30228" y="60001"/>
                  </a:lnTo>
                  <a:lnTo>
                    <a:pt x="30062" y="63530"/>
                  </a:lnTo>
                  <a:lnTo>
                    <a:pt x="30021" y="67060"/>
                  </a:lnTo>
                  <a:lnTo>
                    <a:pt x="29979" y="72942"/>
                  </a:lnTo>
                  <a:lnTo>
                    <a:pt x="30021" y="76471"/>
                  </a:lnTo>
                  <a:lnTo>
                    <a:pt x="30062" y="80001"/>
                  </a:lnTo>
                  <a:lnTo>
                    <a:pt x="30186" y="83530"/>
                  </a:lnTo>
                  <a:lnTo>
                    <a:pt x="30352" y="87060"/>
                  </a:lnTo>
                  <a:lnTo>
                    <a:pt x="30104" y="88236"/>
                  </a:lnTo>
                  <a:lnTo>
                    <a:pt x="29938" y="90589"/>
                  </a:lnTo>
                  <a:lnTo>
                    <a:pt x="29814" y="94119"/>
                  </a:lnTo>
                  <a:lnTo>
                    <a:pt x="29814" y="96471"/>
                  </a:lnTo>
                  <a:lnTo>
                    <a:pt x="29814" y="100001"/>
                  </a:lnTo>
                  <a:lnTo>
                    <a:pt x="29938" y="102354"/>
                  </a:lnTo>
                  <a:lnTo>
                    <a:pt x="30104" y="104707"/>
                  </a:lnTo>
                  <a:lnTo>
                    <a:pt x="30352" y="105883"/>
                  </a:lnTo>
                  <a:lnTo>
                    <a:pt x="30642" y="108236"/>
                  </a:lnTo>
                  <a:lnTo>
                    <a:pt x="31015" y="109413"/>
                  </a:lnTo>
                  <a:lnTo>
                    <a:pt x="31387" y="109413"/>
                  </a:lnTo>
                  <a:lnTo>
                    <a:pt x="31801" y="110589"/>
                  </a:lnTo>
                  <a:lnTo>
                    <a:pt x="32215" y="109413"/>
                  </a:lnTo>
                  <a:lnTo>
                    <a:pt x="32588" y="108236"/>
                  </a:lnTo>
                  <a:lnTo>
                    <a:pt x="32878" y="107060"/>
                  </a:lnTo>
                  <a:lnTo>
                    <a:pt x="33126" y="104707"/>
                  </a:lnTo>
                  <a:lnTo>
                    <a:pt x="33333" y="101177"/>
                  </a:lnTo>
                  <a:lnTo>
                    <a:pt x="33458" y="97648"/>
                  </a:lnTo>
                  <a:lnTo>
                    <a:pt x="33540" y="94119"/>
                  </a:lnTo>
                  <a:lnTo>
                    <a:pt x="33582" y="89413"/>
                  </a:lnTo>
                  <a:lnTo>
                    <a:pt x="33582" y="83530"/>
                  </a:lnTo>
                  <a:lnTo>
                    <a:pt x="33499" y="80001"/>
                  </a:lnTo>
                  <a:lnTo>
                    <a:pt x="33375" y="75295"/>
                  </a:lnTo>
                  <a:lnTo>
                    <a:pt x="33251" y="72942"/>
                  </a:lnTo>
                  <a:lnTo>
                    <a:pt x="33044" y="69413"/>
                  </a:lnTo>
                  <a:lnTo>
                    <a:pt x="32836" y="68236"/>
                  </a:lnTo>
                  <a:lnTo>
                    <a:pt x="32547" y="67060"/>
                  </a:lnTo>
                  <a:lnTo>
                    <a:pt x="31594" y="67060"/>
                  </a:lnTo>
                  <a:lnTo>
                    <a:pt x="30973" y="68236"/>
                  </a:lnTo>
                  <a:lnTo>
                    <a:pt x="30600" y="68236"/>
                  </a:lnTo>
                  <a:lnTo>
                    <a:pt x="30518" y="67060"/>
                  </a:lnTo>
                  <a:lnTo>
                    <a:pt x="30476" y="65883"/>
                  </a:lnTo>
                  <a:lnTo>
                    <a:pt x="30476" y="64707"/>
                  </a:lnTo>
                  <a:lnTo>
                    <a:pt x="30476" y="62354"/>
                  </a:lnTo>
                  <a:lnTo>
                    <a:pt x="30559" y="61177"/>
                  </a:lnTo>
                  <a:lnTo>
                    <a:pt x="30642" y="60001"/>
                  </a:lnTo>
                  <a:lnTo>
                    <a:pt x="30973" y="60001"/>
                  </a:lnTo>
                  <a:lnTo>
                    <a:pt x="31180" y="61177"/>
                  </a:lnTo>
                  <a:lnTo>
                    <a:pt x="31429" y="62354"/>
                  </a:lnTo>
                  <a:lnTo>
                    <a:pt x="32008" y="62354"/>
                  </a:lnTo>
                  <a:lnTo>
                    <a:pt x="32298" y="61177"/>
                  </a:lnTo>
                  <a:lnTo>
                    <a:pt x="32547" y="60001"/>
                  </a:lnTo>
                  <a:lnTo>
                    <a:pt x="32795" y="57648"/>
                  </a:lnTo>
                  <a:lnTo>
                    <a:pt x="32961" y="55295"/>
                  </a:lnTo>
                  <a:lnTo>
                    <a:pt x="33085" y="52942"/>
                  </a:lnTo>
                  <a:lnTo>
                    <a:pt x="33168" y="49413"/>
                  </a:lnTo>
                  <a:lnTo>
                    <a:pt x="33209" y="45883"/>
                  </a:lnTo>
                  <a:lnTo>
                    <a:pt x="33209" y="43530"/>
                  </a:lnTo>
                  <a:lnTo>
                    <a:pt x="33126" y="41177"/>
                  </a:lnTo>
                  <a:lnTo>
                    <a:pt x="33044" y="36471"/>
                  </a:lnTo>
                  <a:lnTo>
                    <a:pt x="33002" y="36471"/>
                  </a:lnTo>
                  <a:lnTo>
                    <a:pt x="33002" y="34119"/>
                  </a:lnTo>
                  <a:lnTo>
                    <a:pt x="33002" y="31766"/>
                  </a:lnTo>
                  <a:lnTo>
                    <a:pt x="33044" y="30589"/>
                  </a:lnTo>
                  <a:lnTo>
                    <a:pt x="33085" y="30589"/>
                  </a:lnTo>
                  <a:lnTo>
                    <a:pt x="33126" y="29413"/>
                  </a:lnTo>
                  <a:lnTo>
                    <a:pt x="33168" y="29413"/>
                  </a:lnTo>
                  <a:lnTo>
                    <a:pt x="33209" y="30589"/>
                  </a:lnTo>
                  <a:lnTo>
                    <a:pt x="33251" y="31766"/>
                  </a:lnTo>
                  <a:lnTo>
                    <a:pt x="33251" y="34119"/>
                  </a:lnTo>
                  <a:lnTo>
                    <a:pt x="33251" y="35295"/>
                  </a:lnTo>
                  <a:lnTo>
                    <a:pt x="33251" y="36471"/>
                  </a:lnTo>
                  <a:lnTo>
                    <a:pt x="33416" y="36471"/>
                  </a:lnTo>
                  <a:lnTo>
                    <a:pt x="33499" y="35295"/>
                  </a:lnTo>
                  <a:lnTo>
                    <a:pt x="33540" y="32942"/>
                  </a:lnTo>
                  <a:lnTo>
                    <a:pt x="33582" y="30589"/>
                  </a:lnTo>
                  <a:lnTo>
                    <a:pt x="33540" y="27060"/>
                  </a:lnTo>
                  <a:lnTo>
                    <a:pt x="33458" y="24707"/>
                  </a:lnTo>
                  <a:lnTo>
                    <a:pt x="33333" y="2353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2810550" y="676450"/>
              <a:ext cx="184275" cy="1588275"/>
            </a:xfrm>
            <a:custGeom>
              <a:pathLst>
                <a:path extrusionOk="0" h="63531" w="7371">
                  <a:moveTo>
                    <a:pt x="3189" y="8236"/>
                  </a:moveTo>
                  <a:lnTo>
                    <a:pt x="3313" y="9413"/>
                  </a:lnTo>
                  <a:lnTo>
                    <a:pt x="3396" y="11766"/>
                  </a:lnTo>
                  <a:lnTo>
                    <a:pt x="3479" y="14118"/>
                  </a:lnTo>
                  <a:lnTo>
                    <a:pt x="3561" y="17648"/>
                  </a:lnTo>
                  <a:lnTo>
                    <a:pt x="3644" y="21177"/>
                  </a:lnTo>
                  <a:lnTo>
                    <a:pt x="3686" y="25883"/>
                  </a:lnTo>
                  <a:lnTo>
                    <a:pt x="3686" y="30589"/>
                  </a:lnTo>
                  <a:lnTo>
                    <a:pt x="3686" y="36471"/>
                  </a:lnTo>
                  <a:lnTo>
                    <a:pt x="3644" y="41177"/>
                  </a:lnTo>
                  <a:lnTo>
                    <a:pt x="3561" y="45883"/>
                  </a:lnTo>
                  <a:lnTo>
                    <a:pt x="3520" y="49413"/>
                  </a:lnTo>
                  <a:lnTo>
                    <a:pt x="3396" y="51766"/>
                  </a:lnTo>
                  <a:lnTo>
                    <a:pt x="3313" y="52942"/>
                  </a:lnTo>
                  <a:lnTo>
                    <a:pt x="3189" y="54118"/>
                  </a:lnTo>
                  <a:lnTo>
                    <a:pt x="2899" y="54118"/>
                  </a:lnTo>
                  <a:lnTo>
                    <a:pt x="2816" y="52942"/>
                  </a:lnTo>
                  <a:lnTo>
                    <a:pt x="2692" y="51766"/>
                  </a:lnTo>
                  <a:lnTo>
                    <a:pt x="2609" y="49413"/>
                  </a:lnTo>
                  <a:lnTo>
                    <a:pt x="2526" y="45883"/>
                  </a:lnTo>
                  <a:lnTo>
                    <a:pt x="2443" y="41177"/>
                  </a:lnTo>
                  <a:lnTo>
                    <a:pt x="2443" y="36471"/>
                  </a:lnTo>
                  <a:lnTo>
                    <a:pt x="2402" y="31766"/>
                  </a:lnTo>
                  <a:lnTo>
                    <a:pt x="2443" y="25883"/>
                  </a:lnTo>
                  <a:lnTo>
                    <a:pt x="2443" y="21177"/>
                  </a:lnTo>
                  <a:lnTo>
                    <a:pt x="2526" y="17648"/>
                  </a:lnTo>
                  <a:lnTo>
                    <a:pt x="2609" y="14118"/>
                  </a:lnTo>
                  <a:lnTo>
                    <a:pt x="2692" y="11766"/>
                  </a:lnTo>
                  <a:lnTo>
                    <a:pt x="2816" y="9413"/>
                  </a:lnTo>
                  <a:lnTo>
                    <a:pt x="2899" y="8236"/>
                  </a:lnTo>
                  <a:close/>
                  <a:moveTo>
                    <a:pt x="5259" y="1"/>
                  </a:moveTo>
                  <a:lnTo>
                    <a:pt x="5094" y="2354"/>
                  </a:lnTo>
                  <a:lnTo>
                    <a:pt x="4928" y="5883"/>
                  </a:lnTo>
                  <a:lnTo>
                    <a:pt x="4804" y="9413"/>
                  </a:lnTo>
                  <a:lnTo>
                    <a:pt x="4804" y="1177"/>
                  </a:lnTo>
                  <a:lnTo>
                    <a:pt x="4472" y="1177"/>
                  </a:lnTo>
                  <a:lnTo>
                    <a:pt x="4472" y="61177"/>
                  </a:lnTo>
                  <a:lnTo>
                    <a:pt x="4845" y="61177"/>
                  </a:lnTo>
                  <a:lnTo>
                    <a:pt x="4845" y="30589"/>
                  </a:lnTo>
                  <a:lnTo>
                    <a:pt x="4845" y="23530"/>
                  </a:lnTo>
                  <a:lnTo>
                    <a:pt x="4886" y="17648"/>
                  </a:lnTo>
                  <a:lnTo>
                    <a:pt x="4969" y="14118"/>
                  </a:lnTo>
                  <a:lnTo>
                    <a:pt x="5094" y="10589"/>
                  </a:lnTo>
                  <a:lnTo>
                    <a:pt x="5218" y="9413"/>
                  </a:lnTo>
                  <a:lnTo>
                    <a:pt x="5383" y="8236"/>
                  </a:lnTo>
                  <a:lnTo>
                    <a:pt x="5549" y="9413"/>
                  </a:lnTo>
                  <a:lnTo>
                    <a:pt x="5673" y="11766"/>
                  </a:lnTo>
                  <a:lnTo>
                    <a:pt x="5715" y="16471"/>
                  </a:lnTo>
                  <a:lnTo>
                    <a:pt x="5756" y="22354"/>
                  </a:lnTo>
                  <a:lnTo>
                    <a:pt x="5756" y="61177"/>
                  </a:lnTo>
                  <a:lnTo>
                    <a:pt x="6129" y="61177"/>
                  </a:lnTo>
                  <a:lnTo>
                    <a:pt x="6129" y="27060"/>
                  </a:lnTo>
                  <a:lnTo>
                    <a:pt x="6129" y="22354"/>
                  </a:lnTo>
                  <a:lnTo>
                    <a:pt x="6170" y="18824"/>
                  </a:lnTo>
                  <a:lnTo>
                    <a:pt x="6212" y="15295"/>
                  </a:lnTo>
                  <a:lnTo>
                    <a:pt x="6253" y="12942"/>
                  </a:lnTo>
                  <a:lnTo>
                    <a:pt x="6336" y="10589"/>
                  </a:lnTo>
                  <a:lnTo>
                    <a:pt x="6460" y="9413"/>
                  </a:lnTo>
                  <a:lnTo>
                    <a:pt x="6543" y="9413"/>
                  </a:lnTo>
                  <a:lnTo>
                    <a:pt x="6667" y="8236"/>
                  </a:lnTo>
                  <a:lnTo>
                    <a:pt x="6750" y="9413"/>
                  </a:lnTo>
                  <a:lnTo>
                    <a:pt x="6874" y="10589"/>
                  </a:lnTo>
                  <a:lnTo>
                    <a:pt x="6957" y="11766"/>
                  </a:lnTo>
                  <a:lnTo>
                    <a:pt x="6998" y="15295"/>
                  </a:lnTo>
                  <a:lnTo>
                    <a:pt x="7040" y="18824"/>
                  </a:lnTo>
                  <a:lnTo>
                    <a:pt x="7040" y="23530"/>
                  </a:lnTo>
                  <a:lnTo>
                    <a:pt x="7040" y="61177"/>
                  </a:lnTo>
                  <a:lnTo>
                    <a:pt x="7371" y="61177"/>
                  </a:lnTo>
                  <a:lnTo>
                    <a:pt x="7371" y="20001"/>
                  </a:lnTo>
                  <a:lnTo>
                    <a:pt x="7371" y="15295"/>
                  </a:lnTo>
                  <a:lnTo>
                    <a:pt x="7330" y="11766"/>
                  </a:lnTo>
                  <a:lnTo>
                    <a:pt x="7288" y="8236"/>
                  </a:lnTo>
                  <a:lnTo>
                    <a:pt x="7205" y="4707"/>
                  </a:lnTo>
                  <a:lnTo>
                    <a:pt x="7123" y="2354"/>
                  </a:lnTo>
                  <a:lnTo>
                    <a:pt x="6998" y="1177"/>
                  </a:lnTo>
                  <a:lnTo>
                    <a:pt x="6874" y="1"/>
                  </a:lnTo>
                  <a:lnTo>
                    <a:pt x="6543" y="1"/>
                  </a:lnTo>
                  <a:lnTo>
                    <a:pt x="6377" y="2354"/>
                  </a:lnTo>
                  <a:lnTo>
                    <a:pt x="6212" y="5883"/>
                  </a:lnTo>
                  <a:lnTo>
                    <a:pt x="6046" y="10589"/>
                  </a:lnTo>
                  <a:lnTo>
                    <a:pt x="5963" y="5883"/>
                  </a:lnTo>
                  <a:lnTo>
                    <a:pt x="5839" y="2354"/>
                  </a:lnTo>
                  <a:lnTo>
                    <a:pt x="5673" y="1"/>
                  </a:lnTo>
                  <a:close/>
                  <a:moveTo>
                    <a:pt x="953" y="1"/>
                  </a:moveTo>
                  <a:lnTo>
                    <a:pt x="704" y="1177"/>
                  </a:lnTo>
                  <a:lnTo>
                    <a:pt x="456" y="3530"/>
                  </a:lnTo>
                  <a:lnTo>
                    <a:pt x="332" y="5883"/>
                  </a:lnTo>
                  <a:lnTo>
                    <a:pt x="249" y="8236"/>
                  </a:lnTo>
                  <a:lnTo>
                    <a:pt x="166" y="10589"/>
                  </a:lnTo>
                  <a:lnTo>
                    <a:pt x="125" y="14118"/>
                  </a:lnTo>
                  <a:lnTo>
                    <a:pt x="42" y="22354"/>
                  </a:lnTo>
                  <a:lnTo>
                    <a:pt x="0" y="31766"/>
                  </a:lnTo>
                  <a:lnTo>
                    <a:pt x="0" y="38824"/>
                  </a:lnTo>
                  <a:lnTo>
                    <a:pt x="42" y="44707"/>
                  </a:lnTo>
                  <a:lnTo>
                    <a:pt x="125" y="50589"/>
                  </a:lnTo>
                  <a:lnTo>
                    <a:pt x="249" y="55295"/>
                  </a:lnTo>
                  <a:lnTo>
                    <a:pt x="414" y="58824"/>
                  </a:lnTo>
                  <a:lnTo>
                    <a:pt x="580" y="61177"/>
                  </a:lnTo>
                  <a:lnTo>
                    <a:pt x="746" y="62354"/>
                  </a:lnTo>
                  <a:lnTo>
                    <a:pt x="953" y="63530"/>
                  </a:lnTo>
                  <a:lnTo>
                    <a:pt x="1160" y="62354"/>
                  </a:lnTo>
                  <a:lnTo>
                    <a:pt x="1284" y="61177"/>
                  </a:lnTo>
                  <a:lnTo>
                    <a:pt x="1450" y="60001"/>
                  </a:lnTo>
                  <a:lnTo>
                    <a:pt x="1574" y="57648"/>
                  </a:lnTo>
                  <a:lnTo>
                    <a:pt x="1657" y="54118"/>
                  </a:lnTo>
                  <a:lnTo>
                    <a:pt x="1781" y="50589"/>
                  </a:lnTo>
                  <a:lnTo>
                    <a:pt x="1822" y="45883"/>
                  </a:lnTo>
                  <a:lnTo>
                    <a:pt x="1864" y="41177"/>
                  </a:lnTo>
                  <a:lnTo>
                    <a:pt x="1491" y="40001"/>
                  </a:lnTo>
                  <a:lnTo>
                    <a:pt x="1450" y="45883"/>
                  </a:lnTo>
                  <a:lnTo>
                    <a:pt x="1325" y="50589"/>
                  </a:lnTo>
                  <a:lnTo>
                    <a:pt x="1160" y="54118"/>
                  </a:lnTo>
                  <a:lnTo>
                    <a:pt x="829" y="54118"/>
                  </a:lnTo>
                  <a:lnTo>
                    <a:pt x="746" y="52942"/>
                  </a:lnTo>
                  <a:lnTo>
                    <a:pt x="621" y="51766"/>
                  </a:lnTo>
                  <a:lnTo>
                    <a:pt x="539" y="49413"/>
                  </a:lnTo>
                  <a:lnTo>
                    <a:pt x="456" y="45883"/>
                  </a:lnTo>
                  <a:lnTo>
                    <a:pt x="414" y="42354"/>
                  </a:lnTo>
                  <a:lnTo>
                    <a:pt x="373" y="37648"/>
                  </a:lnTo>
                  <a:lnTo>
                    <a:pt x="373" y="31766"/>
                  </a:lnTo>
                  <a:lnTo>
                    <a:pt x="373" y="25883"/>
                  </a:lnTo>
                  <a:lnTo>
                    <a:pt x="414" y="21177"/>
                  </a:lnTo>
                  <a:lnTo>
                    <a:pt x="456" y="16471"/>
                  </a:lnTo>
                  <a:lnTo>
                    <a:pt x="539" y="14118"/>
                  </a:lnTo>
                  <a:lnTo>
                    <a:pt x="621" y="11766"/>
                  </a:lnTo>
                  <a:lnTo>
                    <a:pt x="746" y="9413"/>
                  </a:lnTo>
                  <a:lnTo>
                    <a:pt x="870" y="8236"/>
                  </a:lnTo>
                  <a:lnTo>
                    <a:pt x="994" y="8236"/>
                  </a:lnTo>
                  <a:lnTo>
                    <a:pt x="1160" y="9413"/>
                  </a:lnTo>
                  <a:lnTo>
                    <a:pt x="1284" y="11766"/>
                  </a:lnTo>
                  <a:lnTo>
                    <a:pt x="1408" y="15295"/>
                  </a:lnTo>
                  <a:lnTo>
                    <a:pt x="1491" y="20001"/>
                  </a:lnTo>
                  <a:lnTo>
                    <a:pt x="1822" y="18824"/>
                  </a:lnTo>
                  <a:lnTo>
                    <a:pt x="1781" y="14118"/>
                  </a:lnTo>
                  <a:lnTo>
                    <a:pt x="1739" y="10589"/>
                  </a:lnTo>
                  <a:lnTo>
                    <a:pt x="1657" y="7060"/>
                  </a:lnTo>
                  <a:lnTo>
                    <a:pt x="1532" y="4707"/>
                  </a:lnTo>
                  <a:lnTo>
                    <a:pt x="1408" y="2354"/>
                  </a:lnTo>
                  <a:lnTo>
                    <a:pt x="1284" y="1177"/>
                  </a:lnTo>
                  <a:lnTo>
                    <a:pt x="1160" y="1"/>
                  </a:lnTo>
                  <a:close/>
                  <a:moveTo>
                    <a:pt x="2858" y="1"/>
                  </a:moveTo>
                  <a:lnTo>
                    <a:pt x="2692" y="1177"/>
                  </a:lnTo>
                  <a:lnTo>
                    <a:pt x="2526" y="3530"/>
                  </a:lnTo>
                  <a:lnTo>
                    <a:pt x="2361" y="7060"/>
                  </a:lnTo>
                  <a:lnTo>
                    <a:pt x="2236" y="10589"/>
                  </a:lnTo>
                  <a:lnTo>
                    <a:pt x="2112" y="16471"/>
                  </a:lnTo>
                  <a:lnTo>
                    <a:pt x="2071" y="23530"/>
                  </a:lnTo>
                  <a:lnTo>
                    <a:pt x="2029" y="31766"/>
                  </a:lnTo>
                  <a:lnTo>
                    <a:pt x="2071" y="38824"/>
                  </a:lnTo>
                  <a:lnTo>
                    <a:pt x="2112" y="44707"/>
                  </a:lnTo>
                  <a:lnTo>
                    <a:pt x="2195" y="50589"/>
                  </a:lnTo>
                  <a:lnTo>
                    <a:pt x="2319" y="55295"/>
                  </a:lnTo>
                  <a:lnTo>
                    <a:pt x="2485" y="58824"/>
                  </a:lnTo>
                  <a:lnTo>
                    <a:pt x="2650" y="61177"/>
                  </a:lnTo>
                  <a:lnTo>
                    <a:pt x="2816" y="62354"/>
                  </a:lnTo>
                  <a:lnTo>
                    <a:pt x="3065" y="63530"/>
                  </a:lnTo>
                  <a:lnTo>
                    <a:pt x="3313" y="62354"/>
                  </a:lnTo>
                  <a:lnTo>
                    <a:pt x="3561" y="60001"/>
                  </a:lnTo>
                  <a:lnTo>
                    <a:pt x="3768" y="55295"/>
                  </a:lnTo>
                  <a:lnTo>
                    <a:pt x="3934" y="49413"/>
                  </a:lnTo>
                  <a:lnTo>
                    <a:pt x="4017" y="41177"/>
                  </a:lnTo>
                  <a:lnTo>
                    <a:pt x="4058" y="30589"/>
                  </a:lnTo>
                  <a:lnTo>
                    <a:pt x="4017" y="23530"/>
                  </a:lnTo>
                  <a:lnTo>
                    <a:pt x="3976" y="17648"/>
                  </a:lnTo>
                  <a:lnTo>
                    <a:pt x="3893" y="12942"/>
                  </a:lnTo>
                  <a:lnTo>
                    <a:pt x="3768" y="8236"/>
                  </a:lnTo>
                  <a:lnTo>
                    <a:pt x="3603" y="4707"/>
                  </a:lnTo>
                  <a:lnTo>
                    <a:pt x="3437" y="2354"/>
                  </a:lnTo>
                  <a:lnTo>
                    <a:pt x="32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 name="Shape 13"/>
          <p:cNvSpPr txBox="1"/>
          <p:nvPr/>
        </p:nvSpPr>
        <p:spPr>
          <a:xfrm>
            <a:off x="40093900" y="32613600"/>
            <a:ext cx="458787" cy="122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00" u="sng" cap="none" strike="noStrike">
                <a:solidFill>
                  <a:schemeClr val="hlink"/>
                </a:solidFill>
                <a:latin typeface="Arial"/>
                <a:ea typeface="Arial"/>
                <a:cs typeface="Arial"/>
                <a:sym typeface="Arial"/>
                <a:hlinkClick r:id="rId1"/>
              </a:rPr>
              <a:t>www.posters</a:t>
            </a:r>
            <a:r>
              <a:rPr b="0" i="0" lang="en-US" sz="200" u="none" cap="none" strike="noStrike">
                <a:solidFill>
                  <a:schemeClr val="dk1"/>
                </a:solidFill>
                <a:latin typeface="Arial"/>
                <a:ea typeface="Arial"/>
                <a:cs typeface="Arial"/>
                <a:sym typeface="Arial"/>
              </a:rPr>
              <a:t>www.posters</a:t>
            </a:r>
            <a:r>
              <a:rPr b="0" i="0" lang="en-US" sz="200" u="sng" cap="none" strike="noStrike">
                <a:solidFill>
                  <a:schemeClr val="hlink"/>
                </a:solidFill>
                <a:latin typeface="Arial"/>
                <a:ea typeface="Arial"/>
                <a:cs typeface="Arial"/>
                <a:sym typeface="Arial"/>
                <a:hlinkClick r:id="rId2"/>
              </a:rPr>
              <a:t>ession.com</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3064"/>
            </a:gs>
            <a:gs pos="50000">
              <a:srgbClr val="EAEAEA"/>
            </a:gs>
            <a:gs pos="50000">
              <a:srgbClr val="EAEAEA"/>
            </a:gs>
            <a:gs pos="100000">
              <a:srgbClr val="003064"/>
            </a:gs>
          </a:gsLst>
          <a:lin ang="5400012" scaled="0"/>
        </a:gradFill>
      </p:bgPr>
    </p:bg>
    <p:spTree>
      <p:nvGrpSpPr>
        <p:cNvPr id="18" name="Shape 18"/>
        <p:cNvGrpSpPr/>
        <p:nvPr/>
      </p:nvGrpSpPr>
      <p:grpSpPr>
        <a:xfrm>
          <a:off x="0" y="0"/>
          <a:ext cx="0" cy="0"/>
          <a:chOff x="0" y="0"/>
          <a:chExt cx="0" cy="0"/>
        </a:xfrm>
      </p:grpSpPr>
      <p:sp>
        <p:nvSpPr>
          <p:cNvPr id="19" name="Shape 19"/>
          <p:cNvSpPr/>
          <p:nvPr/>
        </p:nvSpPr>
        <p:spPr>
          <a:xfrm>
            <a:off x="32657025" y="6324225"/>
            <a:ext cx="10363200" cy="25984200"/>
          </a:xfrm>
          <a:prstGeom prst="roundRect">
            <a:avLst>
              <a:gd fmla="val 1512" name="adj"/>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0" name="Shape 20"/>
          <p:cNvSpPr/>
          <p:nvPr/>
        </p:nvSpPr>
        <p:spPr>
          <a:xfrm>
            <a:off x="11168625" y="6324225"/>
            <a:ext cx="10363200" cy="25984200"/>
          </a:xfrm>
          <a:prstGeom prst="roundRect">
            <a:avLst>
              <a:gd fmla="val 1512" name="adj"/>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1" name="Shape 21"/>
          <p:cNvSpPr/>
          <p:nvPr/>
        </p:nvSpPr>
        <p:spPr>
          <a:xfrm>
            <a:off x="21760425" y="6324300"/>
            <a:ext cx="10363200" cy="25984200"/>
          </a:xfrm>
          <a:prstGeom prst="roundRect">
            <a:avLst>
              <a:gd fmla="val 1512" name="adj"/>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2" name="Shape 22"/>
          <p:cNvSpPr/>
          <p:nvPr/>
        </p:nvSpPr>
        <p:spPr>
          <a:xfrm>
            <a:off x="424425" y="6324225"/>
            <a:ext cx="10363200" cy="25984200"/>
          </a:xfrm>
          <a:prstGeom prst="roundRect">
            <a:avLst>
              <a:gd fmla="val 1512" name="adj"/>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nvSpPr>
        <p:spPr>
          <a:xfrm>
            <a:off x="680225" y="9025575"/>
            <a:ext cx="9779100" cy="23256899"/>
          </a:xfrm>
          <a:prstGeom prst="rect">
            <a:avLst/>
          </a:prstGeom>
          <a:noFill/>
          <a:ln>
            <a:noFill/>
          </a:ln>
        </p:spPr>
        <p:txBody>
          <a:bodyPr anchorCtr="0" anchor="t" bIns="45700" lIns="91425" spcFirstLastPara="1" rIns="91425" wrap="square" tIns="45700">
            <a:noAutofit/>
          </a:bodyPr>
          <a:lstStyle/>
          <a:p>
            <a:pPr indent="0" lvl="0" marL="0" marR="0" rtl="0" algn="l">
              <a:lnSpc>
                <a:spcPct val="95000"/>
              </a:lnSpc>
              <a:spcBef>
                <a:spcPts val="0"/>
              </a:spcBef>
              <a:spcAft>
                <a:spcPts val="0"/>
              </a:spcAft>
              <a:buClr>
                <a:schemeClr val="dk1"/>
              </a:buClr>
              <a:buFont typeface="Times New Roman"/>
              <a:buNone/>
            </a:pPr>
            <a:r>
              <a:rPr lang="en-US" sz="3000">
                <a:solidFill>
                  <a:schemeClr val="dk1"/>
                </a:solidFill>
                <a:latin typeface="Times New Roman"/>
                <a:ea typeface="Times New Roman"/>
                <a:cs typeface="Times New Roman"/>
                <a:sym typeface="Times New Roman"/>
              </a:rPr>
              <a:t>Handwriting recognition is an extensively researched subject that has long used specialized single features to achieve their results. However, recent unsupervised feature learning algorithms have had similar success to these hand engineered methods. These recent developments have shown that leveraging the massive amount of unlabeled data is a promising way to avoid additional overhead in object recognition tasks.</a:t>
            </a:r>
            <a:endParaRPr sz="3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sz="3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rPr lang="en-US" sz="3000">
                <a:solidFill>
                  <a:schemeClr val="dk1"/>
                </a:solidFill>
                <a:latin typeface="Times New Roman"/>
                <a:ea typeface="Times New Roman"/>
                <a:cs typeface="Times New Roman"/>
                <a:sym typeface="Times New Roman"/>
              </a:rPr>
              <a:t>My work revolved around implementing and comparing different variations of the restricted Boltzmann machine (RBM). The variants discussed will be the standard RBM, the convolutional RBM (CRBM), and a CRBM with sparsity regularization.</a:t>
            </a:r>
            <a:endParaRPr sz="3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t/>
            </a:r>
            <a:endParaRPr sz="3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Font typeface="Times New Roman"/>
              <a:buNone/>
            </a:pPr>
            <a:r>
              <a:rPr lang="en-US" sz="3000">
                <a:solidFill>
                  <a:schemeClr val="dk1"/>
                </a:solidFill>
                <a:latin typeface="Times New Roman"/>
                <a:ea typeface="Times New Roman"/>
                <a:cs typeface="Times New Roman"/>
                <a:sym typeface="Times New Roman"/>
              </a:rPr>
              <a:t>These models became increasingly used when it was realized that training RBM's layerwise could be used to build deeper architectures. Each layer consists of feature detectors where each successive layer detects more complicated patterns in the input data. </a:t>
            </a:r>
            <a:endParaRPr sz="3000">
              <a:solidFill>
                <a:schemeClr val="dk1"/>
              </a:solidFill>
              <a:latin typeface="Times New Roman"/>
              <a:ea typeface="Times New Roman"/>
              <a:cs typeface="Times New Roman"/>
              <a:sym typeface="Times New Roman"/>
            </a:endParaRPr>
          </a:p>
        </p:txBody>
      </p:sp>
      <p:sp>
        <p:nvSpPr>
          <p:cNvPr id="24" name="Shape 24"/>
          <p:cNvSpPr txBox="1"/>
          <p:nvPr/>
        </p:nvSpPr>
        <p:spPr>
          <a:xfrm>
            <a:off x="11397225" y="6781425"/>
            <a:ext cx="9829800" cy="140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300"/>
              </a:spcBef>
              <a:spcAft>
                <a:spcPts val="0"/>
              </a:spcAft>
              <a:buClr>
                <a:schemeClr val="dk1"/>
              </a:buClr>
              <a:buFont typeface="Arial"/>
              <a:buNone/>
            </a:pPr>
            <a:r>
              <a:rPr b="1" i="0" lang="en-US" sz="8600" u="none" cap="none" strike="noStrike">
                <a:solidFill>
                  <a:schemeClr val="dk1"/>
                </a:solidFill>
                <a:latin typeface="Arial"/>
                <a:ea typeface="Arial"/>
                <a:cs typeface="Arial"/>
                <a:sym typeface="Arial"/>
              </a:rPr>
              <a:t>Methods</a:t>
            </a:r>
            <a:endParaRPr b="0" i="0" sz="1800" u="none" cap="none" strike="noStrike">
              <a:solidFill>
                <a:schemeClr val="dk1"/>
              </a:solidFill>
              <a:latin typeface="Arial"/>
              <a:ea typeface="Arial"/>
              <a:cs typeface="Arial"/>
              <a:sym typeface="Arial"/>
            </a:endParaRPr>
          </a:p>
        </p:txBody>
      </p:sp>
      <p:sp>
        <p:nvSpPr>
          <p:cNvPr id="25" name="Shape 25"/>
          <p:cNvSpPr txBox="1"/>
          <p:nvPr/>
        </p:nvSpPr>
        <p:spPr>
          <a:xfrm>
            <a:off x="33038025" y="6787775"/>
            <a:ext cx="9829800" cy="140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300"/>
              </a:spcBef>
              <a:spcAft>
                <a:spcPts val="0"/>
              </a:spcAft>
              <a:buClr>
                <a:schemeClr val="dk1"/>
              </a:buClr>
              <a:buFont typeface="Arial"/>
              <a:buNone/>
            </a:pPr>
            <a:r>
              <a:rPr b="1" lang="en-US" sz="8600">
                <a:solidFill>
                  <a:schemeClr val="dk1"/>
                </a:solidFill>
              </a:rPr>
              <a:t>Sparsity Regularization</a:t>
            </a:r>
            <a:endParaRPr b="0" i="0" sz="1800" u="none" cap="none" strike="noStrike">
              <a:solidFill>
                <a:schemeClr val="dk1"/>
              </a:solidFill>
              <a:latin typeface="Arial"/>
              <a:ea typeface="Arial"/>
              <a:cs typeface="Arial"/>
              <a:sym typeface="Arial"/>
            </a:endParaRPr>
          </a:p>
        </p:txBody>
      </p:sp>
      <p:sp>
        <p:nvSpPr>
          <p:cNvPr id="26" name="Shape 26"/>
          <p:cNvSpPr/>
          <p:nvPr/>
        </p:nvSpPr>
        <p:spPr>
          <a:xfrm>
            <a:off x="458643" y="381375"/>
            <a:ext cx="42519599" cy="5257800"/>
          </a:xfrm>
          <a:prstGeom prst="roundRect">
            <a:avLst>
              <a:gd fmla="val 2348" name="adj"/>
            </a:avLst>
          </a:prstGeom>
          <a:gradFill>
            <a:gsLst>
              <a:gs pos="0">
                <a:srgbClr val="A7C4FF"/>
              </a:gs>
              <a:gs pos="100000">
                <a:schemeClr val="lt1"/>
              </a:gs>
            </a:gsLst>
            <a:lin ang="5400000" scaled="0"/>
          </a:gra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7" name="Shape 27"/>
          <p:cNvSpPr txBox="1"/>
          <p:nvPr/>
        </p:nvSpPr>
        <p:spPr>
          <a:xfrm>
            <a:off x="1034025" y="456825"/>
            <a:ext cx="40919400" cy="4040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12500"/>
              <a:t>Comparison of RBM Models</a:t>
            </a:r>
            <a:endParaRPr b="1" sz="12500"/>
          </a:p>
          <a:p>
            <a:pPr indent="0" lvl="0" marL="0" rtl="0" algn="ctr">
              <a:lnSpc>
                <a:spcPct val="115000"/>
              </a:lnSpc>
              <a:spcBef>
                <a:spcPts val="0"/>
              </a:spcBef>
              <a:spcAft>
                <a:spcPts val="0"/>
              </a:spcAft>
              <a:buNone/>
            </a:pPr>
            <a:r>
              <a:rPr b="1" lang="en-US" sz="8600"/>
              <a:t>Sam Bean</a:t>
            </a:r>
            <a:endParaRPr b="1" sz="8600"/>
          </a:p>
          <a:p>
            <a:pPr indent="0" lvl="0" marL="0" rtl="0" algn="ctr">
              <a:lnSpc>
                <a:spcPct val="115000"/>
              </a:lnSpc>
              <a:spcBef>
                <a:spcPts val="0"/>
              </a:spcBef>
              <a:spcAft>
                <a:spcPts val="0"/>
              </a:spcAft>
              <a:buNone/>
            </a:pPr>
            <a:r>
              <a:rPr b="1" i="1" lang="en-US" sz="4800"/>
              <a:t>University of Michigan</a:t>
            </a:r>
            <a:endParaRPr b="1" i="1" sz="4800"/>
          </a:p>
          <a:p>
            <a:pPr indent="0" lvl="0" marL="1097280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 name="Shape 28"/>
          <p:cNvSpPr txBox="1"/>
          <p:nvPr/>
        </p:nvSpPr>
        <p:spPr>
          <a:xfrm>
            <a:off x="500625" y="2438025"/>
            <a:ext cx="3657600" cy="204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30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 name="Shape 29"/>
          <p:cNvSpPr txBox="1"/>
          <p:nvPr/>
        </p:nvSpPr>
        <p:spPr>
          <a:xfrm>
            <a:off x="12344042" y="23458675"/>
            <a:ext cx="7867800" cy="1005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3250"/>
              </a:spcBef>
              <a:spcAft>
                <a:spcPts val="0"/>
              </a:spcAft>
              <a:buClr>
                <a:schemeClr val="dk1"/>
              </a:buClr>
              <a:buFont typeface="Arial"/>
              <a:buNone/>
            </a:pPr>
            <a:r>
              <a:rPr b="1" i="1" lang="en-US" sz="6500">
                <a:solidFill>
                  <a:schemeClr val="dk1"/>
                </a:solidFill>
              </a:rPr>
              <a:t>CRBM Architecture</a:t>
            </a:r>
            <a:endParaRPr b="0" i="0" sz="1800" u="none" cap="none" strike="noStrike">
              <a:solidFill>
                <a:schemeClr val="dk1"/>
              </a:solidFill>
              <a:latin typeface="Arial"/>
              <a:ea typeface="Arial"/>
              <a:cs typeface="Arial"/>
              <a:sym typeface="Arial"/>
            </a:endParaRPr>
          </a:p>
        </p:txBody>
      </p:sp>
      <p:sp>
        <p:nvSpPr>
          <p:cNvPr id="30" name="Shape 30"/>
          <p:cNvSpPr txBox="1"/>
          <p:nvPr/>
        </p:nvSpPr>
        <p:spPr>
          <a:xfrm>
            <a:off x="33800025" y="21789900"/>
            <a:ext cx="8305800" cy="108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3250"/>
              </a:spcBef>
              <a:spcAft>
                <a:spcPts val="0"/>
              </a:spcAft>
              <a:buClr>
                <a:schemeClr val="dk1"/>
              </a:buClr>
              <a:buFont typeface="Arial"/>
              <a:buNone/>
            </a:pPr>
            <a:r>
              <a:rPr b="0" i="0" lang="en-US" sz="6500" u="none" cap="none" strike="noStrike">
                <a:solidFill>
                  <a:schemeClr val="dk1"/>
                </a:solidFill>
                <a:latin typeface="Arial"/>
                <a:ea typeface="Arial"/>
                <a:cs typeface="Arial"/>
                <a:sym typeface="Arial"/>
              </a:rPr>
              <a:t>Bibliography</a:t>
            </a:r>
            <a:endParaRPr b="0" i="0" sz="1800" u="none" cap="none" strike="noStrike">
              <a:solidFill>
                <a:schemeClr val="dk1"/>
              </a:solidFill>
              <a:latin typeface="Arial"/>
              <a:ea typeface="Arial"/>
              <a:cs typeface="Arial"/>
              <a:sym typeface="Arial"/>
            </a:endParaRPr>
          </a:p>
        </p:txBody>
      </p:sp>
      <p:sp>
        <p:nvSpPr>
          <p:cNvPr id="31" name="Shape 31"/>
          <p:cNvSpPr txBox="1"/>
          <p:nvPr/>
        </p:nvSpPr>
        <p:spPr>
          <a:xfrm>
            <a:off x="11562375" y="9067425"/>
            <a:ext cx="9423300" cy="13710600"/>
          </a:xfrm>
          <a:prstGeom prst="rect">
            <a:avLst/>
          </a:prstGeom>
          <a:noFill/>
          <a:ln>
            <a:noFill/>
          </a:ln>
        </p:spPr>
        <p:txBody>
          <a:bodyPr anchorCtr="0" anchor="t" bIns="30575" lIns="61150" spcFirstLastPara="1" rIns="61150" wrap="square" tIns="30575">
            <a:noAutofit/>
          </a:bodyPr>
          <a:lstStyle/>
          <a:p>
            <a:pPr indent="0" lvl="0" marL="0" marR="0" rtl="0" algn="l">
              <a:lnSpc>
                <a:spcPct val="95000"/>
              </a:lnSpc>
              <a:spcBef>
                <a:spcPts val="0"/>
              </a:spcBef>
              <a:spcAft>
                <a:spcPts val="0"/>
              </a:spcAft>
              <a:buClr>
                <a:schemeClr val="dk1"/>
              </a:buClr>
              <a:buFont typeface="Times New Roman"/>
              <a:buNone/>
            </a:pPr>
            <a:r>
              <a:rPr lang="en-US" sz="3000">
                <a:solidFill>
                  <a:schemeClr val="dk1"/>
                </a:solidFill>
              </a:rPr>
              <a:t>RBM energy function given a configuration of neurons: </a:t>
            </a:r>
            <a:endParaRPr sz="3000">
              <a:solidFill>
                <a:schemeClr val="dk1"/>
              </a:solidFill>
            </a:endParaRPr>
          </a:p>
          <a:p>
            <a:pPr indent="0" lvl="0" marL="0" marR="0" rtl="0" algn="l">
              <a:lnSpc>
                <a:spcPct val="95000"/>
              </a:lnSpc>
              <a:spcBef>
                <a:spcPts val="0"/>
              </a:spcBef>
              <a:spcAft>
                <a:spcPts val="0"/>
              </a:spcAft>
              <a:buClr>
                <a:schemeClr val="dk1"/>
              </a:buClr>
              <a:buFont typeface="Times New Roman"/>
              <a:buNone/>
            </a:pPr>
            <a:r>
              <a:t/>
            </a:r>
            <a:endParaRPr sz="2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rPr lang="en-US" sz="3000">
                <a:solidFill>
                  <a:schemeClr val="dk1"/>
                </a:solidFill>
              </a:rPr>
              <a:t>The parallel updates for neurons is given by:</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rPr lang="en-US" sz="3000">
                <a:solidFill>
                  <a:schemeClr val="dk1"/>
                </a:solidFill>
              </a:rPr>
              <a:t>Where sigma is the sigmoid function. If this value is greater than a randomly generated number between 0 and 1 then we set the neuron to be on.</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rPr lang="en-US" sz="3000">
                <a:solidFill>
                  <a:schemeClr val="dk1"/>
                </a:solidFill>
              </a:rPr>
              <a:t>CRBM energy function:</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rPr lang="en-US" sz="3000">
                <a:solidFill>
                  <a:schemeClr val="dk1"/>
                </a:solidFill>
              </a:rPr>
              <a:t>In the above equation, the dot is an element-wise multiplication and the * is the convolution operator.</a:t>
            </a:r>
            <a:endParaRPr sz="30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0" marR="0" rtl="0" algn="l">
              <a:lnSpc>
                <a:spcPct val="100000"/>
              </a:lnSpc>
              <a:spcBef>
                <a:spcPts val="0"/>
              </a:spcBef>
              <a:spcAft>
                <a:spcPts val="0"/>
              </a:spcAft>
              <a:buNone/>
            </a:pPr>
            <a:r>
              <a:rPr lang="en-US" sz="3000">
                <a:solidFill>
                  <a:schemeClr val="dk1"/>
                </a:solidFill>
              </a:rPr>
              <a:t>With this energy function we can define another set of updates for the convolutional restricted Boltzmann machine.</a:t>
            </a:r>
            <a:endParaRPr sz="3000">
              <a:solidFill>
                <a:schemeClr val="dk1"/>
              </a:solidFill>
            </a:endParaRPr>
          </a:p>
        </p:txBody>
      </p:sp>
      <p:sp>
        <p:nvSpPr>
          <p:cNvPr id="32" name="Shape 32"/>
          <p:cNvSpPr txBox="1"/>
          <p:nvPr/>
        </p:nvSpPr>
        <p:spPr>
          <a:xfrm>
            <a:off x="33238775" y="23206175"/>
            <a:ext cx="9186900" cy="8597400"/>
          </a:xfrm>
          <a:prstGeom prst="rect">
            <a:avLst/>
          </a:prstGeom>
          <a:noFill/>
          <a:ln>
            <a:noFill/>
          </a:ln>
        </p:spPr>
        <p:txBody>
          <a:bodyPr anchorCtr="0" anchor="t" bIns="30575" lIns="61150" spcFirstLastPara="1" rIns="61150" wrap="square" tIns="3057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[1] Smolensky, Paul (1986). "Chapter 6: Information Processing in Dynamical Systems: Foundations of Harmony Theory". In Rumelhart, David E.; McLelland, James L. Parallel Distributed Processing: Explorations in the Microstructure of Cognition, Volume 1: Foundations. MIT Press. pp. 194–281. ISBN 0-262-68053-X.</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[2] Hinton, G. E. (2002). "Training Products of Experts by Minimizing Contrastive Divergence". Neural Computation 14 (8): 1771-1800. doi:10.1162/089976602760128018. PMID 12180402.</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[3] Geoffrey Hinton (2010). A Practical Guide to Training Restricted Boltzmann Machines. UTML TR 2010-003, University of Toronto.</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[4] Honglak Lee , Roger Grosse , Rajesh Ranganath , Andrew Y. Ng, Convolutional deep belief networks for scalable unsupervised learning of hierarchical representations, Proceedings of the 26th Annual International Conference on Machine Learning, p.609-616, June 14-18, 2009, Montreal, Quebec, Canada. doi:10.1145/1553374.1553453</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[5] H. Lee, C. Ekanadham, and A. Ng, "Sparse deep belief net model for visual area V2," in Advances in Neural Information Processing Systems 20 (NIPS'07), (J. Platt, D. Koller, Y. Singer, and S. P. Roweis, eds.), Cambridge, MA: MIT Press, 2008.</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[6] H. Lee, A. Battle, R. Raina, and A. Ng, "Efficient sparse coding algorithms," in Advances in Neural Information Processing Systems 19 (NIPS'06), (B. Schölkopf, J. Platt, and T. Hoffman, eds.), pp. 801-808, MIT Press, 2007.</a:t>
            </a:r>
            <a:endParaRPr b="1"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
        <p:nvSpPr>
          <p:cNvPr id="33" name="Shape 33"/>
          <p:cNvSpPr txBox="1"/>
          <p:nvPr/>
        </p:nvSpPr>
        <p:spPr>
          <a:xfrm>
            <a:off x="32987225" y="10143525"/>
            <a:ext cx="9690000" cy="5257800"/>
          </a:xfrm>
          <a:prstGeom prst="rect">
            <a:avLst/>
          </a:prstGeom>
          <a:noFill/>
          <a:ln>
            <a:noFill/>
          </a:ln>
        </p:spPr>
        <p:txBody>
          <a:bodyPr anchorCtr="0" anchor="t" bIns="30575" lIns="61150" spcFirstLastPara="1" rIns="61150" wrap="square" tIns="30575">
            <a:noAutofit/>
          </a:bodyPr>
          <a:lstStyle/>
          <a:p>
            <a:pPr indent="0" lvl="0" marL="0" marR="0" rtl="0" algn="l">
              <a:lnSpc>
                <a:spcPct val="95000"/>
              </a:lnSpc>
              <a:spcBef>
                <a:spcPts val="0"/>
              </a:spcBef>
              <a:spcAft>
                <a:spcPts val="0"/>
              </a:spcAft>
              <a:buClr>
                <a:schemeClr val="dk1"/>
              </a:buClr>
              <a:buFont typeface="Times New Roman"/>
              <a:buNone/>
            </a:pPr>
            <a:r>
              <a:rPr lang="en-US" sz="3000">
                <a:solidFill>
                  <a:schemeClr val="dk1"/>
                </a:solidFill>
              </a:rPr>
              <a:t>During testing I discovered a way to enforce sparsity on the model globally. Instead of the squared expectation I followed Hinton's "Practical Guide to Training Restricted Boltzmann Machines" which uses cross-entropy to measure the difference between the desired and actual sparsity. This differs from Lee's method since only the squared expectation of hidden units is used without any actual target. Also, as suggested by Hinton, the penalty is inflicted to both the weights and the hidden biases instead of only biases. The algorithm also applies the penalty before the pooling stage instead of during.</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p:txBody>
      </p:sp>
      <p:sp>
        <p:nvSpPr>
          <p:cNvPr id="34" name="Shape 34"/>
          <p:cNvSpPr txBox="1"/>
          <p:nvPr/>
        </p:nvSpPr>
        <p:spPr>
          <a:xfrm>
            <a:off x="653025" y="6781425"/>
            <a:ext cx="9829800" cy="140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300"/>
              </a:spcBef>
              <a:spcAft>
                <a:spcPts val="0"/>
              </a:spcAft>
              <a:buClr>
                <a:schemeClr val="dk1"/>
              </a:buClr>
              <a:buFont typeface="Arial"/>
              <a:buNone/>
            </a:pPr>
            <a:r>
              <a:rPr b="1" i="0" lang="en-US" sz="8600" u="none" cap="none" strike="noStrike">
                <a:solidFill>
                  <a:schemeClr val="dk1"/>
                </a:solidFill>
                <a:latin typeface="Arial"/>
                <a:ea typeface="Arial"/>
                <a:cs typeface="Arial"/>
                <a:sym typeface="Arial"/>
              </a:rPr>
              <a:t>Introduction</a:t>
            </a:r>
            <a:endParaRPr b="0" i="0" sz="1800" u="none" cap="none" strike="noStrike">
              <a:solidFill>
                <a:schemeClr val="dk1"/>
              </a:solidFill>
              <a:latin typeface="Arial"/>
              <a:ea typeface="Arial"/>
              <a:cs typeface="Arial"/>
              <a:sym typeface="Arial"/>
            </a:endParaRPr>
          </a:p>
        </p:txBody>
      </p:sp>
      <p:sp>
        <p:nvSpPr>
          <p:cNvPr id="35" name="Shape 35"/>
          <p:cNvSpPr txBox="1"/>
          <p:nvPr/>
        </p:nvSpPr>
        <p:spPr>
          <a:xfrm>
            <a:off x="22141425" y="6792537"/>
            <a:ext cx="9829800" cy="140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300"/>
              </a:spcBef>
              <a:spcAft>
                <a:spcPts val="0"/>
              </a:spcAft>
              <a:buClr>
                <a:schemeClr val="dk1"/>
              </a:buClr>
              <a:buFont typeface="Arial"/>
              <a:buNone/>
            </a:pPr>
            <a:r>
              <a:rPr b="1" i="0" lang="en-US" sz="8600" u="none" cap="none" strike="noStrike">
                <a:solidFill>
                  <a:schemeClr val="dk1"/>
                </a:solidFill>
                <a:latin typeface="Arial"/>
                <a:ea typeface="Arial"/>
                <a:cs typeface="Arial"/>
                <a:sym typeface="Arial"/>
              </a:rPr>
              <a:t>Results</a:t>
            </a:r>
            <a:endParaRPr b="0" i="0" sz="1800" u="none" cap="none" strike="noStrike">
              <a:solidFill>
                <a:schemeClr val="dk1"/>
              </a:solidFill>
              <a:latin typeface="Arial"/>
              <a:ea typeface="Arial"/>
              <a:cs typeface="Arial"/>
              <a:sym typeface="Arial"/>
            </a:endParaRPr>
          </a:p>
        </p:txBody>
      </p:sp>
      <p:pic>
        <p:nvPicPr>
          <p:cNvPr id="36" name="Shape 36"/>
          <p:cNvPicPr preferRelativeResize="0"/>
          <p:nvPr/>
        </p:nvPicPr>
        <p:blipFill>
          <a:blip r:embed="rId3">
            <a:alphaModFix/>
          </a:blip>
          <a:stretch>
            <a:fillRect/>
          </a:stretch>
        </p:blipFill>
        <p:spPr>
          <a:xfrm>
            <a:off x="500625" y="377739"/>
            <a:ext cx="8305800" cy="5222587"/>
          </a:xfrm>
          <a:prstGeom prst="rect">
            <a:avLst/>
          </a:prstGeom>
          <a:noFill/>
          <a:ln>
            <a:noFill/>
          </a:ln>
        </p:spPr>
      </p:pic>
      <p:sp>
        <p:nvSpPr>
          <p:cNvPr id="37" name="Shape 37"/>
          <p:cNvSpPr/>
          <p:nvPr/>
        </p:nvSpPr>
        <p:spPr>
          <a:xfrm>
            <a:off x="8035425" y="4856775"/>
            <a:ext cx="771000" cy="5781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8" name="Shape 38"/>
          <p:cNvPicPr preferRelativeResize="0"/>
          <p:nvPr/>
        </p:nvPicPr>
        <p:blipFill>
          <a:blip r:embed="rId4">
            <a:alphaModFix/>
          </a:blip>
          <a:stretch>
            <a:fillRect/>
          </a:stretch>
        </p:blipFill>
        <p:spPr>
          <a:xfrm>
            <a:off x="1516625" y="18503500"/>
            <a:ext cx="8089900" cy="8333049"/>
          </a:xfrm>
          <a:prstGeom prst="rect">
            <a:avLst/>
          </a:prstGeom>
          <a:noFill/>
          <a:ln>
            <a:noFill/>
          </a:ln>
        </p:spPr>
      </p:pic>
      <p:pic>
        <p:nvPicPr>
          <p:cNvPr id="39" name="Shape 39"/>
          <p:cNvPicPr preferRelativeResize="0"/>
          <p:nvPr/>
        </p:nvPicPr>
        <p:blipFill>
          <a:blip r:embed="rId5">
            <a:alphaModFix/>
          </a:blip>
          <a:stretch>
            <a:fillRect/>
          </a:stretch>
        </p:blipFill>
        <p:spPr>
          <a:xfrm>
            <a:off x="11688438" y="24943278"/>
            <a:ext cx="9179037" cy="5407541"/>
          </a:xfrm>
          <a:prstGeom prst="rect">
            <a:avLst/>
          </a:prstGeom>
          <a:noFill/>
          <a:ln>
            <a:noFill/>
          </a:ln>
        </p:spPr>
      </p:pic>
      <p:pic>
        <p:nvPicPr>
          <p:cNvPr id="40" name="Shape 40"/>
          <p:cNvPicPr preferRelativeResize="0"/>
          <p:nvPr/>
        </p:nvPicPr>
        <p:blipFill rotWithShape="1">
          <a:blip r:embed="rId6">
            <a:alphaModFix/>
          </a:blip>
          <a:srcRect b="0" l="18502" r="16600" t="0"/>
          <a:stretch/>
        </p:blipFill>
        <p:spPr>
          <a:xfrm>
            <a:off x="21912825" y="8634825"/>
            <a:ext cx="4800176" cy="4723325"/>
          </a:xfrm>
          <a:prstGeom prst="rect">
            <a:avLst/>
          </a:prstGeom>
          <a:noFill/>
          <a:ln>
            <a:noFill/>
          </a:ln>
        </p:spPr>
      </p:pic>
      <p:pic>
        <p:nvPicPr>
          <p:cNvPr id="41" name="Shape 41"/>
          <p:cNvPicPr preferRelativeResize="0"/>
          <p:nvPr/>
        </p:nvPicPr>
        <p:blipFill rotWithShape="1">
          <a:blip r:embed="rId7">
            <a:alphaModFix/>
          </a:blip>
          <a:srcRect b="0" l="20993" r="16600" t="0"/>
          <a:stretch/>
        </p:blipFill>
        <p:spPr>
          <a:xfrm>
            <a:off x="21912825" y="17960625"/>
            <a:ext cx="4692474" cy="4911975"/>
          </a:xfrm>
          <a:prstGeom prst="rect">
            <a:avLst/>
          </a:prstGeom>
          <a:noFill/>
          <a:ln>
            <a:noFill/>
          </a:ln>
        </p:spPr>
      </p:pic>
      <p:pic>
        <p:nvPicPr>
          <p:cNvPr id="42" name="Shape 42"/>
          <p:cNvPicPr preferRelativeResize="0"/>
          <p:nvPr/>
        </p:nvPicPr>
        <p:blipFill rotWithShape="1">
          <a:blip r:embed="rId8">
            <a:alphaModFix/>
          </a:blip>
          <a:srcRect b="0" l="19379" r="16600" t="0"/>
          <a:stretch/>
        </p:blipFill>
        <p:spPr>
          <a:xfrm>
            <a:off x="22020525" y="13358150"/>
            <a:ext cx="4692474" cy="4563825"/>
          </a:xfrm>
          <a:prstGeom prst="rect">
            <a:avLst/>
          </a:prstGeom>
          <a:noFill/>
          <a:ln>
            <a:noFill/>
          </a:ln>
        </p:spPr>
      </p:pic>
      <p:sp>
        <p:nvSpPr>
          <p:cNvPr id="43" name="Shape 43"/>
          <p:cNvSpPr txBox="1"/>
          <p:nvPr/>
        </p:nvSpPr>
        <p:spPr>
          <a:xfrm>
            <a:off x="26713000" y="9186475"/>
            <a:ext cx="4832700" cy="1359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t>Example, reconstruction pairs are shown to the left.</a:t>
            </a:r>
            <a:endParaRPr sz="2800"/>
          </a:p>
          <a:p>
            <a:pPr indent="0" lvl="0" marL="0" rtl="0">
              <a:spcBef>
                <a:spcPts val="0"/>
              </a:spcBef>
              <a:spcAft>
                <a:spcPts val="0"/>
              </a:spcAft>
              <a:buNone/>
            </a:pPr>
            <a:r>
              <a:t/>
            </a:r>
            <a:endParaRPr sz="2800"/>
          </a:p>
          <a:p>
            <a:pPr indent="0" lvl="0" marL="0" rtl="0">
              <a:spcBef>
                <a:spcPts val="0"/>
              </a:spcBef>
              <a:spcAft>
                <a:spcPts val="0"/>
              </a:spcAft>
              <a:buNone/>
            </a:pPr>
            <a:r>
              <a:rPr lang="en-US" sz="2800"/>
              <a:t>The top sample shows an RBM generating the data. This model had an average of 53 pixels incorrect per image</a:t>
            </a:r>
            <a:endParaRPr sz="2800"/>
          </a:p>
          <a:p>
            <a:pPr indent="0" lvl="0" marL="0" rtl="0">
              <a:spcBef>
                <a:spcPts val="0"/>
              </a:spcBef>
              <a:spcAft>
                <a:spcPts val="0"/>
              </a:spcAft>
              <a:buNone/>
            </a:pPr>
            <a:r>
              <a:t/>
            </a:r>
            <a:endParaRPr sz="2800"/>
          </a:p>
          <a:p>
            <a:pPr indent="0" lvl="0" marL="0" rtl="0">
              <a:spcBef>
                <a:spcPts val="0"/>
              </a:spcBef>
              <a:spcAft>
                <a:spcPts val="0"/>
              </a:spcAft>
              <a:buNone/>
            </a:pPr>
            <a:r>
              <a:t/>
            </a:r>
            <a:endParaRPr sz="2800"/>
          </a:p>
          <a:p>
            <a:pPr indent="0" lvl="0" marL="0" rtl="0">
              <a:spcBef>
                <a:spcPts val="0"/>
              </a:spcBef>
              <a:spcAft>
                <a:spcPts val="0"/>
              </a:spcAft>
              <a:buNone/>
            </a:pPr>
            <a:r>
              <a:t/>
            </a:r>
            <a:endParaRPr sz="2800"/>
          </a:p>
          <a:p>
            <a:pPr indent="0" lvl="0" marL="0" rtl="0">
              <a:spcBef>
                <a:spcPts val="0"/>
              </a:spcBef>
              <a:spcAft>
                <a:spcPts val="0"/>
              </a:spcAft>
              <a:buNone/>
            </a:pPr>
            <a:r>
              <a:rPr lang="en-US" sz="2800"/>
              <a:t>The middle example shows a CRBM with a sparsity of 5% in the hidden layer. This model got 25 pixels wrong on average.</a:t>
            </a:r>
            <a:endParaRPr sz="2800"/>
          </a:p>
          <a:p>
            <a:pPr indent="0" lvl="0" marL="0" rtl="0">
              <a:spcBef>
                <a:spcPts val="0"/>
              </a:spcBef>
              <a:spcAft>
                <a:spcPts val="0"/>
              </a:spcAft>
              <a:buNone/>
            </a:pPr>
            <a:r>
              <a:t/>
            </a:r>
            <a:endParaRPr sz="2800"/>
          </a:p>
          <a:p>
            <a:pPr indent="0" lvl="0" marL="0" rtl="0">
              <a:spcBef>
                <a:spcPts val="0"/>
              </a:spcBef>
              <a:spcAft>
                <a:spcPts val="0"/>
              </a:spcAft>
              <a:buNone/>
            </a:pPr>
            <a:r>
              <a:t/>
            </a:r>
            <a:endParaRPr sz="2800"/>
          </a:p>
          <a:p>
            <a:pPr indent="0" lvl="0" marL="0" rtl="0">
              <a:spcBef>
                <a:spcPts val="0"/>
              </a:spcBef>
              <a:spcAft>
                <a:spcPts val="0"/>
              </a:spcAft>
              <a:buNone/>
            </a:pPr>
            <a:r>
              <a:t/>
            </a:r>
            <a:endParaRPr sz="2800"/>
          </a:p>
          <a:p>
            <a:pPr indent="0" lvl="0" marL="0" rtl="0">
              <a:spcBef>
                <a:spcPts val="0"/>
              </a:spcBef>
              <a:spcAft>
                <a:spcPts val="0"/>
              </a:spcAft>
              <a:buNone/>
            </a:pPr>
            <a:r>
              <a:t/>
            </a:r>
            <a:endParaRPr sz="2800"/>
          </a:p>
          <a:p>
            <a:pPr indent="0" lvl="0" marL="0" rtl="0">
              <a:spcBef>
                <a:spcPts val="0"/>
              </a:spcBef>
              <a:spcAft>
                <a:spcPts val="0"/>
              </a:spcAft>
              <a:buNone/>
            </a:pPr>
            <a:r>
              <a:t/>
            </a:r>
            <a:endParaRPr sz="2800"/>
          </a:p>
          <a:p>
            <a:pPr indent="0" lvl="0" marL="0" rtl="0">
              <a:spcBef>
                <a:spcPts val="0"/>
              </a:spcBef>
              <a:spcAft>
                <a:spcPts val="0"/>
              </a:spcAft>
              <a:buNone/>
            </a:pPr>
            <a:r>
              <a:rPr lang="en-US" sz="2800"/>
              <a:t>The final example is a CRBM with a sparsity of 1% in the hidden layer. This got only 19 pixels wrong per image. The model actually fills in a gap left by the author in the handwritten 9.</a:t>
            </a:r>
            <a:endParaRPr sz="2800"/>
          </a:p>
          <a:p>
            <a:pPr indent="0" lvl="0" marL="0" rtl="0">
              <a:spcBef>
                <a:spcPts val="0"/>
              </a:spcBef>
              <a:spcAft>
                <a:spcPts val="0"/>
              </a:spcAft>
              <a:buNone/>
            </a:pPr>
            <a:r>
              <a:t/>
            </a:r>
            <a:endParaRPr sz="2800"/>
          </a:p>
          <a:p>
            <a:pPr indent="0" lvl="0" marL="0">
              <a:spcBef>
                <a:spcPts val="0"/>
              </a:spcBef>
              <a:spcAft>
                <a:spcPts val="0"/>
              </a:spcAft>
              <a:buNone/>
            </a:pPr>
            <a:r>
              <a:rPr lang="en-US" sz="2800"/>
              <a:t>Below are examples of filters developed by the CRBM algorithm</a:t>
            </a:r>
            <a:endParaRPr sz="2800"/>
          </a:p>
        </p:txBody>
      </p:sp>
      <p:sp>
        <p:nvSpPr>
          <p:cNvPr id="44" name="Shape 44"/>
          <p:cNvSpPr txBox="1"/>
          <p:nvPr/>
        </p:nvSpPr>
        <p:spPr>
          <a:xfrm>
            <a:off x="11680575" y="30529766"/>
            <a:ext cx="9179100" cy="177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2800"/>
              <a:t>CRBM’s are composed of a visible layer, a hidden layer, and a pooling layer which performs max pooling. The final layer is omitted in my implementation. Figure courtesy of Honglak Lee.</a:t>
            </a:r>
            <a:endParaRPr sz="2800"/>
          </a:p>
        </p:txBody>
      </p:sp>
      <p:sp>
        <p:nvSpPr>
          <p:cNvPr id="45" name="Shape 45"/>
          <p:cNvSpPr txBox="1"/>
          <p:nvPr/>
        </p:nvSpPr>
        <p:spPr>
          <a:xfrm>
            <a:off x="629525" y="27277125"/>
            <a:ext cx="9829800" cy="367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t>An example of an RBM. The visible units correspond to pixels of an image. The hidden units are feature detectors that allows the model to recreate the input data. This is known as the generative setting of machine learning. However, RBM’s can be trained for reconstruction then used for classification. But data generation will only be discussed here.</a:t>
            </a:r>
            <a:endParaRPr sz="3000"/>
          </a:p>
        </p:txBody>
      </p:sp>
      <p:pic>
        <p:nvPicPr>
          <p:cNvPr id="46" name="Shape 46"/>
          <p:cNvPicPr preferRelativeResize="0"/>
          <p:nvPr/>
        </p:nvPicPr>
        <p:blipFill>
          <a:blip r:embed="rId9">
            <a:alphaModFix/>
          </a:blip>
          <a:stretch>
            <a:fillRect/>
          </a:stretch>
        </p:blipFill>
        <p:spPr>
          <a:xfrm>
            <a:off x="11498825" y="9950550"/>
            <a:ext cx="9829799" cy="1005606"/>
          </a:xfrm>
          <a:prstGeom prst="rect">
            <a:avLst/>
          </a:prstGeom>
          <a:noFill/>
          <a:ln>
            <a:noFill/>
          </a:ln>
        </p:spPr>
      </p:pic>
      <p:pic>
        <p:nvPicPr>
          <p:cNvPr id="47" name="Shape 47"/>
          <p:cNvPicPr preferRelativeResize="0"/>
          <p:nvPr/>
        </p:nvPicPr>
        <p:blipFill>
          <a:blip r:embed="rId10">
            <a:alphaModFix/>
          </a:blip>
          <a:stretch>
            <a:fillRect/>
          </a:stretch>
        </p:blipFill>
        <p:spPr>
          <a:xfrm>
            <a:off x="152400" y="152400"/>
            <a:ext cx="1352550" cy="304800"/>
          </a:xfrm>
          <a:prstGeom prst="rect">
            <a:avLst/>
          </a:prstGeom>
          <a:noFill/>
          <a:ln>
            <a:noFill/>
          </a:ln>
        </p:spPr>
      </p:pic>
      <p:pic>
        <p:nvPicPr>
          <p:cNvPr id="48" name="Shape 48"/>
          <p:cNvPicPr preferRelativeResize="0"/>
          <p:nvPr/>
        </p:nvPicPr>
        <p:blipFill>
          <a:blip r:embed="rId11">
            <a:alphaModFix/>
          </a:blip>
          <a:stretch>
            <a:fillRect/>
          </a:stretch>
        </p:blipFill>
        <p:spPr>
          <a:xfrm>
            <a:off x="12648225" y="11741700"/>
            <a:ext cx="6959600" cy="2538550"/>
          </a:xfrm>
          <a:prstGeom prst="rect">
            <a:avLst/>
          </a:prstGeom>
          <a:noFill/>
          <a:ln>
            <a:noFill/>
          </a:ln>
        </p:spPr>
      </p:pic>
      <p:pic>
        <p:nvPicPr>
          <p:cNvPr id="49" name="Shape 49"/>
          <p:cNvPicPr preferRelativeResize="0"/>
          <p:nvPr/>
        </p:nvPicPr>
        <p:blipFill>
          <a:blip r:embed="rId12">
            <a:alphaModFix/>
          </a:blip>
          <a:stretch>
            <a:fillRect/>
          </a:stretch>
        </p:blipFill>
        <p:spPr>
          <a:xfrm>
            <a:off x="11987263" y="21800050"/>
            <a:ext cx="8725915" cy="2044800"/>
          </a:xfrm>
          <a:prstGeom prst="rect">
            <a:avLst/>
          </a:prstGeom>
          <a:noFill/>
          <a:ln>
            <a:noFill/>
          </a:ln>
        </p:spPr>
      </p:pic>
      <p:pic>
        <p:nvPicPr>
          <p:cNvPr id="50" name="Shape 50"/>
          <p:cNvPicPr preferRelativeResize="0"/>
          <p:nvPr/>
        </p:nvPicPr>
        <p:blipFill>
          <a:blip r:embed="rId13">
            <a:alphaModFix/>
          </a:blip>
          <a:stretch>
            <a:fillRect/>
          </a:stretch>
        </p:blipFill>
        <p:spPr>
          <a:xfrm>
            <a:off x="11520975" y="17082688"/>
            <a:ext cx="9766200" cy="1914900"/>
          </a:xfrm>
          <a:prstGeom prst="rect">
            <a:avLst/>
          </a:prstGeom>
          <a:noFill/>
          <a:ln>
            <a:noFill/>
          </a:ln>
        </p:spPr>
      </p:pic>
      <p:sp>
        <p:nvSpPr>
          <p:cNvPr id="51" name="Shape 51"/>
          <p:cNvSpPr/>
          <p:nvPr/>
        </p:nvSpPr>
        <p:spPr>
          <a:xfrm>
            <a:off x="35586550" y="32307875"/>
            <a:ext cx="7391700" cy="304800"/>
          </a:xfrm>
          <a:prstGeom prst="rect">
            <a:avLst/>
          </a:prstGeom>
          <a:solidFill>
            <a:srgbClr val="0737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nvSpPr>
        <p:spPr>
          <a:xfrm>
            <a:off x="32961375" y="15943500"/>
            <a:ext cx="9690000" cy="1403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sz="8600"/>
              <a:t>Conclusion</a:t>
            </a:r>
            <a:endParaRPr b="1" sz="8600"/>
          </a:p>
        </p:txBody>
      </p:sp>
      <p:sp>
        <p:nvSpPr>
          <p:cNvPr id="53" name="Shape 53"/>
          <p:cNvSpPr txBox="1"/>
          <p:nvPr/>
        </p:nvSpPr>
        <p:spPr>
          <a:xfrm>
            <a:off x="32832450" y="17318700"/>
            <a:ext cx="9829800" cy="41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800"/>
              <a:t>All variants of the RBM use undirected, bipartite graphs to automatically learn feature detectors. The learning is completely unsupervised which allows the use the massive quantity of unlabeled data available. Block Gibbs sampling with contrastive divergence is used to train the model which was intractable before the advent of these algorithms. I hope to have illustrated the clear advantages of the more CRBM in both final pixel accuracy and convergence speed.</a:t>
            </a:r>
            <a:endParaRPr sz="2800"/>
          </a:p>
        </p:txBody>
      </p:sp>
      <p:sp>
        <p:nvSpPr>
          <p:cNvPr id="54" name="Shape 54"/>
          <p:cNvSpPr txBox="1"/>
          <p:nvPr/>
        </p:nvSpPr>
        <p:spPr>
          <a:xfrm>
            <a:off x="22346700" y="23507000"/>
            <a:ext cx="9186900" cy="1403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sz="8600"/>
              <a:t>Filter Maps</a:t>
            </a:r>
            <a:endParaRPr b="1" sz="8600"/>
          </a:p>
        </p:txBody>
      </p:sp>
      <p:pic>
        <p:nvPicPr>
          <p:cNvPr id="55" name="Shape 55"/>
          <p:cNvPicPr preferRelativeResize="0"/>
          <p:nvPr/>
        </p:nvPicPr>
        <p:blipFill>
          <a:blip r:embed="rId14">
            <a:alphaModFix/>
          </a:blip>
          <a:stretch>
            <a:fillRect/>
          </a:stretch>
        </p:blipFill>
        <p:spPr>
          <a:xfrm>
            <a:off x="22232500" y="24775050"/>
            <a:ext cx="9423300" cy="70674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