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2" r:id="rId4"/>
    <p:sldId id="26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6F2"/>
    <a:srgbClr val="B4D5EA"/>
    <a:srgbClr val="78B5DA"/>
    <a:srgbClr val="3388BB"/>
    <a:srgbClr val="600C30"/>
    <a:srgbClr val="881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AE92A-1DC6-47C9-A67C-20277D121E7C}" v="32" dt="2025-04-17T00:34:27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_Zi Mr" userId="a96bafc7162f84a7" providerId="LiveId" clId="{A65AE92A-1DC6-47C9-A67C-20277D121E7C}"/>
    <pc:docChg chg="undo custSel addSld delSld modSld">
      <pc:chgData name="Xiao_Zi Mr" userId="a96bafc7162f84a7" providerId="LiveId" clId="{A65AE92A-1DC6-47C9-A67C-20277D121E7C}" dt="2025-04-17T00:35:18.564" v="1089" actId="1076"/>
      <pc:docMkLst>
        <pc:docMk/>
      </pc:docMkLst>
      <pc:sldChg chg="modSp mod">
        <pc:chgData name="Xiao_Zi Mr" userId="a96bafc7162f84a7" providerId="LiveId" clId="{A65AE92A-1DC6-47C9-A67C-20277D121E7C}" dt="2025-04-16T20:06:08.301" v="243" actId="27636"/>
        <pc:sldMkLst>
          <pc:docMk/>
          <pc:sldMk cId="0" sldId="256"/>
        </pc:sldMkLst>
        <pc:spChg chg="mod">
          <ac:chgData name="Xiao_Zi Mr" userId="a96bafc7162f84a7" providerId="LiveId" clId="{A65AE92A-1DC6-47C9-A67C-20277D121E7C}" dt="2025-04-16T20:05:49.918" v="233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Xiao_Zi Mr" userId="a96bafc7162f84a7" providerId="LiveId" clId="{A65AE92A-1DC6-47C9-A67C-20277D121E7C}" dt="2025-04-16T20:06:08.301" v="243" actId="27636"/>
          <ac:spMkLst>
            <pc:docMk/>
            <pc:sldMk cId="0" sldId="256"/>
            <ac:spMk id="55" creationId="{00000000-0000-0000-0000-000000000000}"/>
          </ac:spMkLst>
        </pc:spChg>
      </pc:sldChg>
      <pc:sldChg chg="modSp mod setBg">
        <pc:chgData name="Xiao_Zi Mr" userId="a96bafc7162f84a7" providerId="LiveId" clId="{A65AE92A-1DC6-47C9-A67C-20277D121E7C}" dt="2025-04-17T00:34:20.690" v="1034" actId="20577"/>
        <pc:sldMkLst>
          <pc:docMk/>
          <pc:sldMk cId="0" sldId="257"/>
        </pc:sldMkLst>
        <pc:spChg chg="mod">
          <ac:chgData name="Xiao_Zi Mr" userId="a96bafc7162f84a7" providerId="LiveId" clId="{A65AE92A-1DC6-47C9-A67C-20277D121E7C}" dt="2025-04-16T20:03:19.664" v="95" actId="1076"/>
          <ac:spMkLst>
            <pc:docMk/>
            <pc:sldMk cId="0" sldId="257"/>
            <ac:spMk id="60" creationId="{00000000-0000-0000-0000-000000000000}"/>
          </ac:spMkLst>
        </pc:spChg>
        <pc:spChg chg="mod">
          <ac:chgData name="Xiao_Zi Mr" userId="a96bafc7162f84a7" providerId="LiveId" clId="{A65AE92A-1DC6-47C9-A67C-20277D121E7C}" dt="2025-04-17T00:34:20.690" v="1034" actId="20577"/>
          <ac:spMkLst>
            <pc:docMk/>
            <pc:sldMk cId="0" sldId="257"/>
            <ac:spMk id="61" creationId="{00000000-0000-0000-0000-000000000000}"/>
          </ac:spMkLst>
        </pc:spChg>
      </pc:sldChg>
      <pc:sldChg chg="del">
        <pc:chgData name="Xiao_Zi Mr" userId="a96bafc7162f84a7" providerId="LiveId" clId="{A65AE92A-1DC6-47C9-A67C-20277D121E7C}" dt="2025-04-16T20:24:46.048" v="608" actId="2696"/>
        <pc:sldMkLst>
          <pc:docMk/>
          <pc:sldMk cId="0" sldId="258"/>
        </pc:sldMkLst>
      </pc:sldChg>
      <pc:sldChg chg="add del">
        <pc:chgData name="Xiao_Zi Mr" userId="a96bafc7162f84a7" providerId="LiveId" clId="{A65AE92A-1DC6-47C9-A67C-20277D121E7C}" dt="2025-04-16T20:28:42.361" v="950" actId="47"/>
        <pc:sldMkLst>
          <pc:docMk/>
          <pc:sldMk cId="0" sldId="259"/>
        </pc:sldMkLst>
      </pc:sldChg>
      <pc:sldChg chg="add del">
        <pc:chgData name="Xiao_Zi Mr" userId="a96bafc7162f84a7" providerId="LiveId" clId="{A65AE92A-1DC6-47C9-A67C-20277D121E7C}" dt="2025-04-16T20:27:28.650" v="763" actId="47"/>
        <pc:sldMkLst>
          <pc:docMk/>
          <pc:sldMk cId="0" sldId="260"/>
        </pc:sldMkLst>
      </pc:sldChg>
      <pc:sldChg chg="del">
        <pc:chgData name="Xiao_Zi Mr" userId="a96bafc7162f84a7" providerId="LiveId" clId="{A65AE92A-1DC6-47C9-A67C-20277D121E7C}" dt="2025-04-16T20:28:48.065" v="951" actId="47"/>
        <pc:sldMkLst>
          <pc:docMk/>
          <pc:sldMk cId="0" sldId="261"/>
        </pc:sldMkLst>
      </pc:sldChg>
      <pc:sldChg chg="addSp delSp modSp mod setBg modNotes">
        <pc:chgData name="Xiao_Zi Mr" userId="a96bafc7162f84a7" providerId="LiveId" clId="{A65AE92A-1DC6-47C9-A67C-20277D121E7C}" dt="2025-04-17T00:34:26.454" v="1036" actId="22"/>
        <pc:sldMkLst>
          <pc:docMk/>
          <pc:sldMk cId="0" sldId="262"/>
        </pc:sldMkLst>
        <pc:spChg chg="add del">
          <ac:chgData name="Xiao_Zi Mr" userId="a96bafc7162f84a7" providerId="LiveId" clId="{A65AE92A-1DC6-47C9-A67C-20277D121E7C}" dt="2025-04-17T00:34:26.454" v="1036" actId="22"/>
          <ac:spMkLst>
            <pc:docMk/>
            <pc:sldMk cId="0" sldId="262"/>
            <ac:spMk id="3" creationId="{E3B97437-6F21-BB42-2A02-C2DAA42F5695}"/>
          </ac:spMkLst>
        </pc:spChg>
        <pc:spChg chg="mod">
          <ac:chgData name="Xiao_Zi Mr" userId="a96bafc7162f84a7" providerId="LiveId" clId="{A65AE92A-1DC6-47C9-A67C-20277D121E7C}" dt="2025-04-16T20:00:36.155" v="1" actId="20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Xiao_Zi Mr" userId="a96bafc7162f84a7" providerId="LiveId" clId="{A65AE92A-1DC6-47C9-A67C-20277D121E7C}" dt="2025-04-16T20:02:52.162" v="91" actId="20577"/>
          <ac:spMkLst>
            <pc:docMk/>
            <pc:sldMk cId="0" sldId="262"/>
            <ac:spMk id="91" creationId="{00000000-0000-0000-0000-000000000000}"/>
          </ac:spMkLst>
        </pc:spChg>
        <pc:picChg chg="mod">
          <ac:chgData name="Xiao_Zi Mr" userId="a96bafc7162f84a7" providerId="LiveId" clId="{A65AE92A-1DC6-47C9-A67C-20277D121E7C}" dt="2025-04-16T20:02:33.940" v="75" actId="1076"/>
          <ac:picMkLst>
            <pc:docMk/>
            <pc:sldMk cId="0" sldId="262"/>
            <ac:picMk id="92" creationId="{00000000-0000-0000-0000-000000000000}"/>
          </ac:picMkLst>
        </pc:picChg>
      </pc:sldChg>
      <pc:sldChg chg="add del setBg">
        <pc:chgData name="Xiao_Zi Mr" userId="a96bafc7162f84a7" providerId="LiveId" clId="{A65AE92A-1DC6-47C9-A67C-20277D121E7C}" dt="2025-04-17T00:34:37.539" v="1039" actId="2696"/>
        <pc:sldMkLst>
          <pc:docMk/>
          <pc:sldMk cId="2387599287" sldId="263"/>
        </pc:sldMkLst>
      </pc:sldChg>
      <pc:sldChg chg="delSp modSp add mod">
        <pc:chgData name="Xiao_Zi Mr" userId="a96bafc7162f84a7" providerId="LiveId" clId="{A65AE92A-1DC6-47C9-A67C-20277D121E7C}" dt="2025-04-17T00:35:18.564" v="1089" actId="1076"/>
        <pc:sldMkLst>
          <pc:docMk/>
          <pc:sldMk cId="2247860054" sldId="264"/>
        </pc:sldMkLst>
        <pc:spChg chg="del mod">
          <ac:chgData name="Xiao_Zi Mr" userId="a96bafc7162f84a7" providerId="LiveId" clId="{A65AE92A-1DC6-47C9-A67C-20277D121E7C}" dt="2025-04-17T00:34:49.666" v="1044" actId="478"/>
          <ac:spMkLst>
            <pc:docMk/>
            <pc:sldMk cId="2247860054" sldId="264"/>
            <ac:spMk id="90" creationId="{C79C48D8-94F9-AE5C-03FF-AF8C80BCBD9E}"/>
          </ac:spMkLst>
        </pc:spChg>
        <pc:spChg chg="mod">
          <ac:chgData name="Xiao_Zi Mr" userId="a96bafc7162f84a7" providerId="LiveId" clId="{A65AE92A-1DC6-47C9-A67C-20277D121E7C}" dt="2025-04-17T00:35:18.564" v="1089" actId="1076"/>
          <ac:spMkLst>
            <pc:docMk/>
            <pc:sldMk cId="2247860054" sldId="264"/>
            <ac:spMk id="91" creationId="{A9A1D724-3911-A3D4-4CC9-9270129D83F0}"/>
          </ac:spMkLst>
        </pc:spChg>
        <pc:picChg chg="del">
          <ac:chgData name="Xiao_Zi Mr" userId="a96bafc7162f84a7" providerId="LiveId" clId="{A65AE92A-1DC6-47C9-A67C-20277D121E7C}" dt="2025-04-17T00:34:47.123" v="1043" actId="478"/>
          <ac:picMkLst>
            <pc:docMk/>
            <pc:sldMk cId="2247860054" sldId="264"/>
            <ac:picMk id="92" creationId="{AD7856CF-529B-C20B-5401-D6679B08B4CF}"/>
          </ac:picMkLst>
        </pc:picChg>
        <pc:picChg chg="del">
          <ac:chgData name="Xiao_Zi Mr" userId="a96bafc7162f84a7" providerId="LiveId" clId="{A65AE92A-1DC6-47C9-A67C-20277D121E7C}" dt="2025-04-17T00:34:46.706" v="1042" actId="478"/>
          <ac:picMkLst>
            <pc:docMk/>
            <pc:sldMk cId="2247860054" sldId="264"/>
            <ac:picMk id="93" creationId="{ECE58871-92D8-4E37-151A-B01C4DDF364E}"/>
          </ac:picMkLst>
        </pc:picChg>
        <pc:picChg chg="del">
          <ac:chgData name="Xiao_Zi Mr" userId="a96bafc7162f84a7" providerId="LiveId" clId="{A65AE92A-1DC6-47C9-A67C-20277D121E7C}" dt="2025-04-17T00:34:46.292" v="1041" actId="478"/>
          <ac:picMkLst>
            <pc:docMk/>
            <pc:sldMk cId="2247860054" sldId="264"/>
            <ac:picMk id="94" creationId="{0B366E97-5E8A-E3C4-F8CA-B905FC9C02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f4e0385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f4e0385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f4e0385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f4e0385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B3DD0AB7-D3C4-A7E8-F588-DE5066141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f4e03854_0_40:notes">
            <a:extLst>
              <a:ext uri="{FF2B5EF4-FFF2-40B4-BE49-F238E27FC236}">
                <a16:creationId xmlns:a16="http://schemas.microsoft.com/office/drawing/2014/main" id="{04B114B0-993D-4B02-79F2-43582E52EC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f4e03854_0_40:notes">
            <a:extLst>
              <a:ext uri="{FF2B5EF4-FFF2-40B4-BE49-F238E27FC236}">
                <a16:creationId xmlns:a16="http://schemas.microsoft.com/office/drawing/2014/main" id="{F7A30DD7-B989-9625-32DB-EB4334250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35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6F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6751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Project Presentation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3433" y="3060156"/>
            <a:ext cx="790762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r"/>
            <a:r>
              <a:rPr lang="en-US" sz="1800" dirty="0"/>
              <a:t>FAN, Lok Wai 1155194671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WU, Chun Hei 1155194804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6F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006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dirty="0"/>
              <a:t>Basic functions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73302"/>
            <a:ext cx="8520600" cy="4078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 dirty="0"/>
              <a:t>Streaming ASR</a:t>
            </a:r>
            <a:r>
              <a:rPr lang="en-US" altLang="zh-CN" dirty="0"/>
              <a:t> </a:t>
            </a:r>
          </a:p>
          <a:p>
            <a:pPr lvl="1" indent="-342900">
              <a:buSzPts val="1800"/>
              <a:buChar char="-"/>
            </a:pPr>
            <a:r>
              <a:rPr lang="en-US" altLang="zh-CN" dirty="0"/>
              <a:t>Google Cloud Speech</a:t>
            </a:r>
          </a:p>
          <a:p>
            <a:pPr lvl="1" indent="-342900">
              <a:buSzPts val="1800"/>
              <a:buChar char="-"/>
            </a:pPr>
            <a:r>
              <a:rPr lang="en-US" altLang="zh-HK" dirty="0"/>
              <a:t>Press “Start Recording” to start recording</a:t>
            </a:r>
          </a:p>
          <a:p>
            <a:pPr lvl="1" indent="-342900">
              <a:buSzPts val="1800"/>
              <a:buChar char="-"/>
            </a:pPr>
            <a:r>
              <a:rPr lang="en-US" altLang="zh-HK" dirty="0"/>
              <a:t>Show interim =&gt; Streaming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altLang="zh-HK" dirty="0"/>
              <a:t>LLM</a:t>
            </a:r>
            <a:endParaRPr dirty="0"/>
          </a:p>
          <a:p>
            <a:pPr lvl="1" indent="-342900">
              <a:buSzPts val="1800"/>
              <a:buChar char="-"/>
            </a:pPr>
            <a:r>
              <a:rPr lang="en-US" altLang="zh-HK" dirty="0" err="1"/>
              <a:t>DeepSeek</a:t>
            </a:r>
            <a:r>
              <a:rPr lang="en-US" altLang="zh-HK" dirty="0"/>
              <a:t> is used</a:t>
            </a:r>
          </a:p>
          <a:p>
            <a:pPr lvl="1" indent="-342900">
              <a:buSzPts val="1800"/>
              <a:buChar char="-"/>
            </a:pPr>
            <a:r>
              <a:rPr lang="en-US" altLang="zh-HK" dirty="0"/>
              <a:t>Chat History is available</a:t>
            </a:r>
          </a:p>
          <a:p>
            <a:pPr lvl="1" indent="-342900">
              <a:buSzPts val="1800"/>
              <a:buChar char="-"/>
            </a:pPr>
            <a:r>
              <a:rPr lang="en-US" altLang="zh-CN" dirty="0"/>
              <a:t>Stream unit: sentence</a:t>
            </a:r>
            <a:endParaRPr lang="en-US" altLang="zh-HK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 dirty="0"/>
              <a:t>Streaming </a:t>
            </a:r>
            <a:r>
              <a:rPr lang="en-US" altLang="zh-HK" dirty="0"/>
              <a:t>TTS</a:t>
            </a:r>
          </a:p>
          <a:p>
            <a:pPr lvl="1" indent="-342900">
              <a:buSzPts val="1800"/>
              <a:buChar char="-"/>
            </a:pPr>
            <a:r>
              <a:rPr lang="en-US" altLang="zh-CN" dirty="0"/>
              <a:t>Google Cloud Text To Speech</a:t>
            </a:r>
            <a:endParaRPr lang="en-US" altLang="zh-HK" dirty="0"/>
          </a:p>
          <a:p>
            <a:pPr lvl="1" indent="-342900">
              <a:buSzPts val="1800"/>
              <a:buChar char="-"/>
            </a:pPr>
            <a:r>
              <a:rPr lang="en-US" altLang="zh-HK" dirty="0"/>
              <a:t>Streaming unit: sentence</a:t>
            </a:r>
          </a:p>
          <a:p>
            <a:pPr lvl="1" indent="-342900">
              <a:buSzPts val="1800"/>
              <a:buChar char="-"/>
            </a:pPr>
            <a:r>
              <a:rPr lang="en-US" altLang="zh-CN" dirty="0"/>
              <a:t>Generate audio files (.mp3)</a:t>
            </a:r>
          </a:p>
          <a:p>
            <a:pPr lvl="1" indent="-342900">
              <a:buSzPts val="1800"/>
              <a:buChar char="-"/>
            </a:pPr>
            <a:r>
              <a:rPr lang="en-US" altLang="zh-HK" dirty="0"/>
              <a:t>Stored the files locally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HK" dirty="0"/>
              <a:t>UI</a:t>
            </a:r>
            <a:endParaRPr lang="en-US" altLang="zh-HK" dirty="0"/>
          </a:p>
          <a:p>
            <a:pPr lvl="1" indent="-342900">
              <a:buSzPts val="1800"/>
              <a:buFont typeface="Arial"/>
              <a:buChar char="-"/>
            </a:pPr>
            <a:r>
              <a:rPr lang="en-US" altLang="zh-HK" dirty="0" err="1"/>
              <a:t>PyGame</a:t>
            </a:r>
            <a:endParaRPr lang="en-US" altLang="zh-HK" dirty="0"/>
          </a:p>
          <a:p>
            <a:pPr lvl="1" indent="-342900">
              <a:buSzPts val="1800"/>
              <a:buChar char="-"/>
            </a:pPr>
            <a:r>
              <a:rPr lang="en-US" altLang="zh-HK" dirty="0"/>
              <a:t>Size Scaling</a:t>
            </a:r>
          </a:p>
          <a:p>
            <a:pPr lvl="1" indent="-342900">
              <a:buSzPts val="1800"/>
              <a:buChar char="-"/>
            </a:pPr>
            <a:r>
              <a:rPr lang="en-US" altLang="zh-HK" dirty="0"/>
              <a:t>Chatlog Scrolling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0C3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24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dirty="0">
                <a:solidFill>
                  <a:schemeClr val="bg1"/>
                </a:solidFill>
              </a:rPr>
              <a:t>Advanced function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-    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Tsundere （傲嬌） personality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-	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Prompt Engineering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-	O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utput </a:t>
            </a:r>
            <a:r>
              <a:rPr lang="en-US" altLang="zh-HK" dirty="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ormatting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-    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Returning Ave Mujica and MyGO!</a:t>
            </a:r>
            <a:r>
              <a:rPr lang="en-US" altLang="zh-HK" dirty="0">
                <a:solidFill>
                  <a:schemeClr val="bg1">
                    <a:lumMod val="95000"/>
                  </a:schemeClr>
                </a:solidFill>
              </a:rPr>
              <a:t>!!!!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 stickers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-	W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eb </a:t>
            </a:r>
            <a:r>
              <a:rPr lang="en-US" altLang="zh-HK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craping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-	V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ector </a:t>
            </a:r>
            <a:r>
              <a:rPr lang="en-US" altLang="zh-HK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atabase w/ </a:t>
            </a:r>
            <a:r>
              <a:rPr lang="en-US" altLang="zh-HK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mbedding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-	E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mbedding </a:t>
            </a:r>
            <a:r>
              <a:rPr lang="en-US" altLang="zh-HK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atching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-	I</a:t>
            </a:r>
            <a:r>
              <a:rPr lang="zh-HK" dirty="0">
                <a:solidFill>
                  <a:schemeClr val="bg1">
                    <a:lumMod val="95000"/>
                  </a:schemeClr>
                </a:solidFill>
              </a:rPr>
              <a:t>mage showing in UI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2" name="Google Shape;92;p19" title="[無詞]小祥雨中摔倒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588" y="2638157"/>
            <a:ext cx="3359097" cy="18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6025" y="424850"/>
            <a:ext cx="16954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424850"/>
            <a:ext cx="1979175" cy="18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0C30"/>
        </a:solid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0C1E6D94-8461-AA1B-E230-5141D932E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>
            <a:extLst>
              <a:ext uri="{FF2B5EF4-FFF2-40B4-BE49-F238E27FC236}">
                <a16:creationId xmlns:a16="http://schemas.microsoft.com/office/drawing/2014/main" id="{A9A1D724-3911-A3D4-4CC9-9270129D83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6181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THANK YOU!!!!!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60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131</Words>
  <Application>Microsoft Office PowerPoint</Application>
  <PresentationFormat>全屏显示(16:9)</PresentationFormat>
  <Paragraphs>34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Final Project Presentation</vt:lpstr>
      <vt:lpstr>Basic functions</vt:lpstr>
      <vt:lpstr>Advanced function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Xiao_Zi Mr</cp:lastModifiedBy>
  <cp:revision>1</cp:revision>
  <dcterms:modified xsi:type="dcterms:W3CDTF">2025-04-17T00:35:25Z</dcterms:modified>
</cp:coreProperties>
</file>