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2"/>
    <p:sldMasterId id="2147483674" r:id="rId3"/>
  </p:sldMasterIdLst>
  <p:notesMasterIdLst>
    <p:notesMasterId r:id="rId37"/>
  </p:notesMasterIdLst>
  <p:sldIdLst>
    <p:sldId id="257" r:id="rId4"/>
    <p:sldId id="270" r:id="rId5"/>
    <p:sldId id="272" r:id="rId6"/>
    <p:sldId id="280" r:id="rId7"/>
    <p:sldId id="273" r:id="rId8"/>
    <p:sldId id="281" r:id="rId9"/>
    <p:sldId id="274" r:id="rId10"/>
    <p:sldId id="288" r:id="rId11"/>
    <p:sldId id="275" r:id="rId12"/>
    <p:sldId id="283" r:id="rId13"/>
    <p:sldId id="293" r:id="rId14"/>
    <p:sldId id="292" r:id="rId15"/>
    <p:sldId id="294" r:id="rId16"/>
    <p:sldId id="295" r:id="rId17"/>
    <p:sldId id="296" r:id="rId18"/>
    <p:sldId id="297" r:id="rId19"/>
    <p:sldId id="298" r:id="rId20"/>
    <p:sldId id="302" r:id="rId21"/>
    <p:sldId id="299" r:id="rId22"/>
    <p:sldId id="300" r:id="rId23"/>
    <p:sldId id="301" r:id="rId24"/>
    <p:sldId id="276" r:id="rId25"/>
    <p:sldId id="284" r:id="rId26"/>
    <p:sldId id="277" r:id="rId27"/>
    <p:sldId id="285" r:id="rId28"/>
    <p:sldId id="264" r:id="rId29"/>
    <p:sldId id="278" r:id="rId30"/>
    <p:sldId id="286" r:id="rId31"/>
    <p:sldId id="279" r:id="rId32"/>
    <p:sldId id="287" r:id="rId33"/>
    <p:sldId id="259" r:id="rId34"/>
    <p:sldId id="260" r:id="rId35"/>
    <p:sldId id="26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sch"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44" autoAdjust="0"/>
    <p:restoredTop sz="88353" autoAdjust="0"/>
  </p:normalViewPr>
  <p:slideViewPr>
    <p:cSldViewPr>
      <p:cViewPr varScale="1">
        <p:scale>
          <a:sx n="66" d="100"/>
          <a:sy n="66" d="100"/>
        </p:scale>
        <p:origin x="136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2.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15"/>
      <c:rotY val="20"/>
      <c:rAngAx val="1"/>
    </c:view3D>
    <c:floor>
      <c:thickness val="0"/>
      <c:spPr>
        <a:solidFill>
          <a:srgbClr val="000000">
            <a:alpha val="28000"/>
          </a:srgbClr>
        </a:solidFill>
        <a:ln>
          <a:solidFill>
            <a:srgbClr val="000000"/>
          </a:solidFill>
        </a:ln>
      </c:spPr>
    </c:floor>
    <c:sideWall>
      <c:thickness val="0"/>
      <c:spPr>
        <a:gradFill>
          <a:gsLst>
            <a:gs pos="0">
              <a:srgbClr val="000000">
                <a:alpha val="0"/>
              </a:srgbClr>
            </a:gs>
            <a:gs pos="50000">
              <a:srgbClr val="000000">
                <a:alpha val="9000"/>
              </a:srgbClr>
            </a:gs>
            <a:gs pos="100000">
              <a:srgbClr val="000000">
                <a:alpha val="17000"/>
              </a:srgbClr>
            </a:gs>
          </a:gsLst>
          <a:lin ang="5400000" scaled="0"/>
        </a:gradFill>
      </c:spPr>
    </c:sideWall>
    <c:backWall>
      <c:thickness val="0"/>
      <c:spPr>
        <a:gradFill>
          <a:gsLst>
            <a:gs pos="0">
              <a:srgbClr val="000000">
                <a:alpha val="0"/>
              </a:srgbClr>
            </a:gs>
            <a:gs pos="50000">
              <a:srgbClr val="000000">
                <a:alpha val="9000"/>
              </a:srgbClr>
            </a:gs>
            <a:gs pos="100000">
              <a:srgbClr val="000000">
                <a:alpha val="17000"/>
              </a:srgbClr>
            </a:gs>
          </a:gsLst>
          <a:lin ang="5400000" scaled="0"/>
        </a:gradFill>
      </c:spPr>
    </c:backWall>
    <c:plotArea>
      <c:layout/>
      <c:bar3DChart>
        <c:barDir val="col"/>
        <c:grouping val="clustered"/>
        <c:varyColors val="0"/>
        <c:ser>
          <c:idx val="0"/>
          <c:order val="0"/>
          <c:tx>
            <c:strRef>
              <c:f>Sheet1!$B$1</c:f>
              <c:strCache>
                <c:ptCount val="1"/>
                <c:pt idx="0">
                  <c:v>Reihe 1</c:v>
                </c:pt>
              </c:strCache>
            </c:strRef>
          </c:tx>
          <c:invertIfNegative val="0"/>
          <c:cat>
            <c:strRef>
              <c:f>Sheet1!$A$2:$A$5</c:f>
              <c:strCache>
                <c:ptCount val="4"/>
                <c:pt idx="0">
                  <c:v>Kategorie 1</c:v>
                </c:pt>
                <c:pt idx="1">
                  <c:v>Kategorie 2</c:v>
                </c:pt>
                <c:pt idx="2">
                  <c:v>Kategorie 3</c:v>
                </c:pt>
                <c:pt idx="3">
                  <c:v>Kategorie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Reihe 2</c:v>
                </c:pt>
              </c:strCache>
            </c:strRef>
          </c:tx>
          <c:invertIfNegative val="0"/>
          <c:cat>
            <c:strRef>
              <c:f>Sheet1!$A$2:$A$5</c:f>
              <c:strCache>
                <c:ptCount val="4"/>
                <c:pt idx="0">
                  <c:v>Kategorie 1</c:v>
                </c:pt>
                <c:pt idx="1">
                  <c:v>Kategorie 2</c:v>
                </c:pt>
                <c:pt idx="2">
                  <c:v>Kategorie 3</c:v>
                </c:pt>
                <c:pt idx="3">
                  <c:v>Kategorie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Reihe 3</c:v>
                </c:pt>
              </c:strCache>
            </c:strRef>
          </c:tx>
          <c:invertIfNegative val="0"/>
          <c:cat>
            <c:strRef>
              <c:f>Sheet1!$A$2:$A$5</c:f>
              <c:strCache>
                <c:ptCount val="4"/>
                <c:pt idx="0">
                  <c:v>Kategorie 1</c:v>
                </c:pt>
                <c:pt idx="1">
                  <c:v>Kategorie 2</c:v>
                </c:pt>
                <c:pt idx="2">
                  <c:v>Kategorie 3</c:v>
                </c:pt>
                <c:pt idx="3">
                  <c:v>Kategorie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shape val="cylinder"/>
        <c:axId val="302905680"/>
        <c:axId val="302906072"/>
        <c:axId val="0"/>
      </c:bar3DChart>
      <c:catAx>
        <c:axId val="302905680"/>
        <c:scaling>
          <c:orientation val="minMax"/>
        </c:scaling>
        <c:delete val="0"/>
        <c:axPos val="b"/>
        <c:numFmt formatCode="General" sourceLinked="0"/>
        <c:majorTickMark val="out"/>
        <c:minorTickMark val="none"/>
        <c:tickLblPos val="nextTo"/>
        <c:spPr>
          <a:ln>
            <a:solidFill>
              <a:schemeClr val="tx1"/>
            </a:solidFill>
          </a:ln>
        </c:spPr>
        <c:txPr>
          <a:bodyPr/>
          <a:lstStyle/>
          <a:p>
            <a:pPr>
              <a:defRPr sz="2000">
                <a:effectLst>
                  <a:outerShdw blurRad="38100" dist="38100" dir="2700000" algn="tl">
                    <a:srgbClr val="000000">
                      <a:alpha val="43137"/>
                    </a:srgbClr>
                  </a:outerShdw>
                </a:effectLst>
              </a:defRPr>
            </a:pPr>
            <a:endParaRPr lang="de-DE"/>
          </a:p>
        </c:txPr>
        <c:crossAx val="302906072"/>
        <c:crosses val="autoZero"/>
        <c:auto val="1"/>
        <c:lblAlgn val="ctr"/>
        <c:lblOffset val="100"/>
        <c:noMultiLvlLbl val="0"/>
      </c:catAx>
      <c:valAx>
        <c:axId val="302906072"/>
        <c:scaling>
          <c:orientation val="minMax"/>
        </c:scaling>
        <c:delete val="0"/>
        <c:axPos val="l"/>
        <c:majorGridlines>
          <c:spPr>
            <a:ln w="3175">
              <a:solidFill>
                <a:srgbClr val="777777"/>
              </a:solidFill>
            </a:ln>
            <a:effectLst/>
          </c:spPr>
        </c:majorGridlines>
        <c:numFmt formatCode="General" sourceLinked="1"/>
        <c:majorTickMark val="out"/>
        <c:minorTickMark val="none"/>
        <c:tickLblPos val="nextTo"/>
        <c:spPr>
          <a:ln>
            <a:solidFill>
              <a:schemeClr val="tx1"/>
            </a:solidFill>
          </a:ln>
        </c:spPr>
        <c:txPr>
          <a:bodyPr/>
          <a:lstStyle/>
          <a:p>
            <a:pPr>
              <a:defRPr sz="3200">
                <a:effectLst>
                  <a:outerShdw blurRad="38100" dist="38100" dir="2700000" algn="tl">
                    <a:srgbClr val="000000">
                      <a:alpha val="43137"/>
                    </a:srgbClr>
                  </a:outerShdw>
                </a:effectLst>
              </a:defRPr>
            </a:pPr>
            <a:endParaRPr lang="de-DE"/>
          </a:p>
        </c:txPr>
        <c:crossAx val="302905680"/>
        <c:crosses val="autoZero"/>
        <c:crossBetween val="between"/>
        <c:majorUnit val="1"/>
      </c:valAx>
    </c:plotArea>
    <c:legend>
      <c:legendPos val="r"/>
      <c:overlay val="0"/>
      <c:txPr>
        <a:bodyPr/>
        <a:lstStyle/>
        <a:p>
          <a:pPr>
            <a:defRPr sz="2800">
              <a:effectLst>
                <a:outerShdw blurRad="38100" dist="38100" dir="2700000" algn="tl">
                  <a:srgbClr val="000000">
                    <a:alpha val="43137"/>
                  </a:srgbClr>
                </a:outerShdw>
              </a:effectLst>
            </a:defRPr>
          </a:pPr>
          <a:endParaRPr lang="de-DE"/>
        </a:p>
      </c:txPr>
    </c:legend>
    <c:plotVisOnly val="1"/>
    <c:dispBlanksAs val="gap"/>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xPr>
        <a:bodyPr/>
        <a:lstStyle/>
        <a:p>
          <a:pPr>
            <a:defRPr sz="4400" b="0"/>
          </a:pPr>
          <a:endParaRPr lang="de-DE"/>
        </a:p>
      </c:txPr>
    </c:title>
    <c:autoTitleDeleted val="0"/>
    <c:view3D>
      <c:rotX val="30"/>
      <c:hPercent val="50"/>
      <c:rotY val="0"/>
      <c:depthPercent val="100"/>
      <c:rAngAx val="0"/>
    </c:view3D>
    <c:floor>
      <c:thickness val="0"/>
    </c:floor>
    <c:sideWall>
      <c:thickness val="0"/>
    </c:sideWall>
    <c:backWall>
      <c:thickness val="0"/>
    </c:backWall>
    <c:plotArea>
      <c:layout>
        <c:manualLayout>
          <c:layoutTarget val="inner"/>
          <c:xMode val="edge"/>
          <c:yMode val="edge"/>
          <c:x val="1.1711726218271831E-3"/>
          <c:y val="0.16578725939722247"/>
          <c:w val="0.71714774916939061"/>
          <c:h val="0.82881511893089399"/>
        </c:manualLayout>
      </c:layout>
      <c:pie3DChart>
        <c:varyColors val="1"/>
        <c:ser>
          <c:idx val="0"/>
          <c:order val="0"/>
          <c:tx>
            <c:strRef>
              <c:f>Sheet1!$B$1</c:f>
              <c:strCache>
                <c:ptCount val="1"/>
                <c:pt idx="0">
                  <c:v>Diagrammtitel</c:v>
                </c:pt>
              </c:strCache>
            </c:strRef>
          </c:tx>
          <c:dLbls>
            <c:numFmt formatCode="General" sourceLinked="0"/>
            <c:spPr>
              <a:noFill/>
              <a:ln>
                <a:noFill/>
              </a:ln>
              <a:effectLst/>
            </c:spPr>
            <c:txPr>
              <a:bodyPr/>
              <a:lstStyle/>
              <a:p>
                <a:pPr>
                  <a:defRPr sz="2800">
                    <a:effectLst>
                      <a:outerShdw blurRad="38100" dist="38100" dir="2700000" algn="tl">
                        <a:srgbClr val="000000">
                          <a:alpha val="43137"/>
                        </a:srgbClr>
                      </a:outerShdw>
                    </a:effectLst>
                  </a:defRPr>
                </a:pPr>
                <a:endParaRPr lang="de-DE"/>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 Quartal</c:v>
                </c:pt>
                <c:pt idx="1">
                  <c:v>2. Quartal</c:v>
                </c:pt>
                <c:pt idx="2">
                  <c:v>3. Quartal</c:v>
                </c:pt>
                <c:pt idx="3">
                  <c:v>4. Quartal</c:v>
                </c:pt>
              </c:strCache>
            </c:strRef>
          </c:cat>
          <c:val>
            <c:numRef>
              <c:f>Sheet1!$B$2:$B$5</c:f>
              <c:numCache>
                <c:formatCode>General</c:formatCode>
                <c:ptCount val="4"/>
                <c:pt idx="0">
                  <c:v>8.2000000000000011</c:v>
                </c:pt>
                <c:pt idx="1">
                  <c:v>3.2</c:v>
                </c:pt>
                <c:pt idx="2">
                  <c:v>1.4</c:v>
                </c:pt>
                <c:pt idx="3">
                  <c:v>1.2</c:v>
                </c:pt>
              </c:numCache>
            </c:numRef>
          </c:val>
        </c:ser>
        <c:dLbls>
          <c:showLegendKey val="0"/>
          <c:showVal val="0"/>
          <c:showCatName val="0"/>
          <c:showSerName val="0"/>
          <c:showPercent val="0"/>
          <c:showBubbleSize val="0"/>
          <c:showLeaderLines val="1"/>
        </c:dLbls>
      </c:pie3DChart>
    </c:plotArea>
    <c:legend>
      <c:legendPos val="r"/>
      <c:layout>
        <c:manualLayout>
          <c:xMode val="edge"/>
          <c:yMode val="edge"/>
          <c:x val="0.71349145773956268"/>
          <c:y val="0.33069235618712822"/>
          <c:w val="0.27832858316023479"/>
          <c:h val="0.42146170730846966"/>
        </c:manualLayout>
      </c:layout>
      <c:overlay val="0"/>
      <c:txPr>
        <a:bodyPr/>
        <a:lstStyle/>
        <a:p>
          <a:pPr>
            <a:defRPr sz="3200">
              <a:effectLst>
                <a:outerShdw blurRad="38100" dist="38100" dir="2700000" algn="tl">
                  <a:srgbClr val="000000">
                    <a:alpha val="43137"/>
                  </a:srgbClr>
                </a:outerShdw>
              </a:effectLst>
            </a:defRPr>
          </a:pPr>
          <a:endParaRPr lang="de-DE"/>
        </a:p>
      </c:txPr>
    </c:legend>
    <c:plotVisOnly val="1"/>
    <c:dispBlanksAs val="zero"/>
    <c:showDLblsOverMax val="0"/>
  </c:chart>
  <c:txPr>
    <a:bodyPr/>
    <a:lstStyle/>
    <a:p>
      <a:pPr>
        <a:defRPr sz="1800"/>
      </a:pPr>
      <a:endParaRPr lang="de-DE"/>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434FFF-09B6-4AF4-B95D-F1FD38E6BDEF}"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de-DE"/>
        </a:p>
      </dgm:t>
    </dgm:pt>
    <dgm:pt modelId="{4FBD60DD-B178-40DF-9BEB-1417EFFBB46C}">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de-DE" b="1" dirty="0" smtClean="0"/>
            <a:t>PHP</a:t>
          </a:r>
          <a:endParaRPr lang="de-DE" b="1" dirty="0"/>
        </a:p>
      </dgm:t>
    </dgm:pt>
    <dgm:pt modelId="{CD9625B5-F386-44E8-97EF-31921E44CDFD}" type="sibTrans" cxnId="{9108667B-5172-45C5-98DE-8CCFA0492082}">
      <dgm:prSet/>
      <dgm:spPr/>
      <dgm:t>
        <a:bodyPr/>
        <a:lstStyle/>
        <a:p>
          <a:endParaRPr lang="de-DE"/>
        </a:p>
      </dgm:t>
    </dgm:pt>
    <dgm:pt modelId="{944A50E6-632F-422D-A1A6-45F91997E31A}" type="parTrans" cxnId="{9108667B-5172-45C5-98DE-8CCFA0492082}">
      <dgm:prSet/>
      <dgm:spPr/>
      <dgm:t>
        <a:bodyPr/>
        <a:lstStyle/>
        <a:p>
          <a:endParaRPr lang="de-DE"/>
        </a:p>
      </dgm:t>
    </dgm:pt>
    <dgm:pt modelId="{CC7F6CCA-F35F-46A3-9F83-AC7FEFB24D5B}">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de-DE" b="1" dirty="0" smtClean="0"/>
            <a:t>DB</a:t>
          </a:r>
          <a:endParaRPr lang="de-DE" b="1" dirty="0"/>
        </a:p>
      </dgm:t>
    </dgm:pt>
    <dgm:pt modelId="{E478B1DB-F74D-48E0-9C4A-E782099C56B0}" type="sibTrans" cxnId="{7E6DC4D2-27B7-4A88-9184-B8851C817B41}">
      <dgm:prSet/>
      <dgm:spPr/>
      <dgm:t>
        <a:bodyPr/>
        <a:lstStyle/>
        <a:p>
          <a:endParaRPr lang="de-DE"/>
        </a:p>
      </dgm:t>
    </dgm:pt>
    <dgm:pt modelId="{652FF422-66C0-456D-8985-6B86A63DDFE1}" type="parTrans" cxnId="{7E6DC4D2-27B7-4A88-9184-B8851C817B41}">
      <dgm:prSet/>
      <dgm:spPr/>
      <dgm:t>
        <a:bodyPr/>
        <a:lstStyle/>
        <a:p>
          <a:endParaRPr lang="de-DE"/>
        </a:p>
      </dgm:t>
    </dgm:pt>
    <dgm:pt modelId="{78C2197C-62AA-45F6-9ECB-F23BA655EFCB}">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de-DE" b="1" dirty="0" smtClean="0"/>
            <a:t>HTML</a:t>
          </a:r>
        </a:p>
      </dgm:t>
    </dgm:pt>
    <dgm:pt modelId="{1C98607B-A8EA-468A-897F-298483A5AFFA}" type="parTrans" cxnId="{033F5D87-82F0-45B8-9DC6-48AAAFF7849D}">
      <dgm:prSet/>
      <dgm:spPr/>
      <dgm:t>
        <a:bodyPr/>
        <a:lstStyle/>
        <a:p>
          <a:endParaRPr lang="de-DE"/>
        </a:p>
      </dgm:t>
    </dgm:pt>
    <dgm:pt modelId="{A610E69E-CB76-49B9-AD2C-C801AFEA7E8C}" type="sibTrans" cxnId="{033F5D87-82F0-45B8-9DC6-48AAAFF7849D}">
      <dgm:prSet/>
      <dgm:spPr/>
      <dgm:t>
        <a:bodyPr/>
        <a:lstStyle/>
        <a:p>
          <a:endParaRPr lang="de-DE"/>
        </a:p>
      </dgm:t>
    </dgm:pt>
    <dgm:pt modelId="{15B51F5D-36E0-4181-AA5F-212AFA53FC38}">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de-DE" b="1" dirty="0" smtClean="0"/>
            <a:t>CSS</a:t>
          </a:r>
        </a:p>
      </dgm:t>
    </dgm:pt>
    <dgm:pt modelId="{7A0B0457-EEFB-41B4-851C-10DCC265E58D}" type="parTrans" cxnId="{A0B1954B-7A00-403F-814F-06381C4451C3}">
      <dgm:prSet/>
      <dgm:spPr/>
      <dgm:t>
        <a:bodyPr/>
        <a:lstStyle/>
        <a:p>
          <a:endParaRPr lang="de-DE"/>
        </a:p>
      </dgm:t>
    </dgm:pt>
    <dgm:pt modelId="{0CFD2416-6D01-4571-8118-6E43E3EBBBFF}" type="sibTrans" cxnId="{A0B1954B-7A00-403F-814F-06381C4451C3}">
      <dgm:prSet/>
      <dgm:spPr/>
      <dgm:t>
        <a:bodyPr/>
        <a:lstStyle/>
        <a:p>
          <a:endParaRPr lang="de-DE"/>
        </a:p>
      </dgm:t>
    </dgm:pt>
    <dgm:pt modelId="{E221003B-7BCD-4B6E-B448-DFB764DFE205}">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de-DE" b="1" dirty="0" smtClean="0"/>
            <a:t>Java-Script</a:t>
          </a:r>
        </a:p>
      </dgm:t>
    </dgm:pt>
    <dgm:pt modelId="{777CFA6E-DC17-4641-B4F1-DAD2DE0047A0}" type="parTrans" cxnId="{475D25C1-A672-4911-9ECC-D946BCDB0CFE}">
      <dgm:prSet/>
      <dgm:spPr/>
      <dgm:t>
        <a:bodyPr/>
        <a:lstStyle/>
        <a:p>
          <a:endParaRPr lang="de-DE"/>
        </a:p>
      </dgm:t>
    </dgm:pt>
    <dgm:pt modelId="{FF800003-597F-4C17-B434-CD77B6E5504F}" type="sibTrans" cxnId="{475D25C1-A672-4911-9ECC-D946BCDB0CFE}">
      <dgm:prSet/>
      <dgm:spPr/>
      <dgm:t>
        <a:bodyPr/>
        <a:lstStyle/>
        <a:p>
          <a:endParaRPr lang="de-DE"/>
        </a:p>
      </dgm:t>
    </dgm:pt>
    <dgm:pt modelId="{91A85F16-5E07-493E-A387-B7FA6B592146}">
      <dgm:prSet phldrT="[Text]"/>
      <dgm:spPr/>
      <dgm:t>
        <a:bodyPr/>
        <a:lstStyle/>
        <a:p>
          <a:r>
            <a:rPr lang="de-DE" b="0" dirty="0" smtClean="0"/>
            <a:t>Projekttagebuch</a:t>
          </a:r>
          <a:endParaRPr lang="de-DE" b="0" dirty="0"/>
        </a:p>
      </dgm:t>
    </dgm:pt>
    <dgm:pt modelId="{6726225E-0341-4980-8B8F-2EEDA5C709F3}" type="parTrans" cxnId="{8AD69EAC-B46B-4FDD-8E2B-302CE3A3911E}">
      <dgm:prSet/>
      <dgm:spPr/>
      <dgm:t>
        <a:bodyPr/>
        <a:lstStyle/>
        <a:p>
          <a:endParaRPr lang="de-DE"/>
        </a:p>
      </dgm:t>
    </dgm:pt>
    <dgm:pt modelId="{1A42F6FE-8625-43BC-B3CB-1D7922B4D948}" type="sibTrans" cxnId="{8AD69EAC-B46B-4FDD-8E2B-302CE3A3911E}">
      <dgm:prSet/>
      <dgm:spPr/>
      <dgm:t>
        <a:bodyPr/>
        <a:lstStyle/>
        <a:p>
          <a:endParaRPr lang="de-DE"/>
        </a:p>
      </dgm:t>
    </dgm:pt>
    <dgm:pt modelId="{82BD8961-EFC8-4B04-9C18-666C0006E4E7}" type="pres">
      <dgm:prSet presAssocID="{42434FFF-09B6-4AF4-B95D-F1FD38E6BDEF}" presName="Name0" presStyleCnt="0">
        <dgm:presLayoutVars>
          <dgm:chPref val="1"/>
          <dgm:dir/>
          <dgm:animOne val="branch"/>
          <dgm:animLvl val="lvl"/>
          <dgm:resizeHandles/>
        </dgm:presLayoutVars>
      </dgm:prSet>
      <dgm:spPr/>
      <dgm:t>
        <a:bodyPr/>
        <a:lstStyle/>
        <a:p>
          <a:endParaRPr lang="de-DE"/>
        </a:p>
      </dgm:t>
    </dgm:pt>
    <dgm:pt modelId="{79C2CDB1-4F33-459A-BE08-A1A3E742F58F}" type="pres">
      <dgm:prSet presAssocID="{91A85F16-5E07-493E-A387-B7FA6B592146}" presName="vertOne" presStyleCnt="0"/>
      <dgm:spPr/>
    </dgm:pt>
    <dgm:pt modelId="{5C9AFDC9-63CF-44D3-A7C2-223CA1565391}" type="pres">
      <dgm:prSet presAssocID="{91A85F16-5E07-493E-A387-B7FA6B592146}" presName="txOne" presStyleLbl="node0" presStyleIdx="0" presStyleCnt="1">
        <dgm:presLayoutVars>
          <dgm:chPref val="3"/>
        </dgm:presLayoutVars>
      </dgm:prSet>
      <dgm:spPr/>
      <dgm:t>
        <a:bodyPr/>
        <a:lstStyle/>
        <a:p>
          <a:endParaRPr lang="de-DE"/>
        </a:p>
      </dgm:t>
    </dgm:pt>
    <dgm:pt modelId="{5D8832EE-F85B-453F-889E-9C141929D9E4}" type="pres">
      <dgm:prSet presAssocID="{91A85F16-5E07-493E-A387-B7FA6B592146}" presName="parTransOne" presStyleCnt="0"/>
      <dgm:spPr/>
    </dgm:pt>
    <dgm:pt modelId="{570A290E-B543-4A01-BCF0-0939EF98383C}" type="pres">
      <dgm:prSet presAssocID="{91A85F16-5E07-493E-A387-B7FA6B592146}" presName="horzOne" presStyleCnt="0"/>
      <dgm:spPr/>
    </dgm:pt>
    <dgm:pt modelId="{376BF66E-15E4-4CA0-BF66-10B7E536E181}" type="pres">
      <dgm:prSet presAssocID="{CC7F6CCA-F35F-46A3-9F83-AC7FEFB24D5B}" presName="vertTwo" presStyleCnt="0"/>
      <dgm:spPr/>
    </dgm:pt>
    <dgm:pt modelId="{78D29DC7-FB7A-4C16-B791-9E0CA401820C}" type="pres">
      <dgm:prSet presAssocID="{CC7F6CCA-F35F-46A3-9F83-AC7FEFB24D5B}" presName="txTwo" presStyleLbl="node2" presStyleIdx="0" presStyleCnt="5">
        <dgm:presLayoutVars>
          <dgm:chPref val="3"/>
        </dgm:presLayoutVars>
      </dgm:prSet>
      <dgm:spPr/>
      <dgm:t>
        <a:bodyPr/>
        <a:lstStyle/>
        <a:p>
          <a:endParaRPr lang="de-DE"/>
        </a:p>
      </dgm:t>
    </dgm:pt>
    <dgm:pt modelId="{22F5C012-601C-472A-8A57-736C1DED5547}" type="pres">
      <dgm:prSet presAssocID="{CC7F6CCA-F35F-46A3-9F83-AC7FEFB24D5B}" presName="horzTwo" presStyleCnt="0"/>
      <dgm:spPr/>
    </dgm:pt>
    <dgm:pt modelId="{1475682F-4A5D-42AE-B570-CFCB897E285E}" type="pres">
      <dgm:prSet presAssocID="{E478B1DB-F74D-48E0-9C4A-E782099C56B0}" presName="sibSpaceTwo" presStyleCnt="0"/>
      <dgm:spPr/>
    </dgm:pt>
    <dgm:pt modelId="{06CEBBF5-23B1-4D09-9545-237292C26E75}" type="pres">
      <dgm:prSet presAssocID="{4FBD60DD-B178-40DF-9BEB-1417EFFBB46C}" presName="vertTwo" presStyleCnt="0"/>
      <dgm:spPr/>
    </dgm:pt>
    <dgm:pt modelId="{FE343294-F044-47CF-BABF-285852571FB3}" type="pres">
      <dgm:prSet presAssocID="{4FBD60DD-B178-40DF-9BEB-1417EFFBB46C}" presName="txTwo" presStyleLbl="node2" presStyleIdx="1" presStyleCnt="5">
        <dgm:presLayoutVars>
          <dgm:chPref val="3"/>
        </dgm:presLayoutVars>
      </dgm:prSet>
      <dgm:spPr/>
      <dgm:t>
        <a:bodyPr/>
        <a:lstStyle/>
        <a:p>
          <a:endParaRPr lang="de-DE"/>
        </a:p>
      </dgm:t>
    </dgm:pt>
    <dgm:pt modelId="{A65DEC1B-0C97-42E2-8A26-91A800553EBD}" type="pres">
      <dgm:prSet presAssocID="{4FBD60DD-B178-40DF-9BEB-1417EFFBB46C}" presName="horzTwo" presStyleCnt="0"/>
      <dgm:spPr/>
    </dgm:pt>
    <dgm:pt modelId="{1881D4BC-0248-4724-A4AE-335C90CBEB86}" type="pres">
      <dgm:prSet presAssocID="{CD9625B5-F386-44E8-97EF-31921E44CDFD}" presName="sibSpaceTwo" presStyleCnt="0"/>
      <dgm:spPr/>
    </dgm:pt>
    <dgm:pt modelId="{88752DB9-EC1C-4ABA-B8DE-C25E8A3CA5A5}" type="pres">
      <dgm:prSet presAssocID="{78C2197C-62AA-45F6-9ECB-F23BA655EFCB}" presName="vertTwo" presStyleCnt="0"/>
      <dgm:spPr/>
    </dgm:pt>
    <dgm:pt modelId="{626DBD90-D47A-4AF6-A56A-6A11A2533899}" type="pres">
      <dgm:prSet presAssocID="{78C2197C-62AA-45F6-9ECB-F23BA655EFCB}" presName="txTwo" presStyleLbl="node2" presStyleIdx="2" presStyleCnt="5">
        <dgm:presLayoutVars>
          <dgm:chPref val="3"/>
        </dgm:presLayoutVars>
      </dgm:prSet>
      <dgm:spPr/>
      <dgm:t>
        <a:bodyPr/>
        <a:lstStyle/>
        <a:p>
          <a:endParaRPr lang="de-DE"/>
        </a:p>
      </dgm:t>
    </dgm:pt>
    <dgm:pt modelId="{BCE67529-88F9-4258-84C2-EF68E67D3C7D}" type="pres">
      <dgm:prSet presAssocID="{78C2197C-62AA-45F6-9ECB-F23BA655EFCB}" presName="horzTwo" presStyleCnt="0"/>
      <dgm:spPr/>
    </dgm:pt>
    <dgm:pt modelId="{C7D747A8-E0A3-43FC-943D-5F49723A0957}" type="pres">
      <dgm:prSet presAssocID="{A610E69E-CB76-49B9-AD2C-C801AFEA7E8C}" presName="sibSpaceTwo" presStyleCnt="0"/>
      <dgm:spPr/>
    </dgm:pt>
    <dgm:pt modelId="{4F6F9B1E-E8CC-4EE6-938D-9D8C02C2E559}" type="pres">
      <dgm:prSet presAssocID="{15B51F5D-36E0-4181-AA5F-212AFA53FC38}" presName="vertTwo" presStyleCnt="0"/>
      <dgm:spPr/>
    </dgm:pt>
    <dgm:pt modelId="{7A01EBD5-9E50-49A4-8DAC-20B85A7668F5}" type="pres">
      <dgm:prSet presAssocID="{15B51F5D-36E0-4181-AA5F-212AFA53FC38}" presName="txTwo" presStyleLbl="node2" presStyleIdx="3" presStyleCnt="5">
        <dgm:presLayoutVars>
          <dgm:chPref val="3"/>
        </dgm:presLayoutVars>
      </dgm:prSet>
      <dgm:spPr/>
      <dgm:t>
        <a:bodyPr/>
        <a:lstStyle/>
        <a:p>
          <a:endParaRPr lang="de-DE"/>
        </a:p>
      </dgm:t>
    </dgm:pt>
    <dgm:pt modelId="{BE9DCD2E-5F3B-4D64-861D-F2B03C80AD1F}" type="pres">
      <dgm:prSet presAssocID="{15B51F5D-36E0-4181-AA5F-212AFA53FC38}" presName="horzTwo" presStyleCnt="0"/>
      <dgm:spPr/>
    </dgm:pt>
    <dgm:pt modelId="{B12F815B-0187-479E-BE6B-9E895DD9FEB0}" type="pres">
      <dgm:prSet presAssocID="{0CFD2416-6D01-4571-8118-6E43E3EBBBFF}" presName="sibSpaceTwo" presStyleCnt="0"/>
      <dgm:spPr/>
    </dgm:pt>
    <dgm:pt modelId="{26630243-E803-4F5D-81D7-25650FBD4F5B}" type="pres">
      <dgm:prSet presAssocID="{E221003B-7BCD-4B6E-B448-DFB764DFE205}" presName="vertTwo" presStyleCnt="0"/>
      <dgm:spPr/>
    </dgm:pt>
    <dgm:pt modelId="{8978EF0D-6E73-4312-B512-C07F7D6F590D}" type="pres">
      <dgm:prSet presAssocID="{E221003B-7BCD-4B6E-B448-DFB764DFE205}" presName="txTwo" presStyleLbl="node2" presStyleIdx="4" presStyleCnt="5">
        <dgm:presLayoutVars>
          <dgm:chPref val="3"/>
        </dgm:presLayoutVars>
      </dgm:prSet>
      <dgm:spPr/>
      <dgm:t>
        <a:bodyPr/>
        <a:lstStyle/>
        <a:p>
          <a:endParaRPr lang="de-DE"/>
        </a:p>
      </dgm:t>
    </dgm:pt>
    <dgm:pt modelId="{F5B7F575-EC43-4205-9779-4BD93514FC2D}" type="pres">
      <dgm:prSet presAssocID="{E221003B-7BCD-4B6E-B448-DFB764DFE205}" presName="horzTwo" presStyleCnt="0"/>
      <dgm:spPr/>
    </dgm:pt>
  </dgm:ptLst>
  <dgm:cxnLst>
    <dgm:cxn modelId="{033F5D87-82F0-45B8-9DC6-48AAAFF7849D}" srcId="{91A85F16-5E07-493E-A387-B7FA6B592146}" destId="{78C2197C-62AA-45F6-9ECB-F23BA655EFCB}" srcOrd="2" destOrd="0" parTransId="{1C98607B-A8EA-468A-897F-298483A5AFFA}" sibTransId="{A610E69E-CB76-49B9-AD2C-C801AFEA7E8C}"/>
    <dgm:cxn modelId="{77F027A1-C739-4CD6-B272-4D217E922906}" type="presOf" srcId="{42434FFF-09B6-4AF4-B95D-F1FD38E6BDEF}" destId="{82BD8961-EFC8-4B04-9C18-666C0006E4E7}" srcOrd="0" destOrd="0" presId="urn:microsoft.com/office/officeart/2005/8/layout/hierarchy4"/>
    <dgm:cxn modelId="{9CD012C8-91AA-4029-8178-33DD3617FEE7}" type="presOf" srcId="{4FBD60DD-B178-40DF-9BEB-1417EFFBB46C}" destId="{FE343294-F044-47CF-BABF-285852571FB3}" srcOrd="0" destOrd="0" presId="urn:microsoft.com/office/officeart/2005/8/layout/hierarchy4"/>
    <dgm:cxn modelId="{475D25C1-A672-4911-9ECC-D946BCDB0CFE}" srcId="{91A85F16-5E07-493E-A387-B7FA6B592146}" destId="{E221003B-7BCD-4B6E-B448-DFB764DFE205}" srcOrd="4" destOrd="0" parTransId="{777CFA6E-DC17-4641-B4F1-DAD2DE0047A0}" sibTransId="{FF800003-597F-4C17-B434-CD77B6E5504F}"/>
    <dgm:cxn modelId="{44191267-DCEB-47C4-963B-4272847CD001}" type="presOf" srcId="{E221003B-7BCD-4B6E-B448-DFB764DFE205}" destId="{8978EF0D-6E73-4312-B512-C07F7D6F590D}" srcOrd="0" destOrd="0" presId="urn:microsoft.com/office/officeart/2005/8/layout/hierarchy4"/>
    <dgm:cxn modelId="{7E6DC4D2-27B7-4A88-9184-B8851C817B41}" srcId="{91A85F16-5E07-493E-A387-B7FA6B592146}" destId="{CC7F6CCA-F35F-46A3-9F83-AC7FEFB24D5B}" srcOrd="0" destOrd="0" parTransId="{652FF422-66C0-456D-8985-6B86A63DDFE1}" sibTransId="{E478B1DB-F74D-48E0-9C4A-E782099C56B0}"/>
    <dgm:cxn modelId="{A0B1954B-7A00-403F-814F-06381C4451C3}" srcId="{91A85F16-5E07-493E-A387-B7FA6B592146}" destId="{15B51F5D-36E0-4181-AA5F-212AFA53FC38}" srcOrd="3" destOrd="0" parTransId="{7A0B0457-EEFB-41B4-851C-10DCC265E58D}" sibTransId="{0CFD2416-6D01-4571-8118-6E43E3EBBBFF}"/>
    <dgm:cxn modelId="{8EB34A7C-5431-460D-B190-B4C58D4592D0}" type="presOf" srcId="{15B51F5D-36E0-4181-AA5F-212AFA53FC38}" destId="{7A01EBD5-9E50-49A4-8DAC-20B85A7668F5}" srcOrd="0" destOrd="0" presId="urn:microsoft.com/office/officeart/2005/8/layout/hierarchy4"/>
    <dgm:cxn modelId="{A2C42033-BDF1-4F30-BE91-6B1974CD9C9B}" type="presOf" srcId="{78C2197C-62AA-45F6-9ECB-F23BA655EFCB}" destId="{626DBD90-D47A-4AF6-A56A-6A11A2533899}" srcOrd="0" destOrd="0" presId="urn:microsoft.com/office/officeart/2005/8/layout/hierarchy4"/>
    <dgm:cxn modelId="{8AD69EAC-B46B-4FDD-8E2B-302CE3A3911E}" srcId="{42434FFF-09B6-4AF4-B95D-F1FD38E6BDEF}" destId="{91A85F16-5E07-493E-A387-B7FA6B592146}" srcOrd="0" destOrd="0" parTransId="{6726225E-0341-4980-8B8F-2EEDA5C709F3}" sibTransId="{1A42F6FE-8625-43BC-B3CB-1D7922B4D948}"/>
    <dgm:cxn modelId="{9108667B-5172-45C5-98DE-8CCFA0492082}" srcId="{91A85F16-5E07-493E-A387-B7FA6B592146}" destId="{4FBD60DD-B178-40DF-9BEB-1417EFFBB46C}" srcOrd="1" destOrd="0" parTransId="{944A50E6-632F-422D-A1A6-45F91997E31A}" sibTransId="{CD9625B5-F386-44E8-97EF-31921E44CDFD}"/>
    <dgm:cxn modelId="{A50D03EE-6EF4-49C2-83D8-6732D9418D73}" type="presOf" srcId="{91A85F16-5E07-493E-A387-B7FA6B592146}" destId="{5C9AFDC9-63CF-44D3-A7C2-223CA1565391}" srcOrd="0" destOrd="0" presId="urn:microsoft.com/office/officeart/2005/8/layout/hierarchy4"/>
    <dgm:cxn modelId="{DAFAB343-62E3-475F-B96C-56F34351E3D4}" type="presOf" srcId="{CC7F6CCA-F35F-46A3-9F83-AC7FEFB24D5B}" destId="{78D29DC7-FB7A-4C16-B791-9E0CA401820C}" srcOrd="0" destOrd="0" presId="urn:microsoft.com/office/officeart/2005/8/layout/hierarchy4"/>
    <dgm:cxn modelId="{A2FD2697-1D00-4DC1-90F7-B1577A2BFD84}" type="presParOf" srcId="{82BD8961-EFC8-4B04-9C18-666C0006E4E7}" destId="{79C2CDB1-4F33-459A-BE08-A1A3E742F58F}" srcOrd="0" destOrd="0" presId="urn:microsoft.com/office/officeart/2005/8/layout/hierarchy4"/>
    <dgm:cxn modelId="{F447E14F-1CB2-49E8-AA39-3FCE76974213}" type="presParOf" srcId="{79C2CDB1-4F33-459A-BE08-A1A3E742F58F}" destId="{5C9AFDC9-63CF-44D3-A7C2-223CA1565391}" srcOrd="0" destOrd="0" presId="urn:microsoft.com/office/officeart/2005/8/layout/hierarchy4"/>
    <dgm:cxn modelId="{67992D5A-9954-4DAF-ADA7-5FE5877A732D}" type="presParOf" srcId="{79C2CDB1-4F33-459A-BE08-A1A3E742F58F}" destId="{5D8832EE-F85B-453F-889E-9C141929D9E4}" srcOrd="1" destOrd="0" presId="urn:microsoft.com/office/officeart/2005/8/layout/hierarchy4"/>
    <dgm:cxn modelId="{C53E4321-719E-49D1-B6A3-D68C2E8D2EBB}" type="presParOf" srcId="{79C2CDB1-4F33-459A-BE08-A1A3E742F58F}" destId="{570A290E-B543-4A01-BCF0-0939EF98383C}" srcOrd="2" destOrd="0" presId="urn:microsoft.com/office/officeart/2005/8/layout/hierarchy4"/>
    <dgm:cxn modelId="{D5124894-F6BA-4F03-95FB-63CB8B27339D}" type="presParOf" srcId="{570A290E-B543-4A01-BCF0-0939EF98383C}" destId="{376BF66E-15E4-4CA0-BF66-10B7E536E181}" srcOrd="0" destOrd="0" presId="urn:microsoft.com/office/officeart/2005/8/layout/hierarchy4"/>
    <dgm:cxn modelId="{0134A7C8-CE5D-4750-8276-A7E85827DC81}" type="presParOf" srcId="{376BF66E-15E4-4CA0-BF66-10B7E536E181}" destId="{78D29DC7-FB7A-4C16-B791-9E0CA401820C}" srcOrd="0" destOrd="0" presId="urn:microsoft.com/office/officeart/2005/8/layout/hierarchy4"/>
    <dgm:cxn modelId="{F5CDC0B2-1F79-4733-BF51-4B6E8D479465}" type="presParOf" srcId="{376BF66E-15E4-4CA0-BF66-10B7E536E181}" destId="{22F5C012-601C-472A-8A57-736C1DED5547}" srcOrd="1" destOrd="0" presId="urn:microsoft.com/office/officeart/2005/8/layout/hierarchy4"/>
    <dgm:cxn modelId="{90295389-E6A8-4215-8AD2-CCEB05044E79}" type="presParOf" srcId="{570A290E-B543-4A01-BCF0-0939EF98383C}" destId="{1475682F-4A5D-42AE-B570-CFCB897E285E}" srcOrd="1" destOrd="0" presId="urn:microsoft.com/office/officeart/2005/8/layout/hierarchy4"/>
    <dgm:cxn modelId="{AA498507-2CFE-49C2-A71F-5FCE4842D3EC}" type="presParOf" srcId="{570A290E-B543-4A01-BCF0-0939EF98383C}" destId="{06CEBBF5-23B1-4D09-9545-237292C26E75}" srcOrd="2" destOrd="0" presId="urn:microsoft.com/office/officeart/2005/8/layout/hierarchy4"/>
    <dgm:cxn modelId="{CB3551BD-AE41-458E-99B9-99A0C1B32C37}" type="presParOf" srcId="{06CEBBF5-23B1-4D09-9545-237292C26E75}" destId="{FE343294-F044-47CF-BABF-285852571FB3}" srcOrd="0" destOrd="0" presId="urn:microsoft.com/office/officeart/2005/8/layout/hierarchy4"/>
    <dgm:cxn modelId="{83513297-D226-4F1D-B237-83FBE72D28B0}" type="presParOf" srcId="{06CEBBF5-23B1-4D09-9545-237292C26E75}" destId="{A65DEC1B-0C97-42E2-8A26-91A800553EBD}" srcOrd="1" destOrd="0" presId="urn:microsoft.com/office/officeart/2005/8/layout/hierarchy4"/>
    <dgm:cxn modelId="{40CB2A16-45A3-41A3-95C2-0B1740CDF596}" type="presParOf" srcId="{570A290E-B543-4A01-BCF0-0939EF98383C}" destId="{1881D4BC-0248-4724-A4AE-335C90CBEB86}" srcOrd="3" destOrd="0" presId="urn:microsoft.com/office/officeart/2005/8/layout/hierarchy4"/>
    <dgm:cxn modelId="{1E0FABC0-35DD-4EFF-9E15-8BF574E197E2}" type="presParOf" srcId="{570A290E-B543-4A01-BCF0-0939EF98383C}" destId="{88752DB9-EC1C-4ABA-B8DE-C25E8A3CA5A5}" srcOrd="4" destOrd="0" presId="urn:microsoft.com/office/officeart/2005/8/layout/hierarchy4"/>
    <dgm:cxn modelId="{704D8A3B-E5D8-4B4E-AF1B-D26D32C68915}" type="presParOf" srcId="{88752DB9-EC1C-4ABA-B8DE-C25E8A3CA5A5}" destId="{626DBD90-D47A-4AF6-A56A-6A11A2533899}" srcOrd="0" destOrd="0" presId="urn:microsoft.com/office/officeart/2005/8/layout/hierarchy4"/>
    <dgm:cxn modelId="{0069CA90-B24B-45D6-8AE5-EA6AB49A7A2D}" type="presParOf" srcId="{88752DB9-EC1C-4ABA-B8DE-C25E8A3CA5A5}" destId="{BCE67529-88F9-4258-84C2-EF68E67D3C7D}" srcOrd="1" destOrd="0" presId="urn:microsoft.com/office/officeart/2005/8/layout/hierarchy4"/>
    <dgm:cxn modelId="{16254DBE-10F2-4583-8509-83B2B8E61F24}" type="presParOf" srcId="{570A290E-B543-4A01-BCF0-0939EF98383C}" destId="{C7D747A8-E0A3-43FC-943D-5F49723A0957}" srcOrd="5" destOrd="0" presId="urn:microsoft.com/office/officeart/2005/8/layout/hierarchy4"/>
    <dgm:cxn modelId="{5C8C7555-24C9-4D86-873E-E89F4A81CEF0}" type="presParOf" srcId="{570A290E-B543-4A01-BCF0-0939EF98383C}" destId="{4F6F9B1E-E8CC-4EE6-938D-9D8C02C2E559}" srcOrd="6" destOrd="0" presId="urn:microsoft.com/office/officeart/2005/8/layout/hierarchy4"/>
    <dgm:cxn modelId="{6184C2B0-6B30-4AC1-BAF9-0FA6B32167F7}" type="presParOf" srcId="{4F6F9B1E-E8CC-4EE6-938D-9D8C02C2E559}" destId="{7A01EBD5-9E50-49A4-8DAC-20B85A7668F5}" srcOrd="0" destOrd="0" presId="urn:microsoft.com/office/officeart/2005/8/layout/hierarchy4"/>
    <dgm:cxn modelId="{57335663-E312-4440-9E39-DE92D43D4D41}" type="presParOf" srcId="{4F6F9B1E-E8CC-4EE6-938D-9D8C02C2E559}" destId="{BE9DCD2E-5F3B-4D64-861D-F2B03C80AD1F}" srcOrd="1" destOrd="0" presId="urn:microsoft.com/office/officeart/2005/8/layout/hierarchy4"/>
    <dgm:cxn modelId="{0075315D-717B-49E3-AFDF-E7E59DF424C3}" type="presParOf" srcId="{570A290E-B543-4A01-BCF0-0939EF98383C}" destId="{B12F815B-0187-479E-BE6B-9E895DD9FEB0}" srcOrd="7" destOrd="0" presId="urn:microsoft.com/office/officeart/2005/8/layout/hierarchy4"/>
    <dgm:cxn modelId="{679C1BB6-1B88-43D7-970E-BA16FE97FB39}" type="presParOf" srcId="{570A290E-B543-4A01-BCF0-0939EF98383C}" destId="{26630243-E803-4F5D-81D7-25650FBD4F5B}" srcOrd="8" destOrd="0" presId="urn:microsoft.com/office/officeart/2005/8/layout/hierarchy4"/>
    <dgm:cxn modelId="{878314C4-8292-49BB-BEE0-DB7344867D3B}" type="presParOf" srcId="{26630243-E803-4F5D-81D7-25650FBD4F5B}" destId="{8978EF0D-6E73-4312-B512-C07F7D6F590D}" srcOrd="0" destOrd="0" presId="urn:microsoft.com/office/officeart/2005/8/layout/hierarchy4"/>
    <dgm:cxn modelId="{C47A9BBA-2A0E-483C-8E49-E80AB70A2FC5}" type="presParOf" srcId="{26630243-E803-4F5D-81D7-25650FBD4F5B}" destId="{F5B7F575-EC43-4205-9779-4BD93514FC2D}"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AFDC9-63CF-44D3-A7C2-223CA1565391}">
      <dsp:nvSpPr>
        <dsp:cNvPr id="0" name=""/>
        <dsp:cNvSpPr/>
      </dsp:nvSpPr>
      <dsp:spPr>
        <a:xfrm>
          <a:off x="2446" y="1500"/>
          <a:ext cx="6091106" cy="19486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ctr" defTabSz="2800350">
            <a:lnSpc>
              <a:spcPct val="90000"/>
            </a:lnSpc>
            <a:spcBef>
              <a:spcPct val="0"/>
            </a:spcBef>
            <a:spcAft>
              <a:spcPct val="35000"/>
            </a:spcAft>
          </a:pPr>
          <a:r>
            <a:rPr lang="de-DE" sz="6300" b="0" kern="1200" dirty="0" smtClean="0"/>
            <a:t>Projekttagebuch</a:t>
          </a:r>
          <a:endParaRPr lang="de-DE" sz="6300" b="0" kern="1200" dirty="0"/>
        </a:p>
      </dsp:txBody>
      <dsp:txXfrm>
        <a:off x="59520" y="58574"/>
        <a:ext cx="5976958" cy="1834508"/>
      </dsp:txXfrm>
    </dsp:sp>
    <dsp:sp modelId="{78D29DC7-FB7A-4C16-B791-9E0CA401820C}">
      <dsp:nvSpPr>
        <dsp:cNvPr id="0" name=""/>
        <dsp:cNvSpPr/>
      </dsp:nvSpPr>
      <dsp:spPr>
        <a:xfrm>
          <a:off x="2446" y="2113843"/>
          <a:ext cx="1141511" cy="1948656"/>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DB</a:t>
          </a:r>
          <a:endParaRPr lang="de-DE" sz="2700" b="1" kern="1200" dirty="0"/>
        </a:p>
      </dsp:txBody>
      <dsp:txXfrm>
        <a:off x="35880" y="2147277"/>
        <a:ext cx="1074643" cy="1881788"/>
      </dsp:txXfrm>
    </dsp:sp>
    <dsp:sp modelId="{FE343294-F044-47CF-BABF-285852571FB3}">
      <dsp:nvSpPr>
        <dsp:cNvPr id="0" name=""/>
        <dsp:cNvSpPr/>
      </dsp:nvSpPr>
      <dsp:spPr>
        <a:xfrm>
          <a:off x="1239845" y="2113843"/>
          <a:ext cx="1141511" cy="1948656"/>
        </a:xfrm>
        <a:prstGeom prst="roundRect">
          <a:avLst>
            <a:gd name="adj" fmla="val 10000"/>
          </a:avLst>
        </a:prstGeom>
        <a:solidFill>
          <a:schemeClr val="accent2"/>
        </a:solidFill>
        <a:ln w="25400" cap="flat" cmpd="sng" algn="ctr">
          <a:solidFill>
            <a:schemeClr val="accent2">
              <a:shade val="50000"/>
            </a:schemeClr>
          </a:solidFill>
          <a:prstDash val="solid"/>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PHP</a:t>
          </a:r>
          <a:endParaRPr lang="de-DE" sz="2700" b="1" kern="1200" dirty="0"/>
        </a:p>
      </dsp:txBody>
      <dsp:txXfrm>
        <a:off x="1273279" y="2147277"/>
        <a:ext cx="1074643" cy="1881788"/>
      </dsp:txXfrm>
    </dsp:sp>
    <dsp:sp modelId="{626DBD90-D47A-4AF6-A56A-6A11A2533899}">
      <dsp:nvSpPr>
        <dsp:cNvPr id="0" name=""/>
        <dsp:cNvSpPr/>
      </dsp:nvSpPr>
      <dsp:spPr>
        <a:xfrm>
          <a:off x="2477244" y="2113843"/>
          <a:ext cx="1141511" cy="1948656"/>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HTML</a:t>
          </a:r>
        </a:p>
      </dsp:txBody>
      <dsp:txXfrm>
        <a:off x="2510678" y="2147277"/>
        <a:ext cx="1074643" cy="1881788"/>
      </dsp:txXfrm>
    </dsp:sp>
    <dsp:sp modelId="{7A01EBD5-9E50-49A4-8DAC-20B85A7668F5}">
      <dsp:nvSpPr>
        <dsp:cNvPr id="0" name=""/>
        <dsp:cNvSpPr/>
      </dsp:nvSpPr>
      <dsp:spPr>
        <a:xfrm>
          <a:off x="3714642" y="2113843"/>
          <a:ext cx="1141511" cy="1948656"/>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CSS</a:t>
          </a:r>
        </a:p>
      </dsp:txBody>
      <dsp:txXfrm>
        <a:off x="3748076" y="2147277"/>
        <a:ext cx="1074643" cy="1881788"/>
      </dsp:txXfrm>
    </dsp:sp>
    <dsp:sp modelId="{8978EF0D-6E73-4312-B512-C07F7D6F590D}">
      <dsp:nvSpPr>
        <dsp:cNvPr id="0" name=""/>
        <dsp:cNvSpPr/>
      </dsp:nvSpPr>
      <dsp:spPr>
        <a:xfrm>
          <a:off x="4952041" y="2113843"/>
          <a:ext cx="1141511" cy="1948656"/>
        </a:xfrm>
        <a:prstGeom prst="roundRect">
          <a:avLst>
            <a:gd name="adj" fmla="val 10000"/>
          </a:avLst>
        </a:prstGeom>
        <a:solidFill>
          <a:schemeClr val="accent5"/>
        </a:solidFill>
        <a:ln w="25400" cap="flat" cmpd="sng" algn="ctr">
          <a:solidFill>
            <a:schemeClr val="accent5">
              <a:shade val="50000"/>
            </a:schemeClr>
          </a:solidFill>
          <a:prstDash val="solid"/>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de-DE" sz="2700" b="1" kern="1200" dirty="0" smtClean="0"/>
            <a:t>Java-Script</a:t>
          </a:r>
        </a:p>
      </dsp:txBody>
      <dsp:txXfrm>
        <a:off x="4985475" y="2147277"/>
        <a:ext cx="1074643" cy="18817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B3429A-4996-4E8A-9907-26EBCB65C05D}" type="datetimeFigureOut">
              <a:rPr lang="en-US" smtClean="0"/>
              <a:pPr/>
              <a:t>1/26/2015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5655AF-C603-43CA-9AB9-46F21F484485}" type="slidenum">
              <a:rPr lang="en-US" smtClean="0"/>
              <a:pPr/>
              <a:t>‹Nr.›</a:t>
            </a:fld>
            <a:endParaRPr lang="en-US"/>
          </a:p>
        </p:txBody>
      </p:sp>
    </p:spTree>
    <p:extLst>
      <p:ext uri="{BB962C8B-B14F-4D97-AF65-F5344CB8AC3E}">
        <p14:creationId xmlns:p14="http://schemas.microsoft.com/office/powerpoint/2010/main" val="68570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pPr algn="r" defTabSz="914400">
                <a:buNone/>
              </a:pPr>
              <a:t>1/26/2015 7:45 PM</a:t>
            </a:fld>
            <a:endParaRPr lang="en-US" sz="1200" b="0" i="0">
              <a:latin typeface="Calibri"/>
              <a:ea typeface="+mn-ea"/>
              <a:cs typeface="+mn-cs"/>
            </a:endParaRPr>
          </a:p>
        </p:txBody>
      </p:sp>
      <p:sp>
        <p:nvSpPr>
          <p:cNvPr id="6" name="Footer Placeholder 5"/>
          <p:cNvSpPr>
            <a:spLocks noGrp="1"/>
          </p:cNvSpPr>
          <p:nvPr>
            <p:ph type="ftr" sz="quarter" idx="12"/>
          </p:nvPr>
        </p:nvSpPr>
        <p:spPr>
          <a:xfrm>
            <a:off x="0" y="8685213"/>
            <a:ext cx="6172200" cy="457200"/>
          </a:xfrm>
        </p:spPr>
        <p:txBody>
          <a:bodyPr/>
          <a:lstStyle/>
          <a:p>
            <a:pPr algn="l" defTabSz="914400">
              <a:buNone/>
            </a:pPr>
            <a:r>
              <a:rPr lang="en-US" sz="5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5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500" b="0" i="0">
                <a:solidFill>
                  <a:srgbClr val="000000"/>
                </a:solidFill>
                <a:latin typeface="Calibri"/>
                <a:ea typeface="+mn-ea"/>
                <a:cs typeface="+mn-cs"/>
              </a:rPr>
            </a:br>
            <a:r>
              <a:rPr lang="en-US" sz="5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sz="500" dirty="0" smtClean="0"/>
          </a:p>
        </p:txBody>
      </p:sp>
      <p:sp>
        <p:nvSpPr>
          <p:cNvPr id="7" name="Slide Number Placeholder 6"/>
          <p:cNvSpPr>
            <a:spLocks noGrp="1"/>
          </p:cNvSpPr>
          <p:nvPr>
            <p:ph type="sldNum" sz="quarter" idx="13"/>
          </p:nvPr>
        </p:nvSpPr>
        <p:spPr>
          <a:xfrm>
            <a:off x="6172199" y="8685213"/>
            <a:ext cx="684213" cy="457200"/>
          </a:xfrm>
        </p:spPr>
        <p:txBody>
          <a:bodyPr/>
          <a:lstStyle/>
          <a:p>
            <a:pPr algn="r" defTabSz="914400">
              <a:buNone/>
            </a:pPr>
            <a:fld id="{EC87E0CF-87F6-4B58-B8B8-DCAB2DAAF3CA}" type="slidenum">
              <a:rPr lang="en-US" sz="1200" b="0" i="0">
                <a:latin typeface="Calibri"/>
                <a:ea typeface="+mn-ea"/>
                <a:cs typeface="+mn-cs"/>
              </a:rPr>
              <a:pPr algn="r" defTabSz="914400">
                <a:buNone/>
              </a:pPr>
              <a:t>1</a:t>
            </a:fld>
            <a:endParaRPr lang="en-US" sz="1200" b="0" i="0">
              <a:latin typeface="Calibri"/>
              <a:ea typeface="+mn-ea"/>
              <a:cs typeface="+mn-cs"/>
            </a:endParaRPr>
          </a:p>
        </p:txBody>
      </p:sp>
    </p:spTree>
    <p:extLst>
      <p:ext uri="{BB962C8B-B14F-4D97-AF65-F5344CB8AC3E}">
        <p14:creationId xmlns:p14="http://schemas.microsoft.com/office/powerpoint/2010/main" val="3303831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19</a:t>
            </a:fld>
            <a:endParaRPr lang="en-US"/>
          </a:p>
        </p:txBody>
      </p:sp>
    </p:spTree>
    <p:extLst>
      <p:ext uri="{BB962C8B-B14F-4D97-AF65-F5344CB8AC3E}">
        <p14:creationId xmlns:p14="http://schemas.microsoft.com/office/powerpoint/2010/main" val="3143107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20</a:t>
            </a:fld>
            <a:endParaRPr lang="en-US"/>
          </a:p>
        </p:txBody>
      </p:sp>
    </p:spTree>
    <p:extLst>
      <p:ext uri="{BB962C8B-B14F-4D97-AF65-F5344CB8AC3E}">
        <p14:creationId xmlns:p14="http://schemas.microsoft.com/office/powerpoint/2010/main" val="3340160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21</a:t>
            </a:fld>
            <a:endParaRPr lang="en-US"/>
          </a:p>
        </p:txBody>
      </p:sp>
    </p:spTree>
    <p:extLst>
      <p:ext uri="{BB962C8B-B14F-4D97-AF65-F5344CB8AC3E}">
        <p14:creationId xmlns:p14="http://schemas.microsoft.com/office/powerpoint/2010/main" val="3414368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pPr algn="r" defTabSz="914400">
                <a:buNone/>
              </a:pPr>
              <a:t>1/26/2015 7:46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12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pPr algn="r" defTabSz="914400">
                <a:buNone/>
              </a:pPr>
              <a:t>26</a:t>
            </a:fld>
            <a:endParaRPr lang="en-US" sz="1200" b="0" i="0">
              <a:latin typeface="Calibri"/>
              <a:ea typeface="+mn-ea"/>
              <a:cs typeface="+mn-cs"/>
            </a:endParaRPr>
          </a:p>
        </p:txBody>
      </p:sp>
    </p:spTree>
    <p:extLst>
      <p:ext uri="{BB962C8B-B14F-4D97-AF65-F5344CB8AC3E}">
        <p14:creationId xmlns:p14="http://schemas.microsoft.com/office/powerpoint/2010/main" val="3414635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pPr algn="r" defTabSz="914400">
                <a:buNone/>
              </a:pPr>
              <a:t>1/26/2015 7:46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12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pPr algn="r" defTabSz="914400">
                <a:buNone/>
              </a:pPr>
              <a:t>31</a:t>
            </a:fld>
            <a:endParaRPr lang="en-US" sz="1200" b="0" i="0">
              <a:latin typeface="Calibri"/>
              <a:ea typeface="+mn-ea"/>
              <a:cs typeface="+mn-cs"/>
            </a:endParaRPr>
          </a:p>
        </p:txBody>
      </p:sp>
    </p:spTree>
    <p:extLst>
      <p:ext uri="{BB962C8B-B14F-4D97-AF65-F5344CB8AC3E}">
        <p14:creationId xmlns:p14="http://schemas.microsoft.com/office/powerpoint/2010/main" val="3009110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defTabSz="914400">
              <a:buNone/>
            </a:pPr>
            <a:fld id="{8B263312-38AA-4E1E-B2B5-0F8F122B24FE}" type="slidenum">
              <a:rPr lang="en-US" sz="1200" b="0" i="0">
                <a:latin typeface="Calibri"/>
                <a:ea typeface="+mn-ea"/>
                <a:cs typeface="+mn-cs"/>
              </a:rPr>
              <a:pPr algn="r" defTabSz="914400">
                <a:buNone/>
              </a:pPr>
              <a:t>32</a:t>
            </a:fld>
            <a:endParaRPr lang="en-US" sz="1200" b="0" i="0">
              <a:latin typeface="Calibri"/>
              <a:ea typeface="+mn-ea"/>
              <a:cs typeface="+mn-cs"/>
            </a:endParaRPr>
          </a:p>
        </p:txBody>
      </p:sp>
    </p:spTree>
    <p:extLst>
      <p:ext uri="{BB962C8B-B14F-4D97-AF65-F5344CB8AC3E}">
        <p14:creationId xmlns:p14="http://schemas.microsoft.com/office/powerpoint/2010/main" val="4134735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pPr algn="r" defTabSz="914400">
              <a:buNone/>
            </a:pPr>
            <a:fld id="{81331B57-0BE5-4F82-AA58-76F53EFF3ADA}" type="datetime8">
              <a:rPr lang="en-US" sz="1200" b="0" i="0">
                <a:latin typeface="Calibri"/>
                <a:ea typeface="+mn-ea"/>
                <a:cs typeface="+mn-cs"/>
              </a:rPr>
              <a:pPr algn="r" defTabSz="914400">
                <a:buNone/>
              </a:pPr>
              <a:t>1/26/2015 7:46 PM</a:t>
            </a:fld>
            <a:endParaRPr lang="en-US" sz="1200" b="0" i="0">
              <a:latin typeface="Calibri"/>
              <a:ea typeface="+mn-ea"/>
              <a:cs typeface="+mn-cs"/>
            </a:endParaRPr>
          </a:p>
        </p:txBody>
      </p:sp>
      <p:sp>
        <p:nvSpPr>
          <p:cNvPr id="6" name="Footer Placeholder 5"/>
          <p:cNvSpPr>
            <a:spLocks noGrp="1"/>
          </p:cNvSpPr>
          <p:nvPr>
            <p:ph type="ftr" sz="quarter" idx="12"/>
          </p:nvPr>
        </p:nvSpPr>
        <p:spPr/>
        <p:txBody>
          <a:bodyPr/>
          <a:lstStyle/>
          <a:p>
            <a:pPr algn="l" defTabSz="914400">
              <a:buNone/>
            </a:pPr>
            <a:r>
              <a:rPr lang="en-US" sz="1200" b="0" i="0">
                <a:solidFill>
                  <a:srgbClr val="000000"/>
                </a:solidFill>
                <a:latin typeface="Calibri"/>
                <a:ea typeface="+mn-ea"/>
                <a:cs typeface="+mn-cs"/>
              </a:rPr>
              <a:t>© 2007 Microsoft Corporation. Alle Rechte vorbehalten. Microsoft, Windows, Windows Vista und andere Produktnamen sind möglicherweise eingetragene Marken oder Marken in den USA und/oder anderen Ländern/Regionen.</a:t>
            </a:r>
          </a:p>
          <a:p>
            <a:pPr algn="l" defTabSz="914400">
              <a:buNone/>
            </a:pPr>
            <a:r>
              <a:rPr lang="en-US" sz="1200" b="0" i="0">
                <a:solidFill>
                  <a:srgbClr val="000000"/>
                </a:solidFill>
                <a:latin typeface="Calibri"/>
                <a:ea typeface="+mn-ea"/>
                <a:cs typeface="+mn-cs"/>
              </a:rPr>
              <a:t>Diese Angaben dienen nur zu Informationszwecken und entsprechen dem aktuellen Sachstand der Microsoft Corporation zum Erstellungsdatum dieser Präsentation.  Da Microsoft auf die sich ständig ändernden Marktanforderungen reagieren muss, sollten die Angaben nicht als Verpflichtung seitens Microsoft angesehen werden, und Microsoft übernimmt keine Garantie für die Genauigkeit der Angaben nach dem Datum dieser Präsentation.  </a:t>
            </a:r>
            <a:br>
              <a:rPr lang="en-US" sz="1200" b="0" i="0">
                <a:solidFill>
                  <a:srgbClr val="000000"/>
                </a:solidFill>
                <a:latin typeface="Calibri"/>
                <a:ea typeface="+mn-ea"/>
                <a:cs typeface="+mn-cs"/>
              </a:rPr>
            </a:br>
            <a:r>
              <a:rPr lang="en-US" sz="1200" b="0" i="0">
                <a:solidFill>
                  <a:srgbClr val="000000"/>
                </a:solidFill>
                <a:latin typeface="Calibri"/>
                <a:ea typeface="+mn-ea"/>
                <a:cs typeface="+mn-cs"/>
              </a:rPr>
              <a:t>MICROSOFT MAKES NO WARRANTIES, EXPRESS, IMPLIED OR STATUTORY, AS TO THE INFORMATION IN THIS PRESENTATION.</a:t>
            </a:r>
          </a:p>
          <a:p>
            <a:pPr algn="l" defTabSz="914400">
              <a:buNone/>
            </a:pPr>
            <a:endParaRPr lang="en-US" dirty="0" smtClean="0"/>
          </a:p>
        </p:txBody>
      </p:sp>
      <p:sp>
        <p:nvSpPr>
          <p:cNvPr id="7" name="Slide Number Placeholder 6"/>
          <p:cNvSpPr>
            <a:spLocks noGrp="1"/>
          </p:cNvSpPr>
          <p:nvPr>
            <p:ph type="sldNum" sz="quarter" idx="13"/>
          </p:nvPr>
        </p:nvSpPr>
        <p:spPr/>
        <p:txBody>
          <a:bodyPr/>
          <a:lstStyle/>
          <a:p>
            <a:pPr algn="r" defTabSz="914400">
              <a:buNone/>
            </a:pPr>
            <a:fld id="{EC87E0CF-87F6-4B58-B8B8-DCAB2DAAF3CA}" type="slidenum">
              <a:rPr lang="en-US" sz="1200" b="0" i="0">
                <a:latin typeface="Calibri"/>
                <a:ea typeface="+mn-ea"/>
                <a:cs typeface="+mn-cs"/>
              </a:rPr>
              <a:pPr algn="r" defTabSz="914400">
                <a:buNone/>
              </a:pPr>
              <a:t>33</a:t>
            </a:fld>
            <a:endParaRPr lang="en-US" sz="1200" b="0" i="0">
              <a:latin typeface="Calibri"/>
              <a:ea typeface="+mn-ea"/>
              <a:cs typeface="+mn-cs"/>
            </a:endParaRPr>
          </a:p>
        </p:txBody>
      </p:sp>
    </p:spTree>
    <p:extLst>
      <p:ext uri="{BB962C8B-B14F-4D97-AF65-F5344CB8AC3E}">
        <p14:creationId xmlns:p14="http://schemas.microsoft.com/office/powerpoint/2010/main" val="526236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11</a:t>
            </a:fld>
            <a:endParaRPr lang="en-US"/>
          </a:p>
        </p:txBody>
      </p:sp>
    </p:spTree>
    <p:extLst>
      <p:ext uri="{BB962C8B-B14F-4D97-AF65-F5344CB8AC3E}">
        <p14:creationId xmlns:p14="http://schemas.microsoft.com/office/powerpoint/2010/main" val="3541088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12</a:t>
            </a:fld>
            <a:endParaRPr lang="en-US"/>
          </a:p>
        </p:txBody>
      </p:sp>
    </p:spTree>
    <p:extLst>
      <p:ext uri="{BB962C8B-B14F-4D97-AF65-F5344CB8AC3E}">
        <p14:creationId xmlns:p14="http://schemas.microsoft.com/office/powerpoint/2010/main" val="1688314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13</a:t>
            </a:fld>
            <a:endParaRPr lang="en-US"/>
          </a:p>
        </p:txBody>
      </p:sp>
    </p:spTree>
    <p:extLst>
      <p:ext uri="{BB962C8B-B14F-4D97-AF65-F5344CB8AC3E}">
        <p14:creationId xmlns:p14="http://schemas.microsoft.com/office/powerpoint/2010/main" val="3850646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14</a:t>
            </a:fld>
            <a:endParaRPr lang="en-US"/>
          </a:p>
        </p:txBody>
      </p:sp>
    </p:spTree>
    <p:extLst>
      <p:ext uri="{BB962C8B-B14F-4D97-AF65-F5344CB8AC3E}">
        <p14:creationId xmlns:p14="http://schemas.microsoft.com/office/powerpoint/2010/main" val="271943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15</a:t>
            </a:fld>
            <a:endParaRPr lang="en-US"/>
          </a:p>
        </p:txBody>
      </p:sp>
    </p:spTree>
    <p:extLst>
      <p:ext uri="{BB962C8B-B14F-4D97-AF65-F5344CB8AC3E}">
        <p14:creationId xmlns:p14="http://schemas.microsoft.com/office/powerpoint/2010/main" val="974127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16</a:t>
            </a:fld>
            <a:endParaRPr lang="en-US"/>
          </a:p>
        </p:txBody>
      </p:sp>
    </p:spTree>
    <p:extLst>
      <p:ext uri="{BB962C8B-B14F-4D97-AF65-F5344CB8AC3E}">
        <p14:creationId xmlns:p14="http://schemas.microsoft.com/office/powerpoint/2010/main" val="1184623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17</a:t>
            </a:fld>
            <a:endParaRPr lang="en-US"/>
          </a:p>
        </p:txBody>
      </p:sp>
    </p:spTree>
    <p:extLst>
      <p:ext uri="{BB962C8B-B14F-4D97-AF65-F5344CB8AC3E}">
        <p14:creationId xmlns:p14="http://schemas.microsoft.com/office/powerpoint/2010/main" val="142071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a:buFontTx/>
              <a:buChar char="-"/>
            </a:pPr>
            <a:r>
              <a:rPr lang="de-DE" dirty="0" smtClean="0"/>
              <a:t>Aufteilung nach technischen Aufgabenstellungen (</a:t>
            </a:r>
            <a:r>
              <a:rPr lang="de-DE" b="1" dirty="0" smtClean="0"/>
              <a:t>Experten</a:t>
            </a:r>
            <a:r>
              <a:rPr lang="de-DE" dirty="0" smtClean="0"/>
              <a:t>)</a:t>
            </a:r>
          </a:p>
          <a:p>
            <a:pPr>
              <a:buFontTx/>
              <a:buChar char="-"/>
            </a:pPr>
            <a:r>
              <a:rPr lang="de-DE" baseline="0" dirty="0" smtClean="0"/>
              <a:t> Bringt Vorteil der Spezialisierung</a:t>
            </a:r>
          </a:p>
          <a:p>
            <a:pPr>
              <a:buFontTx/>
              <a:buChar char="-"/>
            </a:pPr>
            <a:r>
              <a:rPr lang="de-DE" baseline="0" dirty="0" smtClean="0"/>
              <a:t>Allerdings Einarbeitung in alle technischen Aspekte durch </a:t>
            </a:r>
            <a:r>
              <a:rPr lang="de-DE" b="1" baseline="0" dirty="0" smtClean="0"/>
              <a:t>Querschnittsaufgaben</a:t>
            </a:r>
            <a:endParaRPr lang="de-DE" b="1" dirty="0"/>
          </a:p>
        </p:txBody>
      </p:sp>
      <p:sp>
        <p:nvSpPr>
          <p:cNvPr id="4" name="Foliennummernplatzhalter 3"/>
          <p:cNvSpPr>
            <a:spLocks noGrp="1"/>
          </p:cNvSpPr>
          <p:nvPr>
            <p:ph type="sldNum" sz="quarter" idx="10"/>
          </p:nvPr>
        </p:nvSpPr>
        <p:spPr/>
        <p:txBody>
          <a:bodyPr/>
          <a:lstStyle/>
          <a:p>
            <a:fld id="{E25655AF-C603-43CA-9AB9-46F21F484485}" type="slidenum">
              <a:rPr lang="en-US" smtClean="0"/>
              <a:pPr/>
              <a:t>18</a:t>
            </a:fld>
            <a:endParaRPr lang="en-US"/>
          </a:p>
        </p:txBody>
      </p:sp>
    </p:spTree>
    <p:extLst>
      <p:ext uri="{BB962C8B-B14F-4D97-AF65-F5344CB8AC3E}">
        <p14:creationId xmlns:p14="http://schemas.microsoft.com/office/powerpoint/2010/main" val="3476775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30250" y="1905000"/>
            <a:ext cx="7681913" cy="1523495"/>
          </a:xfrm>
        </p:spPr>
        <p:txBody>
          <a:bodyPr>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el und Inhalt">
    <p:bg bwMode="black">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bwMode="white"/>
        <p:txBody>
          <a:bodyPr/>
          <a:lstStyle>
            <a:lvl1pPr>
              <a:defRPr>
                <a:solidFill>
                  <a:srgbClr val="FFFFFF"/>
                </a:solidFill>
              </a:defRPr>
            </a:lvl1p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el und Inhalt">
    <p:bg bwMode="black">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bwMode="white"/>
        <p:txBody>
          <a:bodyPr/>
          <a:lstStyle>
            <a:lvl1pPr>
              <a:defRPr>
                <a:solidFill>
                  <a:srgbClr val="FFFFFF"/>
                </a:solidFill>
              </a:defRPr>
            </a:lvl1p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de-DE" noProof="0" smtClean="0"/>
              <a:t>Textmasterformat bearbeiten</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usw. &quot;Spezialfolien&quot;">
    <p:spTree>
      <p:nvGrpSpPr>
        <p:cNvPr id="1" name=""/>
        <p:cNvGrpSpPr/>
        <p:nvPr/>
      </p:nvGrpSpPr>
      <p:grpSpPr>
        <a:xfrm>
          <a:off x="0" y="0"/>
          <a:ext cx="0" cy="0"/>
          <a:chOff x="0" y="0"/>
          <a:chExt cx="0" cy="0"/>
        </a:xfrm>
      </p:grpSpPr>
      <p:sp>
        <p:nvSpPr>
          <p:cNvPr id="2" name="Titel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de-DE" noProof="0" smtClean="0"/>
              <a:t>Klicken, um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ür Folien mit Softwarecode verwend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6" name="Text Placeholder 5"/>
          <p:cNvSpPr>
            <a:spLocks noGrp="1"/>
          </p:cNvSpPr>
          <p:nvPr>
            <p:ph type="body" sz="quarter" idx="10"/>
          </p:nvPr>
        </p:nvSpPr>
        <p:spPr>
          <a:xfrm>
            <a:off x="722313" y="1905000"/>
            <a:ext cx="8040688" cy="25146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usw. &quot;Spezialfolien&quot;">
    <p:spTree>
      <p:nvGrpSpPr>
        <p:cNvPr id="1" name=""/>
        <p:cNvGrpSpPr/>
        <p:nvPr/>
      </p:nvGrpSpPr>
      <p:grpSpPr>
        <a:xfrm>
          <a:off x="0" y="0"/>
          <a:ext cx="0" cy="0"/>
          <a:chOff x="0" y="0"/>
          <a:chExt cx="0" cy="0"/>
        </a:xfrm>
      </p:grpSpPr>
      <p:sp>
        <p:nvSpPr>
          <p:cNvPr id="2" name="Titel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de-DE" noProof="0" smtClean="0"/>
              <a:t>Titelmasterformat durch Klicken bearbeiten</a:t>
            </a:r>
            <a:endParaRPr lang="de-DE" noProof="0"/>
          </a:p>
        </p:txBody>
      </p:sp>
      <p:sp>
        <p:nvSpPr>
          <p:cNvPr id="3" name="Untertitel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de-DE" noProof="0" smtClean="0"/>
              <a:t>Formatvorlage des Untertitelmasters durch Klicken bearbeiten</a:t>
            </a:r>
            <a:endParaRPr lang="de-DE" noProof="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de-DE" noProof="0" smtClean="0"/>
              <a:t>Klicken, um …</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48072"/>
          </a:xfrm>
        </p:spPr>
        <p:txBody>
          <a:bodyPr/>
          <a:lstStyle/>
          <a:p>
            <a:r>
              <a:rPr lang="de-DE" noProof="0" dirty="0" smtClean="0"/>
              <a:t>Titelmasterformat durch Klicken bearbeiten</a:t>
            </a:r>
            <a:endParaRPr lang="de-DE" noProof="0" dirty="0"/>
          </a:p>
        </p:txBody>
      </p:sp>
      <p:sp>
        <p:nvSpPr>
          <p:cNvPr id="6" name="Text Placeholder 5"/>
          <p:cNvSpPr>
            <a:spLocks noGrp="1"/>
          </p:cNvSpPr>
          <p:nvPr>
            <p:ph type="body" sz="quarter" idx="10"/>
          </p:nvPr>
        </p:nvSpPr>
        <p:spPr>
          <a:xfrm>
            <a:off x="381000" y="1772816"/>
            <a:ext cx="8382000" cy="432048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3" name="Datumsplatzhalter 2"/>
          <p:cNvSpPr>
            <a:spLocks noGrp="1"/>
          </p:cNvSpPr>
          <p:nvPr>
            <p:ph type="dt" sz="half" idx="11"/>
          </p:nvPr>
        </p:nvSpPr>
        <p:spPr/>
        <p:txBody>
          <a:bodyPr/>
          <a:lstStyle/>
          <a:p>
            <a:r>
              <a:rPr lang="de-DE" smtClean="0"/>
              <a:t>30.01.2015</a:t>
            </a:r>
            <a:endParaRPr lang="de-DE"/>
          </a:p>
        </p:txBody>
      </p:sp>
      <p:sp>
        <p:nvSpPr>
          <p:cNvPr id="4" name="Fußzeilenplatzhalter 3"/>
          <p:cNvSpPr>
            <a:spLocks noGrp="1"/>
          </p:cNvSpPr>
          <p:nvPr>
            <p:ph type="ftr" sz="quarter" idx="12"/>
          </p:nvPr>
        </p:nvSpPr>
        <p:spPr/>
        <p:txBody>
          <a:bodyPr/>
          <a:lstStyle/>
          <a:p>
            <a:r>
              <a:rPr lang="de-DE" smtClean="0"/>
              <a:t>Team Schwarz | IBT: Essential Blog</a:t>
            </a:r>
            <a:endParaRPr lang="de-DE"/>
          </a:p>
        </p:txBody>
      </p:sp>
      <p:sp>
        <p:nvSpPr>
          <p:cNvPr id="5" name="Foliennummernplatzhalter 4"/>
          <p:cNvSpPr>
            <a:spLocks noGrp="1"/>
          </p:cNvSpPr>
          <p:nvPr>
            <p:ph type="sldNum" sz="quarter" idx="13"/>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noProof="0" smtClean="0"/>
              <a:t>Textmasterformat bearbeiten</a:t>
            </a:r>
          </a:p>
        </p:txBody>
      </p:sp>
      <p:sp>
        <p:nvSpPr>
          <p:cNvPr id="4" name="Content Placeholder 3"/>
          <p:cNvSpPr>
            <a:spLocks noGrp="1"/>
          </p:cNvSpPr>
          <p:nvPr>
            <p:ph sz="half" idx="2"/>
          </p:nvPr>
        </p:nvSpPr>
        <p:spPr>
          <a:xfrm>
            <a:off x="380999" y="2174874"/>
            <a:ext cx="4114800" cy="1863725"/>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de-DE" noProof="0" smtClean="0"/>
              <a:t>Textmasterformat bearbeiten</a:t>
            </a:r>
          </a:p>
        </p:txBody>
      </p:sp>
      <p:sp>
        <p:nvSpPr>
          <p:cNvPr id="6" name="Content Placeholder 5"/>
          <p:cNvSpPr>
            <a:spLocks noGrp="1"/>
          </p:cNvSpPr>
          <p:nvPr>
            <p:ph sz="quarter" idx="4"/>
          </p:nvPr>
        </p:nvSpPr>
        <p:spPr>
          <a:xfrm>
            <a:off x="4645026" y="2174874"/>
            <a:ext cx="4117974" cy="1863725"/>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de-DE" noProof="0" smtClean="0"/>
              <a:t>Textmasterformat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smtClean="0"/>
              <a:t>Titelmasterformat durch Klicken bearbeiten</a:t>
            </a:r>
            <a:endParaRPr lang="de-DE" noProof="0"/>
          </a:p>
        </p:txBody>
      </p:sp>
      <p:sp>
        <p:nvSpPr>
          <p:cNvPr id="3" name="Datumsplatzhalter 2"/>
          <p:cNvSpPr>
            <a:spLocks noGrp="1"/>
          </p:cNvSpPr>
          <p:nvPr>
            <p:ph type="dt" sz="half" idx="10"/>
          </p:nvPr>
        </p:nvSpPr>
        <p:spPr/>
        <p:txBody>
          <a:bodyPr/>
          <a:lstStyle/>
          <a:p>
            <a:r>
              <a:rPr lang="de-DE" smtClean="0"/>
              <a:t>30.01.2015</a:t>
            </a:r>
            <a:endParaRPr lang="de-DE"/>
          </a:p>
        </p:txBody>
      </p:sp>
      <p:sp>
        <p:nvSpPr>
          <p:cNvPr id="4" name="Fußzeilenplatzhalter 3"/>
          <p:cNvSpPr>
            <a:spLocks noGrp="1"/>
          </p:cNvSpPr>
          <p:nvPr>
            <p:ph type="ftr" sz="quarter" idx="11"/>
          </p:nvPr>
        </p:nvSpPr>
        <p:spPr/>
        <p:txBody>
          <a:bodyPr/>
          <a:lstStyle/>
          <a:p>
            <a:r>
              <a:rPr lang="de-DE" smtClean="0"/>
              <a:t>Team Schwarz | IBT: Essential Blog</a:t>
            </a:r>
            <a:endParaRPr lang="de-DE"/>
          </a:p>
        </p:txBody>
      </p:sp>
      <p:sp>
        <p:nvSpPr>
          <p:cNvPr id="5" name="Foliennummernplatzhalter 4"/>
          <p:cNvSpPr>
            <a:spLocks noGrp="1"/>
          </p:cNvSpPr>
          <p:nvPr>
            <p:ph type="sldNum" sz="quarter" idx="12"/>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30.01.2015</a:t>
            </a:r>
            <a:endParaRPr lang="de-DE"/>
          </a:p>
        </p:txBody>
      </p:sp>
      <p:sp>
        <p:nvSpPr>
          <p:cNvPr id="3" name="Fußzeilenplatzhalter 2"/>
          <p:cNvSpPr>
            <a:spLocks noGrp="1"/>
          </p:cNvSpPr>
          <p:nvPr>
            <p:ph type="ftr" sz="quarter" idx="11"/>
          </p:nvPr>
        </p:nvSpPr>
        <p:spPr/>
        <p:txBody>
          <a:bodyPr/>
          <a:lstStyle/>
          <a:p>
            <a:r>
              <a:rPr lang="de-DE" smtClean="0"/>
              <a:t>Team Schwarz | IBT: Essential Blog</a:t>
            </a:r>
            <a:endParaRPr lang="de-DE"/>
          </a:p>
        </p:txBody>
      </p:sp>
      <p:sp>
        <p:nvSpPr>
          <p:cNvPr id="4" name="Foliennummernplatzhalter 3"/>
          <p:cNvSpPr>
            <a:spLocks noGrp="1"/>
          </p:cNvSpPr>
          <p:nvPr>
            <p:ph type="sldNum" sz="quarter" idx="12"/>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INFÜHRUNG  Druckausgabe in GRAUSTUFEN">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smtClean="0"/>
              <a:t>30.01.2015</a:t>
            </a:r>
            <a:endParaRPr lang="de-DE"/>
          </a:p>
        </p:txBody>
      </p:sp>
      <p:sp>
        <p:nvSpPr>
          <p:cNvPr id="3" name="Fußzeilenplatzhalter 2"/>
          <p:cNvSpPr>
            <a:spLocks noGrp="1"/>
          </p:cNvSpPr>
          <p:nvPr>
            <p:ph type="ftr" sz="quarter" idx="11"/>
          </p:nvPr>
        </p:nvSpPr>
        <p:spPr/>
        <p:txBody>
          <a:bodyPr/>
          <a:lstStyle/>
          <a:p>
            <a:r>
              <a:rPr lang="de-DE" smtClean="0"/>
              <a:t>Team Schwarz | IBT: Essential Blog</a:t>
            </a:r>
            <a:endParaRPr lang="de-DE"/>
          </a:p>
        </p:txBody>
      </p:sp>
      <p:sp>
        <p:nvSpPr>
          <p:cNvPr id="4" name="Foliennummernplatzhalter 3"/>
          <p:cNvSpPr>
            <a:spLocks noGrp="1"/>
          </p:cNvSpPr>
          <p:nvPr>
            <p:ph type="sldNum" sz="quarter" idx="12"/>
          </p:nvPr>
        </p:nvSpPr>
        <p:spPr/>
        <p:txBody>
          <a:bodyPr/>
          <a:lstStyle/>
          <a:p>
            <a:fld id="{6C6BBD26-F43C-4AE7-B45C-5C0A14E952E7}" type="slidenum">
              <a:rPr lang="de-DE" smtClean="0"/>
              <a:pPr/>
              <a:t>‹Nr.›</a:t>
            </a:fld>
            <a:endParaRPr lang="de-D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1329595"/>
          </a:xfrm>
          <a:prstGeom prst="rect">
            <a:avLst/>
          </a:prstGeom>
        </p:spPr>
        <p:txBody>
          <a:bodyPr vert="horz" wrap="square" lIns="0" tIns="0" rIns="0" bIns="0" rtlCol="0" anchor="t">
            <a:spAutoFit/>
          </a:body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
        <p:nvSpPr>
          <p:cNvPr id="4" name="Datumsplatzhalt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DE" smtClean="0"/>
              <a:t>30.01.2015</a:t>
            </a:r>
            <a:endParaRPr lang="de-DE"/>
          </a:p>
        </p:txBody>
      </p:sp>
      <p:sp>
        <p:nvSpPr>
          <p:cNvPr id="5" name="Fußzeilenplatzhalt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Team Schwarz | IBT: Essential Blog</a:t>
            </a:r>
            <a:endParaRPr lang="de-DE"/>
          </a:p>
        </p:txBody>
      </p:sp>
      <p:sp>
        <p:nvSpPr>
          <p:cNvPr id="6" name="Foliennummernplatzhalt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BBD26-F43C-4AE7-B45C-5C0A14E952E7}"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hdr="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eißes Rechteck.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1329595"/>
          </a:xfrm>
          <a:prstGeom prst="rect">
            <a:avLst/>
          </a:prstGeom>
        </p:spPr>
        <p:txBody>
          <a:bodyPr vert="horz" wrap="square" lIns="0" tIns="0" rIns="0" bIns="0" rtlCol="0" anchor="t">
            <a:spAutoFit/>
          </a:bodyPr>
          <a:lstStyle/>
          <a:p>
            <a:r>
              <a:rPr lang="de-DE" noProof="0" smtClean="0"/>
              <a:t>Titelmasterformat durch Klicken bearbeiten</a:t>
            </a:r>
            <a:endParaRPr lang="de-DE" noProof="0"/>
          </a:p>
        </p:txBody>
      </p:sp>
      <p:sp>
        <p:nvSpPr>
          <p:cNvPr id="3" name="Textplatzhalter 2"/>
          <p:cNvSpPr>
            <a:spLocks noGrp="1"/>
          </p:cNvSpPr>
          <p:nvPr>
            <p:ph type="body" idx="1"/>
          </p:nvPr>
        </p:nvSpPr>
        <p:spPr>
          <a:xfrm>
            <a:off x="722312" y="1905000"/>
            <a:ext cx="8040688" cy="2514600"/>
          </a:xfrm>
          <a:prstGeom prst="rect">
            <a:avLst/>
          </a:prstGeom>
        </p:spPr>
        <p:txBody>
          <a:bodyPr vert="horz" wrap="square" lIns="0" tIns="0" rIns="0" bIns="0" rtlCol="0">
            <a:spAutoFit/>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endParaRPr lang="de-DE" noProof="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hdr="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l" defTabSz="914400">
              <a:lnSpc>
                <a:spcPct val="90000"/>
              </a:lnSpc>
              <a:spcBef>
                <a:spcPts val="0"/>
              </a:spcBef>
              <a:buNone/>
            </a:pPr>
            <a:r>
              <a:rPr lang="de-DE" sz="5400" b="0" i="0" spc="-150" dirty="0" smtClean="0">
                <a:effectLst>
                  <a:outerShdw blurRad="50800" dist="38100" dir="2700000" algn="tl">
                    <a:prstClr val="black">
                      <a:alpha val="40000"/>
                    </a:prstClr>
                  </a:outerShdw>
                </a:effectLst>
                <a:latin typeface="Calibri"/>
                <a:ea typeface="+mn-ea"/>
                <a:cs typeface="Arial"/>
              </a:rPr>
              <a:t>IBT: Essential Blog</a:t>
            </a:r>
            <a:endParaRPr lang="de-DE" sz="5400" b="0" i="0" spc="-150" dirty="0">
              <a:effectLst>
                <a:outerShdw blurRad="50800" dist="38100" dir="2700000" algn="tl">
                  <a:prstClr val="black">
                    <a:alpha val="40000"/>
                  </a:prstClr>
                </a:outerShdw>
              </a:effectLst>
              <a:latin typeface="Calibri"/>
              <a:ea typeface="+mn-ea"/>
              <a:cs typeface="Arial"/>
            </a:endParaRPr>
          </a:p>
        </p:txBody>
      </p:sp>
      <p:sp>
        <p:nvSpPr>
          <p:cNvPr id="3" name="Untertitel 2"/>
          <p:cNvSpPr>
            <a:spLocks noGrp="1"/>
          </p:cNvSpPr>
          <p:nvPr>
            <p:ph type="subTitle" idx="1"/>
          </p:nvPr>
        </p:nvSpPr>
        <p:spPr>
          <a:xfrm>
            <a:off x="730249" y="4344988"/>
            <a:ext cx="7681913" cy="1370012"/>
          </a:xfrm>
        </p:spPr>
        <p:txBody>
          <a:bodyPr>
            <a:normAutofit/>
          </a:bodyPr>
          <a:lstStyle/>
          <a:p>
            <a:r>
              <a:rPr lang="de-DE" dirty="0">
                <a:solidFill>
                  <a:srgbClr val="000000"/>
                </a:solidFill>
              </a:rPr>
              <a:t>Ein Vortrag von Team Schwarz</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4. Vorgehen</a:t>
            </a:r>
            <a:endParaRPr lang="de-DE" dirty="0"/>
          </a:p>
        </p:txBody>
      </p:sp>
      <p:sp>
        <p:nvSpPr>
          <p:cNvPr id="3" name="Textplatzhalter 2"/>
          <p:cNvSpPr>
            <a:spLocks noGrp="1"/>
          </p:cNvSpPr>
          <p:nvPr>
            <p:ph type="body" sz="quarter" idx="10"/>
          </p:nvPr>
        </p:nvSpPr>
        <p:spPr>
          <a:xfrm>
            <a:off x="179512" y="1772816"/>
            <a:ext cx="8763000" cy="3594830"/>
          </a:xfrm>
        </p:spPr>
        <p:txBody>
          <a:bodyPr/>
          <a:lstStyle/>
          <a:p>
            <a:r>
              <a:rPr lang="de-DE" dirty="0" err="1" smtClean="0"/>
              <a:t>Kickoff</a:t>
            </a:r>
            <a:r>
              <a:rPr lang="de-DE" dirty="0" smtClean="0"/>
              <a:t> am 28.11.2014</a:t>
            </a:r>
          </a:p>
          <a:p>
            <a:r>
              <a:rPr lang="de-DE" dirty="0" smtClean="0"/>
              <a:t>Prototyp bis zum 18.12.2014</a:t>
            </a:r>
          </a:p>
          <a:p>
            <a:r>
              <a:rPr lang="de-DE" dirty="0" smtClean="0"/>
              <a:t>Vertikaler Prototyp bis zum </a:t>
            </a:r>
            <a:r>
              <a:rPr lang="de-DE" b="1" dirty="0" smtClean="0"/>
              <a:t>13.01.2015</a:t>
            </a:r>
          </a:p>
          <a:p>
            <a:r>
              <a:rPr lang="de-DE" dirty="0" smtClean="0"/>
              <a:t>Finale Version bis zum 26.01.2015</a:t>
            </a:r>
          </a:p>
          <a:p>
            <a:r>
              <a:rPr lang="de-DE" dirty="0" smtClean="0"/>
              <a:t>Vorbereitung der Präsentation bis zum 30.01.2015</a:t>
            </a:r>
          </a:p>
          <a:p>
            <a:r>
              <a:rPr lang="de-DE" dirty="0" smtClean="0"/>
              <a:t>Projektvorstellung am </a:t>
            </a:r>
            <a:r>
              <a:rPr lang="de-DE" b="1" dirty="0" smtClean="0"/>
              <a:t>30.01.2015</a:t>
            </a:r>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dirty="0" smtClean="0"/>
              <a:t>Team Schwarz | IBT: Essential Blog</a:t>
            </a:r>
            <a:endParaRPr lang="de-DE" dirty="0"/>
          </a:p>
        </p:txBody>
      </p:sp>
      <p:sp>
        <p:nvSpPr>
          <p:cNvPr id="6" name="Foliennummernplatzhalter 5"/>
          <p:cNvSpPr>
            <a:spLocks noGrp="1"/>
          </p:cNvSpPr>
          <p:nvPr>
            <p:ph type="sldNum" sz="quarter" idx="13"/>
          </p:nvPr>
        </p:nvSpPr>
        <p:spPr/>
        <p:txBody>
          <a:bodyPr/>
          <a:lstStyle/>
          <a:p>
            <a:fld id="{6C6BBD26-F43C-4AE7-B45C-5C0A14E952E7}" type="slidenum">
              <a:rPr lang="de-DE" smtClean="0"/>
              <a:pPr/>
              <a:t>10</a:t>
            </a:fld>
            <a:endParaRPr lang="de-DE"/>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11</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653136"/>
            <a:ext cx="8208912" cy="1200329"/>
          </a:xfrm>
          <a:prstGeom prst="rect">
            <a:avLst/>
          </a:prstGeom>
          <a:noFill/>
        </p:spPr>
        <p:txBody>
          <a:bodyPr wrap="square" rtlCol="0">
            <a:spAutoFit/>
          </a:bodyPr>
          <a:lstStyle/>
          <a:p>
            <a:r>
              <a:rPr lang="de-DE" dirty="0" smtClean="0"/>
              <a:t>- Entwurf des Datenbankmodells</a:t>
            </a:r>
          </a:p>
          <a:p>
            <a:r>
              <a:rPr lang="de-DE" dirty="0" smtClean="0"/>
              <a:t>- Design des Userinterface</a:t>
            </a:r>
          </a:p>
          <a:p>
            <a:r>
              <a:rPr lang="de-DE" dirty="0" smtClean="0"/>
              <a:t>- Grobdefinition von Arbeitspaketen</a:t>
            </a:r>
          </a:p>
          <a:p>
            <a:r>
              <a:rPr lang="de-DE" dirty="0" smtClean="0"/>
              <a:t>- Zuordnung der Arbeitspakete</a:t>
            </a:r>
            <a:endParaRPr lang="de-DE" dirty="0"/>
          </a:p>
        </p:txBody>
      </p:sp>
      <p:sp>
        <p:nvSpPr>
          <p:cNvPr id="11" name="Textfeld 10"/>
          <p:cNvSpPr txBox="1"/>
          <p:nvPr/>
        </p:nvSpPr>
        <p:spPr>
          <a:xfrm>
            <a:off x="395536" y="3933056"/>
            <a:ext cx="8352928" cy="369332"/>
          </a:xfrm>
          <a:prstGeom prst="rect">
            <a:avLst/>
          </a:prstGeom>
          <a:noFill/>
        </p:spPr>
        <p:txBody>
          <a:bodyPr wrap="square" rtlCol="0">
            <a:spAutoFit/>
          </a:bodyPr>
          <a:lstStyle/>
          <a:p>
            <a:r>
              <a:rPr lang="de-DE" b="1" dirty="0" err="1" smtClean="0">
                <a:solidFill>
                  <a:srgbClr val="FF0000"/>
                </a:solidFill>
              </a:rPr>
              <a:t>Kickoff</a:t>
            </a:r>
            <a:r>
              <a:rPr lang="de-DE" b="1" dirty="0" smtClean="0">
                <a:solidFill>
                  <a:srgbClr val="FF0000"/>
                </a:solidFill>
              </a:rPr>
              <a:t> (Alle)</a:t>
            </a:r>
            <a:endParaRPr lang="de-DE" b="1" dirty="0">
              <a:solidFill>
                <a:srgbClr val="FF0000"/>
              </a:solidFill>
            </a:endParaRPr>
          </a:p>
        </p:txBody>
      </p:sp>
      <p:sp>
        <p:nvSpPr>
          <p:cNvPr id="15" name="Titel 1"/>
          <p:cNvSpPr>
            <a:spLocks noGrp="1"/>
          </p:cNvSpPr>
          <p:nvPr>
            <p:ph type="title"/>
          </p:nvPr>
        </p:nvSpPr>
        <p:spPr>
          <a:xfrm>
            <a:off x="381000" y="908720"/>
            <a:ext cx="8382000" cy="664797"/>
          </a:xfrm>
        </p:spPr>
        <p:txBody>
          <a:bodyPr/>
          <a:lstStyle/>
          <a:p>
            <a:r>
              <a:rPr lang="de-DE" dirty="0" err="1" smtClean="0"/>
              <a:t>Kickoff</a:t>
            </a:r>
            <a:r>
              <a:rPr lang="de-DE" dirty="0" smtClean="0"/>
              <a:t> –&gt; Prototyp</a:t>
            </a:r>
            <a:endParaRPr lang="de-DE" dirty="0"/>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1329595"/>
          </a:xfrm>
        </p:spPr>
        <p:txBody>
          <a:bodyPr/>
          <a:lstStyle/>
          <a:p>
            <a:r>
              <a:rPr lang="de-DE" dirty="0" smtClean="0"/>
              <a:t>Aufgabenverteilung</a:t>
            </a:r>
            <a:br>
              <a:rPr lang="de-DE" dirty="0" smtClean="0"/>
            </a:b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12</a:t>
            </a:fld>
            <a:endParaRPr lang="de-DE"/>
          </a:p>
        </p:txBody>
      </p:sp>
      <p:graphicFrame>
        <p:nvGraphicFramePr>
          <p:cNvPr id="8" name="Diagramm 7"/>
          <p:cNvGraphicFramePr/>
          <p:nvPr/>
        </p:nvGraphicFramePr>
        <p:xfrm>
          <a:off x="1547664" y="191683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err="1" smtClean="0"/>
              <a:t>Kickoff</a:t>
            </a:r>
            <a:r>
              <a:rPr lang="de-DE" dirty="0" smtClean="0"/>
              <a:t> –&gt; Prototyp</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13</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653136"/>
            <a:ext cx="8208912" cy="646331"/>
          </a:xfrm>
          <a:prstGeom prst="rect">
            <a:avLst/>
          </a:prstGeom>
          <a:noFill/>
        </p:spPr>
        <p:txBody>
          <a:bodyPr wrap="square" rtlCol="0">
            <a:spAutoFit/>
          </a:bodyPr>
          <a:lstStyle/>
          <a:p>
            <a:r>
              <a:rPr lang="de-DE" dirty="0" smtClean="0"/>
              <a:t>- Übersicht aller Artikel mit zugehörigen Kommentaren</a:t>
            </a:r>
          </a:p>
          <a:p>
            <a:r>
              <a:rPr lang="de-DE" dirty="0" smtClean="0"/>
              <a:t>- Anlegen eines neuen Artikels</a:t>
            </a:r>
            <a:endParaRPr lang="de-DE" dirty="0"/>
          </a:p>
        </p:txBody>
      </p:sp>
      <p:sp>
        <p:nvSpPr>
          <p:cNvPr id="11" name="Textfeld 10"/>
          <p:cNvSpPr txBox="1"/>
          <p:nvPr/>
        </p:nvSpPr>
        <p:spPr>
          <a:xfrm>
            <a:off x="395536" y="3933056"/>
            <a:ext cx="8352928" cy="369332"/>
          </a:xfrm>
          <a:prstGeom prst="rect">
            <a:avLst/>
          </a:prstGeom>
          <a:noFill/>
        </p:spPr>
        <p:txBody>
          <a:bodyPr wrap="square" rtlCol="0">
            <a:spAutoFit/>
          </a:bodyPr>
          <a:lstStyle/>
          <a:p>
            <a:r>
              <a:rPr lang="de-DE" b="1" dirty="0" smtClean="0">
                <a:solidFill>
                  <a:srgbClr val="FF0000"/>
                </a:solidFill>
              </a:rPr>
              <a:t>Erstellung der grundlegenden HTML-Dateien (Nadine)</a:t>
            </a:r>
            <a:endParaRPr lang="de-DE" b="1" dirty="0">
              <a:solidFill>
                <a:srgbClr val="FF0000"/>
              </a:solidFill>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14</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653136"/>
            <a:ext cx="8208912" cy="1200329"/>
          </a:xfrm>
          <a:prstGeom prst="rect">
            <a:avLst/>
          </a:prstGeom>
          <a:noFill/>
        </p:spPr>
        <p:txBody>
          <a:bodyPr wrap="square" rtlCol="0">
            <a:spAutoFit/>
          </a:bodyPr>
          <a:lstStyle/>
          <a:p>
            <a:r>
              <a:rPr lang="de-DE" dirty="0" smtClean="0"/>
              <a:t>- Erstellung der Datenbank gemäß dem vorher definierten Datenbankschema</a:t>
            </a:r>
          </a:p>
          <a:p>
            <a:r>
              <a:rPr lang="de-DE" dirty="0" smtClean="0"/>
              <a:t>- Erstellung von Funktionen zum reinen Lesen aus der Datenbank (Kategorie Filter, Sortiermöglichkeit, Anzahl der angezeigten Artikel)</a:t>
            </a:r>
          </a:p>
          <a:p>
            <a:r>
              <a:rPr lang="de-DE" dirty="0" smtClean="0"/>
              <a:t>- Hilfsdateien erstellt, um die Fehleranalyse zu erleichtern</a:t>
            </a:r>
            <a:endParaRPr lang="de-DE" dirty="0"/>
          </a:p>
        </p:txBody>
      </p:sp>
      <p:sp>
        <p:nvSpPr>
          <p:cNvPr id="11" name="Textfeld 10"/>
          <p:cNvSpPr txBox="1"/>
          <p:nvPr/>
        </p:nvSpPr>
        <p:spPr>
          <a:xfrm>
            <a:off x="395536" y="3933056"/>
            <a:ext cx="8352928" cy="369332"/>
          </a:xfrm>
          <a:prstGeom prst="rect">
            <a:avLst/>
          </a:prstGeom>
          <a:noFill/>
        </p:spPr>
        <p:txBody>
          <a:bodyPr wrap="square" rtlCol="0">
            <a:spAutoFit/>
          </a:bodyPr>
          <a:lstStyle/>
          <a:p>
            <a:r>
              <a:rPr lang="de-DE" b="1" dirty="0" smtClean="0">
                <a:solidFill>
                  <a:srgbClr val="FF0000"/>
                </a:solidFill>
              </a:rPr>
              <a:t>Erstellung der Datenbank und Verbindung mit der Website durch PHP (Sebastian)</a:t>
            </a:r>
            <a:endParaRPr lang="de-DE"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err="1" smtClean="0"/>
              <a:t>Kickoff</a:t>
            </a:r>
            <a:r>
              <a:rPr lang="de-DE" dirty="0" smtClean="0"/>
              <a:t> –&gt; Prototyp</a:t>
            </a:r>
            <a:endParaRPr lang="de-DE" dirty="0"/>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15</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797152"/>
            <a:ext cx="8208912" cy="923330"/>
          </a:xfrm>
          <a:prstGeom prst="rect">
            <a:avLst/>
          </a:prstGeom>
          <a:noFill/>
        </p:spPr>
        <p:txBody>
          <a:bodyPr wrap="square" rtlCol="0">
            <a:spAutoFit/>
          </a:bodyPr>
          <a:lstStyle/>
          <a:p>
            <a:pPr>
              <a:buFontTx/>
              <a:buChar char="-"/>
            </a:pPr>
            <a:r>
              <a:rPr lang="de-DE" dirty="0" smtClean="0"/>
              <a:t> Beispieltexte erweitert</a:t>
            </a:r>
          </a:p>
          <a:p>
            <a:pPr>
              <a:buFontTx/>
              <a:buChar char="-"/>
            </a:pPr>
            <a:r>
              <a:rPr lang="de-DE" dirty="0" smtClean="0"/>
              <a:t> Änderungen am Design der Website (Anordnung von Kategorien, Überschrift, Filter, Neu, Schriftart, Größe)</a:t>
            </a:r>
          </a:p>
        </p:txBody>
      </p:sp>
      <p:sp>
        <p:nvSpPr>
          <p:cNvPr id="11" name="Textfeld 10"/>
          <p:cNvSpPr txBox="1"/>
          <p:nvPr/>
        </p:nvSpPr>
        <p:spPr>
          <a:xfrm>
            <a:off x="395536" y="3933056"/>
            <a:ext cx="8352928" cy="369332"/>
          </a:xfrm>
          <a:prstGeom prst="rect">
            <a:avLst/>
          </a:prstGeom>
          <a:noFill/>
        </p:spPr>
        <p:txBody>
          <a:bodyPr wrap="square" rtlCol="0">
            <a:spAutoFit/>
          </a:bodyPr>
          <a:lstStyle/>
          <a:p>
            <a:r>
              <a:rPr lang="de-DE" b="1" dirty="0" smtClean="0">
                <a:solidFill>
                  <a:srgbClr val="FF0000"/>
                </a:solidFill>
              </a:rPr>
              <a:t>Erstellung der ersten Version der CSS-Datei (Lukas) </a:t>
            </a:r>
            <a:endParaRPr lang="de-DE"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err="1" smtClean="0"/>
              <a:t>Kickoff</a:t>
            </a:r>
            <a:r>
              <a:rPr lang="de-DE" dirty="0" smtClean="0"/>
              <a:t> –&gt; Prototyp</a:t>
            </a:r>
            <a:endParaRPr lang="de-DE" dirty="0"/>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16</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797152"/>
            <a:ext cx="8208912" cy="1200329"/>
          </a:xfrm>
          <a:prstGeom prst="rect">
            <a:avLst/>
          </a:prstGeom>
          <a:noFill/>
        </p:spPr>
        <p:txBody>
          <a:bodyPr wrap="square" rtlCol="0">
            <a:spAutoFit/>
          </a:bodyPr>
          <a:lstStyle/>
          <a:p>
            <a:pPr>
              <a:buFontTx/>
              <a:buChar char="-"/>
            </a:pPr>
            <a:r>
              <a:rPr lang="de-DE" dirty="0" smtClean="0"/>
              <a:t> Elemente in der HTML-Datei um IDs und Klassen erweitert</a:t>
            </a:r>
          </a:p>
          <a:p>
            <a:pPr>
              <a:buFontTx/>
              <a:buChar char="-"/>
            </a:pPr>
            <a:r>
              <a:rPr lang="de-DE" dirty="0" smtClean="0"/>
              <a:t> </a:t>
            </a:r>
            <a:r>
              <a:rPr lang="de-DE" dirty="0" err="1" smtClean="0"/>
              <a:t>Javascript</a:t>
            </a:r>
            <a:r>
              <a:rPr lang="de-DE" dirty="0" smtClean="0"/>
              <a:t>-Funktion zum Anzeigen und Verstecken von Kommentaren implementiert</a:t>
            </a:r>
          </a:p>
          <a:p>
            <a:pPr>
              <a:buFontTx/>
              <a:buChar char="-"/>
            </a:pPr>
            <a:r>
              <a:rPr lang="de-DE" dirty="0" smtClean="0"/>
              <a:t> Funktionen in HTML-Datei eingebunden</a:t>
            </a:r>
          </a:p>
          <a:p>
            <a:pPr>
              <a:buFontTx/>
              <a:buChar char="-"/>
            </a:pPr>
            <a:r>
              <a:rPr lang="de-DE" dirty="0" smtClean="0"/>
              <a:t> </a:t>
            </a:r>
            <a:r>
              <a:rPr lang="de-DE" dirty="0" err="1" smtClean="0"/>
              <a:t>Initiales</a:t>
            </a:r>
            <a:r>
              <a:rPr lang="de-DE" dirty="0" smtClean="0"/>
              <a:t> Design in der CSS-Datei geändert</a:t>
            </a:r>
          </a:p>
        </p:txBody>
      </p:sp>
      <p:sp>
        <p:nvSpPr>
          <p:cNvPr id="11" name="Textfeld 10"/>
          <p:cNvSpPr txBox="1"/>
          <p:nvPr/>
        </p:nvSpPr>
        <p:spPr>
          <a:xfrm>
            <a:off x="395536" y="3933056"/>
            <a:ext cx="8352928" cy="369332"/>
          </a:xfrm>
          <a:prstGeom prst="rect">
            <a:avLst/>
          </a:prstGeom>
          <a:noFill/>
        </p:spPr>
        <p:txBody>
          <a:bodyPr wrap="square" rtlCol="0">
            <a:spAutoFit/>
          </a:bodyPr>
          <a:lstStyle/>
          <a:p>
            <a:r>
              <a:rPr lang="de-DE" b="1" dirty="0" smtClean="0">
                <a:solidFill>
                  <a:srgbClr val="FF0000"/>
                </a:solidFill>
              </a:rPr>
              <a:t>Erstellung der </a:t>
            </a:r>
            <a:r>
              <a:rPr lang="de-DE" b="1" dirty="0" err="1" smtClean="0">
                <a:solidFill>
                  <a:srgbClr val="FF0000"/>
                </a:solidFill>
              </a:rPr>
              <a:t>Javascript</a:t>
            </a:r>
            <a:r>
              <a:rPr lang="de-DE" b="1" dirty="0" smtClean="0">
                <a:solidFill>
                  <a:srgbClr val="FF0000"/>
                </a:solidFill>
              </a:rPr>
              <a:t>-Funktionen (Michael)</a:t>
            </a:r>
            <a:endParaRPr lang="de-DE"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err="1" smtClean="0"/>
              <a:t>Kickoff</a:t>
            </a:r>
            <a:r>
              <a:rPr lang="de-DE" dirty="0" smtClean="0"/>
              <a:t> –&gt; Prototyp</a:t>
            </a:r>
            <a:endParaRPr lang="de-DE" dirty="0"/>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17</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1" name="Textfeld 10"/>
          <p:cNvSpPr txBox="1"/>
          <p:nvPr/>
        </p:nvSpPr>
        <p:spPr>
          <a:xfrm>
            <a:off x="5724128" y="3212976"/>
            <a:ext cx="2448272" cy="369332"/>
          </a:xfrm>
          <a:prstGeom prst="rect">
            <a:avLst/>
          </a:prstGeom>
          <a:solidFill>
            <a:schemeClr val="bg1"/>
          </a:solidFill>
        </p:spPr>
        <p:txBody>
          <a:bodyPr wrap="square" rtlCol="0">
            <a:spAutoFit/>
          </a:bodyPr>
          <a:lstStyle/>
          <a:p>
            <a:r>
              <a:rPr lang="de-DE" b="1" dirty="0" smtClean="0">
                <a:solidFill>
                  <a:srgbClr val="FF0000"/>
                </a:solidFill>
              </a:rPr>
              <a:t>Aufwand: 25,5 Stunden</a:t>
            </a:r>
            <a:endParaRPr lang="de-DE"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err="1" smtClean="0"/>
              <a:t>Kickoff</a:t>
            </a:r>
            <a:r>
              <a:rPr lang="de-DE" dirty="0" smtClean="0"/>
              <a:t> –&gt; Prototyp</a:t>
            </a:r>
            <a:endParaRPr lang="de-DE" dirty="0"/>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18</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3" name="Titel 1"/>
          <p:cNvSpPr>
            <a:spLocks noGrp="1"/>
          </p:cNvSpPr>
          <p:nvPr>
            <p:ph type="title"/>
          </p:nvPr>
        </p:nvSpPr>
        <p:spPr>
          <a:xfrm>
            <a:off x="381000" y="908720"/>
            <a:ext cx="8382000" cy="664797"/>
          </a:xfrm>
        </p:spPr>
        <p:txBody>
          <a:bodyPr/>
          <a:lstStyle/>
          <a:p>
            <a:r>
              <a:rPr lang="de-DE" dirty="0" smtClean="0"/>
              <a:t>Prototyp -&gt; Vertikaler Prototyp</a:t>
            </a:r>
            <a:endParaRPr lang="de-DE" dirty="0"/>
          </a:p>
        </p:txBody>
      </p:sp>
      <p:sp>
        <p:nvSpPr>
          <p:cNvPr id="8" name="Textfeld 7"/>
          <p:cNvSpPr txBox="1"/>
          <p:nvPr/>
        </p:nvSpPr>
        <p:spPr>
          <a:xfrm>
            <a:off x="395536" y="3933056"/>
            <a:ext cx="8352928" cy="369332"/>
          </a:xfrm>
          <a:prstGeom prst="rect">
            <a:avLst/>
          </a:prstGeom>
          <a:noFill/>
        </p:spPr>
        <p:txBody>
          <a:bodyPr wrap="square" rtlCol="0">
            <a:spAutoFit/>
          </a:bodyPr>
          <a:lstStyle/>
          <a:p>
            <a:r>
              <a:rPr lang="de-DE" b="1" dirty="0" smtClean="0">
                <a:solidFill>
                  <a:srgbClr val="FF0000"/>
                </a:solidFill>
              </a:rPr>
              <a:t>Besprechung zum weiteren Vorgehen (Alle)</a:t>
            </a:r>
            <a:endParaRPr lang="de-DE" b="1" dirty="0">
              <a:solidFill>
                <a:srgbClr val="FF0000"/>
              </a:solidFill>
            </a:endParaRPr>
          </a:p>
        </p:txBody>
      </p:sp>
      <p:sp>
        <p:nvSpPr>
          <p:cNvPr id="10" name="Textfeld 9"/>
          <p:cNvSpPr txBox="1"/>
          <p:nvPr/>
        </p:nvSpPr>
        <p:spPr>
          <a:xfrm>
            <a:off x="467544" y="4725144"/>
            <a:ext cx="8208912" cy="923330"/>
          </a:xfrm>
          <a:prstGeom prst="rect">
            <a:avLst/>
          </a:prstGeom>
          <a:noFill/>
        </p:spPr>
        <p:txBody>
          <a:bodyPr wrap="square" rtlCol="0">
            <a:spAutoFit/>
          </a:bodyPr>
          <a:lstStyle/>
          <a:p>
            <a:pPr>
              <a:buFontTx/>
              <a:buChar char="-"/>
            </a:pPr>
            <a:r>
              <a:rPr lang="de-DE" dirty="0" smtClean="0"/>
              <a:t> Verbleibende PHP-Funktionen umsetzen</a:t>
            </a:r>
          </a:p>
          <a:p>
            <a:pPr>
              <a:buFontTx/>
              <a:buChar char="-"/>
            </a:pPr>
            <a:r>
              <a:rPr lang="de-DE" dirty="0" smtClean="0"/>
              <a:t> Design aufarbeiten</a:t>
            </a:r>
          </a:p>
          <a:p>
            <a:pPr>
              <a:buFontTx/>
              <a:buChar char="-"/>
            </a:pPr>
            <a:r>
              <a:rPr lang="de-DE" dirty="0" smtClean="0"/>
              <a:t> Demo-Daten erstellen</a:t>
            </a: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19</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4725144"/>
            <a:ext cx="8208912" cy="923330"/>
          </a:xfrm>
          <a:prstGeom prst="rect">
            <a:avLst/>
          </a:prstGeom>
          <a:noFill/>
        </p:spPr>
        <p:txBody>
          <a:bodyPr wrap="square" rtlCol="0">
            <a:spAutoFit/>
          </a:bodyPr>
          <a:lstStyle/>
          <a:p>
            <a:pPr>
              <a:buFontTx/>
              <a:buChar char="-"/>
            </a:pPr>
            <a:r>
              <a:rPr lang="de-DE" dirty="0" smtClean="0"/>
              <a:t> Erstellung von Funktionen zum Lesen aus und Schreiben in die Datenbank (Kategorien/Artikel/Kommentare erstellen, </a:t>
            </a:r>
            <a:r>
              <a:rPr lang="de-DE" dirty="0" err="1" smtClean="0"/>
              <a:t>Like</a:t>
            </a:r>
            <a:r>
              <a:rPr lang="de-DE" dirty="0" smtClean="0"/>
              <a:t>-Funktion, Auswahl und Vorauswahl bereits bestehender Kategorien, Gültigkeitsprüfungen bei Speicherung) </a:t>
            </a:r>
          </a:p>
        </p:txBody>
      </p:sp>
      <p:sp>
        <p:nvSpPr>
          <p:cNvPr id="11" name="Textfeld 10"/>
          <p:cNvSpPr txBox="1"/>
          <p:nvPr/>
        </p:nvSpPr>
        <p:spPr>
          <a:xfrm>
            <a:off x="395536" y="3933056"/>
            <a:ext cx="8352928" cy="369332"/>
          </a:xfrm>
          <a:prstGeom prst="rect">
            <a:avLst/>
          </a:prstGeom>
          <a:noFill/>
        </p:spPr>
        <p:txBody>
          <a:bodyPr wrap="square" rtlCol="0">
            <a:spAutoFit/>
          </a:bodyPr>
          <a:lstStyle/>
          <a:p>
            <a:r>
              <a:rPr lang="de-DE" b="1" dirty="0" smtClean="0">
                <a:solidFill>
                  <a:srgbClr val="FF0000"/>
                </a:solidFill>
              </a:rPr>
              <a:t>Implementierung der verbleibenden PHP-Funktionen (Sebastian)</a:t>
            </a:r>
            <a:endParaRPr lang="de-DE"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Vertikaler Prototyp -&gt; Finale Version</a:t>
            </a:r>
            <a:endParaRPr lang="de-DE" dirty="0"/>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235006"/>
          </a:xfrm>
        </p:spPr>
        <p:txBody>
          <a:bodyPr/>
          <a:lstStyle/>
          <a:p>
            <a:pPr marL="514350" indent="-514350">
              <a:buFont typeface="+mj-lt"/>
              <a:buAutoNum type="arabicPeriod"/>
            </a:pPr>
            <a:r>
              <a:rPr lang="de-DE" dirty="0"/>
              <a:t>Das </a:t>
            </a:r>
            <a:r>
              <a:rPr lang="de-DE" dirty="0" smtClean="0"/>
              <a:t>Team - </a:t>
            </a:r>
            <a:r>
              <a:rPr lang="de-DE" dirty="0" err="1" smtClean="0"/>
              <a:t>nfe</a:t>
            </a:r>
            <a:endParaRPr lang="de-DE" dirty="0"/>
          </a:p>
          <a:p>
            <a:pPr marL="514350" indent="-514350">
              <a:buFont typeface="+mj-lt"/>
              <a:buAutoNum type="arabicPeriod"/>
            </a:pPr>
            <a:r>
              <a:rPr lang="de-DE" dirty="0"/>
              <a:t>Unser </a:t>
            </a:r>
            <a:r>
              <a:rPr lang="de-DE" dirty="0" smtClean="0"/>
              <a:t>Thema -</a:t>
            </a:r>
            <a:r>
              <a:rPr lang="de-DE" dirty="0" err="1" smtClean="0"/>
              <a:t>nfe</a:t>
            </a:r>
            <a:endParaRPr lang="de-DE" dirty="0"/>
          </a:p>
          <a:p>
            <a:pPr marL="514350" indent="-514350">
              <a:buFont typeface="+mj-lt"/>
              <a:buAutoNum type="arabicPeriod"/>
            </a:pPr>
            <a:r>
              <a:rPr lang="de-DE" dirty="0" smtClean="0"/>
              <a:t>Anforderungen - </a:t>
            </a:r>
            <a:r>
              <a:rPr lang="de-DE" dirty="0" err="1" smtClean="0"/>
              <a:t>nfe</a:t>
            </a:r>
            <a:endParaRPr lang="de-DE" dirty="0"/>
          </a:p>
          <a:p>
            <a:pPr marL="514350" indent="-514350">
              <a:buFont typeface="+mj-lt"/>
              <a:buAutoNum type="arabicPeriod"/>
            </a:pPr>
            <a:r>
              <a:rPr lang="de-DE" dirty="0" smtClean="0"/>
              <a:t>Vorgehen - </a:t>
            </a:r>
            <a:r>
              <a:rPr lang="de-DE" dirty="0" err="1" smtClean="0"/>
              <a:t>mkerk</a:t>
            </a:r>
            <a:endParaRPr lang="de-DE" dirty="0"/>
          </a:p>
          <a:p>
            <a:pPr marL="514350" indent="-514350">
              <a:buFont typeface="+mj-lt"/>
              <a:buAutoNum type="arabicPeriod"/>
            </a:pPr>
            <a:r>
              <a:rPr lang="de-DE" dirty="0" smtClean="0"/>
              <a:t>Herausforderungen -</a:t>
            </a:r>
            <a:r>
              <a:rPr lang="de-DE" dirty="0" err="1" smtClean="0"/>
              <a:t>soch</a:t>
            </a:r>
            <a:endParaRPr lang="de-DE" dirty="0"/>
          </a:p>
          <a:p>
            <a:pPr marL="514350" indent="-514350">
              <a:buFont typeface="+mj-lt"/>
              <a:buAutoNum type="arabicPeriod"/>
            </a:pPr>
            <a:r>
              <a:rPr lang="de-DE" dirty="0" smtClean="0"/>
              <a:t>Ergebnis - alle</a:t>
            </a:r>
            <a:endParaRPr lang="de-DE" dirty="0"/>
          </a:p>
          <a:p>
            <a:pPr marL="514350" indent="-514350">
              <a:buFont typeface="+mj-lt"/>
              <a:buAutoNum type="arabicPeriod"/>
            </a:pPr>
            <a:r>
              <a:rPr lang="de-DE" dirty="0" smtClean="0"/>
              <a:t>Reflektion - </a:t>
            </a:r>
            <a:r>
              <a:rPr lang="de-DE" dirty="0" err="1" smtClean="0"/>
              <a:t>lhu</a:t>
            </a:r>
            <a:endParaRPr lang="de-DE" dirty="0"/>
          </a:p>
          <a:p>
            <a:pPr marL="514350" indent="-514350">
              <a:buFont typeface="+mj-lt"/>
              <a:buAutoNum type="arabicPeriod"/>
            </a:pPr>
            <a:r>
              <a:rPr lang="de-DE" dirty="0" smtClean="0"/>
              <a:t>Rückmeldung - </a:t>
            </a:r>
            <a:r>
              <a:rPr lang="de-DE" dirty="0" err="1" smtClean="0"/>
              <a:t>lhu</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a:t>
            </a:fld>
            <a:endParaRPr lang="de-DE"/>
          </a:p>
        </p:txBody>
      </p:sp>
    </p:spTree>
    <p:extLst>
      <p:ext uri="{BB962C8B-B14F-4D97-AF65-F5344CB8AC3E}">
        <p14:creationId xmlns:p14="http://schemas.microsoft.com/office/powerpoint/2010/main" val="17697263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20</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0" name="Textfeld 9"/>
          <p:cNvSpPr txBox="1"/>
          <p:nvPr/>
        </p:nvSpPr>
        <p:spPr>
          <a:xfrm>
            <a:off x="467544" y="5013176"/>
            <a:ext cx="8208912" cy="369332"/>
          </a:xfrm>
          <a:prstGeom prst="rect">
            <a:avLst/>
          </a:prstGeom>
          <a:noFill/>
        </p:spPr>
        <p:txBody>
          <a:bodyPr wrap="square" rtlCol="0">
            <a:spAutoFit/>
          </a:bodyPr>
          <a:lstStyle/>
          <a:p>
            <a:r>
              <a:rPr lang="de-DE" dirty="0" smtClean="0"/>
              <a:t>- Erstellung eines Skripts zur </a:t>
            </a:r>
            <a:r>
              <a:rPr lang="de-DE" dirty="0" err="1" smtClean="0"/>
              <a:t>Befüllung</a:t>
            </a:r>
            <a:r>
              <a:rPr lang="de-DE" dirty="0" smtClean="0"/>
              <a:t> der Datenbank</a:t>
            </a:r>
          </a:p>
        </p:txBody>
      </p:sp>
      <p:sp>
        <p:nvSpPr>
          <p:cNvPr id="11" name="Textfeld 10"/>
          <p:cNvSpPr txBox="1"/>
          <p:nvPr/>
        </p:nvSpPr>
        <p:spPr>
          <a:xfrm>
            <a:off x="395536" y="3933056"/>
            <a:ext cx="8352928" cy="369332"/>
          </a:xfrm>
          <a:prstGeom prst="rect">
            <a:avLst/>
          </a:prstGeom>
          <a:noFill/>
        </p:spPr>
        <p:txBody>
          <a:bodyPr wrap="square" rtlCol="0">
            <a:spAutoFit/>
          </a:bodyPr>
          <a:lstStyle/>
          <a:p>
            <a:r>
              <a:rPr lang="de-DE" b="1" dirty="0" err="1" smtClean="0">
                <a:solidFill>
                  <a:srgbClr val="FF0000"/>
                </a:solidFill>
              </a:rPr>
              <a:t>Befüllung</a:t>
            </a:r>
            <a:r>
              <a:rPr lang="de-DE" b="1" dirty="0" smtClean="0">
                <a:solidFill>
                  <a:srgbClr val="FF0000"/>
                </a:solidFill>
              </a:rPr>
              <a:t> der Datenbank mit Demo-Daten (Nadine)</a:t>
            </a:r>
            <a:endParaRPr lang="de-DE" b="1" dirty="0">
              <a:solidFill>
                <a:srgbClr val="FF0000"/>
              </a:solidFill>
            </a:endParaRPr>
          </a:p>
        </p:txBody>
      </p:sp>
      <p:sp>
        <p:nvSpPr>
          <p:cNvPr id="13" name="Titel 1"/>
          <p:cNvSpPr>
            <a:spLocks noGrp="1"/>
          </p:cNvSpPr>
          <p:nvPr>
            <p:ph type="title"/>
          </p:nvPr>
        </p:nvSpPr>
        <p:spPr>
          <a:xfrm>
            <a:off x="381000" y="908720"/>
            <a:ext cx="8382000" cy="664797"/>
          </a:xfrm>
        </p:spPr>
        <p:txBody>
          <a:bodyPr/>
          <a:lstStyle/>
          <a:p>
            <a:r>
              <a:rPr lang="de-DE" dirty="0" smtClean="0"/>
              <a:t>Vertikaler Prototyp -&gt; Finale Version</a:t>
            </a:r>
            <a:endParaRPr lang="de-DE" dirty="0"/>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21</a:t>
            </a:fld>
            <a:endParaRPr lang="de-DE"/>
          </a:p>
        </p:txBody>
      </p:sp>
      <p:sp>
        <p:nvSpPr>
          <p:cNvPr id="9" name="Pfeil nach rechts 8"/>
          <p:cNvSpPr/>
          <p:nvPr/>
        </p:nvSpPr>
        <p:spPr bwMode="auto">
          <a:xfrm>
            <a:off x="395536" y="2852936"/>
            <a:ext cx="8352928" cy="108012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de-DE" sz="2300" dirty="0" smtClean="0">
              <a:solidFill>
                <a:schemeClr val="tx1"/>
              </a:solidFill>
              <a:latin typeface="Segoe" pitchFamily="34" charset="0"/>
            </a:endParaRPr>
          </a:p>
        </p:txBody>
      </p:sp>
      <p:sp>
        <p:nvSpPr>
          <p:cNvPr id="13" name="Titel 1"/>
          <p:cNvSpPr>
            <a:spLocks noGrp="1"/>
          </p:cNvSpPr>
          <p:nvPr>
            <p:ph type="title"/>
          </p:nvPr>
        </p:nvSpPr>
        <p:spPr>
          <a:xfrm>
            <a:off x="381000" y="908720"/>
            <a:ext cx="8382000" cy="664797"/>
          </a:xfrm>
        </p:spPr>
        <p:txBody>
          <a:bodyPr/>
          <a:lstStyle/>
          <a:p>
            <a:r>
              <a:rPr lang="de-DE" dirty="0" smtClean="0"/>
              <a:t>Vertikaler Prototyp -&gt; Finale Version</a:t>
            </a:r>
            <a:endParaRPr lang="de-DE" dirty="0"/>
          </a:p>
        </p:txBody>
      </p:sp>
      <p:sp>
        <p:nvSpPr>
          <p:cNvPr id="12" name="Textfeld 11"/>
          <p:cNvSpPr txBox="1"/>
          <p:nvPr/>
        </p:nvSpPr>
        <p:spPr>
          <a:xfrm>
            <a:off x="5724128" y="3212976"/>
            <a:ext cx="2448272" cy="369332"/>
          </a:xfrm>
          <a:prstGeom prst="rect">
            <a:avLst/>
          </a:prstGeom>
          <a:solidFill>
            <a:schemeClr val="bg1"/>
          </a:solidFill>
        </p:spPr>
        <p:txBody>
          <a:bodyPr wrap="square" rtlCol="0">
            <a:spAutoFit/>
          </a:bodyPr>
          <a:lstStyle/>
          <a:p>
            <a:r>
              <a:rPr lang="de-DE" b="1" dirty="0" smtClean="0">
                <a:solidFill>
                  <a:srgbClr val="FF0000"/>
                </a:solidFill>
              </a:rPr>
              <a:t>Aufwand: 14,5 Stunden</a:t>
            </a:r>
            <a:endParaRPr lang="de-DE" b="1" dirty="0">
              <a:solidFill>
                <a:srgbClr val="FF0000"/>
              </a:solidFill>
            </a:endParaRPr>
          </a:p>
        </p:txBody>
      </p:sp>
    </p:spTree>
    <p:extLst>
      <p:ext uri="{BB962C8B-B14F-4D97-AF65-F5344CB8AC3E}">
        <p14:creationId xmlns:p14="http://schemas.microsoft.com/office/powerpoint/2010/main" val="226167150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sz="3600" b="1"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22</a:t>
            </a:fld>
            <a:endParaRPr lang="de-DE"/>
          </a:p>
        </p:txBody>
      </p:sp>
    </p:spTree>
    <p:extLst>
      <p:ext uri="{BB962C8B-B14F-4D97-AF65-F5344CB8AC3E}">
        <p14:creationId xmlns:p14="http://schemas.microsoft.com/office/powerpoint/2010/main" val="70758036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5. Herausforderungen</a:t>
            </a:r>
            <a:endParaRPr lang="de-DE" dirty="0"/>
          </a:p>
        </p:txBody>
      </p:sp>
      <p:sp>
        <p:nvSpPr>
          <p:cNvPr id="3" name="Textplatzhalter 2"/>
          <p:cNvSpPr>
            <a:spLocks noGrp="1"/>
          </p:cNvSpPr>
          <p:nvPr>
            <p:ph type="body" sz="quarter" idx="10"/>
          </p:nvPr>
        </p:nvSpPr>
        <p:spPr>
          <a:xfrm>
            <a:off x="381000" y="1772816"/>
            <a:ext cx="8382000" cy="1329595"/>
          </a:xfrm>
        </p:spPr>
        <p:txBody>
          <a:bodyPr/>
          <a:lstStyle/>
          <a:p>
            <a:r>
              <a:rPr lang="de-DE" dirty="0" smtClean="0"/>
              <a:t>Was hat gut geklappt? Wo gab es Herausforderungen? Wie sind Sie damit umgegangen?</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23</a:t>
            </a:fld>
            <a:endParaRPr lang="de-DE"/>
          </a:p>
        </p:txBody>
      </p:sp>
    </p:spTree>
    <p:extLst>
      <p:ext uri="{BB962C8B-B14F-4D97-AF65-F5344CB8AC3E}">
        <p14:creationId xmlns:p14="http://schemas.microsoft.com/office/powerpoint/2010/main" val="132007462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sz="3600" b="1"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24</a:t>
            </a:fld>
            <a:endParaRPr lang="de-DE"/>
          </a:p>
        </p:txBody>
      </p:sp>
    </p:spTree>
    <p:extLst>
      <p:ext uri="{BB962C8B-B14F-4D97-AF65-F5344CB8AC3E}">
        <p14:creationId xmlns:p14="http://schemas.microsoft.com/office/powerpoint/2010/main" val="103146187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6. Ergebnis</a:t>
            </a:r>
            <a:endParaRPr lang="de-DE" dirty="0"/>
          </a:p>
        </p:txBody>
      </p:sp>
      <p:sp>
        <p:nvSpPr>
          <p:cNvPr id="3" name="Textplatzhalter 2"/>
          <p:cNvSpPr>
            <a:spLocks noGrp="1"/>
          </p:cNvSpPr>
          <p:nvPr>
            <p:ph type="body" sz="quarter" idx="10"/>
          </p:nvPr>
        </p:nvSpPr>
        <p:spPr>
          <a:xfrm>
            <a:off x="381000" y="1772816"/>
            <a:ext cx="8382000" cy="984885"/>
          </a:xfrm>
        </p:spPr>
        <p:txBody>
          <a:bodyPr/>
          <a:lstStyle/>
          <a:p>
            <a:r>
              <a:rPr lang="de-DE" dirty="0" smtClean="0"/>
              <a:t>Ergebnis/ Demo</a:t>
            </a:r>
          </a:p>
          <a:p>
            <a:r>
              <a:rPr lang="de-DE" dirty="0" smtClean="0"/>
              <a:t>Vorstellung des Projektergebnisses</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25</a:t>
            </a:fld>
            <a:endParaRPr lang="de-DE"/>
          </a:p>
        </p:txBody>
      </p:sp>
    </p:spTree>
    <p:extLst>
      <p:ext uri="{BB962C8B-B14F-4D97-AF65-F5344CB8AC3E}">
        <p14:creationId xmlns:p14="http://schemas.microsoft.com/office/powerpoint/2010/main" val="179843302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l" defTabSz="914400">
              <a:lnSpc>
                <a:spcPct val="90000"/>
              </a:lnSpc>
              <a:spcBef>
                <a:spcPts val="0"/>
              </a:spcBef>
              <a:buNone/>
            </a:pPr>
            <a:r>
              <a:rPr lang="de-DE" sz="5400" b="0" i="0" spc="-150" smtClean="0">
                <a:effectLst>
                  <a:outerShdw blurRad="50800" dist="38100" dir="2700000" algn="tl">
                    <a:prstClr val="black">
                      <a:alpha val="40000"/>
                    </a:prstClr>
                  </a:outerShdw>
                </a:effectLst>
                <a:latin typeface="Calibri"/>
                <a:ea typeface="+mn-ea"/>
                <a:cs typeface="Arial"/>
              </a:rPr>
              <a:t>Titel Demo</a:t>
            </a:r>
            <a:endParaRPr lang="de-DE" sz="5400" b="0" i="0" spc="-150">
              <a:effectLst>
                <a:outerShdw blurRad="50800" dist="38100" dir="2700000" algn="tl">
                  <a:prstClr val="black">
                    <a:alpha val="40000"/>
                  </a:prstClr>
                </a:outerShdw>
              </a:effectLst>
              <a:latin typeface="Calibri"/>
              <a:ea typeface="+mn-ea"/>
              <a:cs typeface="Arial"/>
            </a:endParaRPr>
          </a:p>
        </p:txBody>
      </p:sp>
      <p:sp>
        <p:nvSpPr>
          <p:cNvPr id="3" name="Untertitel 2"/>
          <p:cNvSpPr>
            <a:spLocks noGrp="1"/>
          </p:cNvSpPr>
          <p:nvPr>
            <p:ph type="subTitle" idx="1"/>
          </p:nvPr>
        </p:nvSpPr>
        <p:spPr>
          <a:xfrm>
            <a:off x="1368955" y="4344988"/>
            <a:ext cx="7043208" cy="1293812"/>
          </a:xfrm>
        </p:spPr>
        <p:txBody>
          <a:bodyPr/>
          <a:lstStyle/>
          <a:p>
            <a:pPr marL="0" indent="0" algn="l">
              <a:lnSpc>
                <a:spcPct val="90000"/>
              </a:lnSpc>
              <a:spcBef>
                <a:spcPts val="0"/>
              </a:spcBef>
              <a:buNone/>
            </a:pPr>
            <a:r>
              <a:rPr lang="de-DE" b="0" i="0" smtClean="0">
                <a:solidFill>
                  <a:srgbClr val="000000"/>
                </a:solidFill>
              </a:rPr>
              <a:t>Name</a:t>
            </a:r>
          </a:p>
          <a:p>
            <a:pPr marL="0" indent="0" algn="l">
              <a:lnSpc>
                <a:spcPct val="90000"/>
              </a:lnSpc>
              <a:spcBef>
                <a:spcPts val="0"/>
              </a:spcBef>
              <a:buNone/>
            </a:pPr>
            <a:r>
              <a:rPr lang="de-DE" b="0" i="0" smtClean="0">
                <a:solidFill>
                  <a:srgbClr val="000000"/>
                </a:solidFill>
              </a:rPr>
              <a:t>Titel</a:t>
            </a:r>
          </a:p>
          <a:p>
            <a:pPr marL="0" indent="0" algn="l">
              <a:lnSpc>
                <a:spcPct val="90000"/>
              </a:lnSpc>
              <a:spcBef>
                <a:spcPts val="0"/>
              </a:spcBef>
              <a:buNone/>
            </a:pPr>
            <a:r>
              <a:rPr lang="de-DE" b="0" i="0" smtClean="0">
                <a:solidFill>
                  <a:srgbClr val="000000"/>
                </a:solidFill>
              </a:rPr>
              <a:t>Gruppe</a:t>
            </a:r>
            <a:endParaRPr lang="de-DE" b="0" i="0">
              <a:solidFill>
                <a:srgbClr val="000000"/>
              </a:solidFill>
            </a:endParaRPr>
          </a:p>
        </p:txBody>
      </p:sp>
      <p:sp>
        <p:nvSpPr>
          <p:cNvPr id="4" name="Textplatzhalter 3"/>
          <p:cNvSpPr>
            <a:spLocks noGrp="1"/>
          </p:cNvSpPr>
          <p:nvPr>
            <p:ph type="body" sz="quarter" idx="10"/>
          </p:nvPr>
        </p:nvSpPr>
        <p:spPr/>
        <p:txBody>
          <a:bodyPr/>
          <a:lstStyle/>
          <a:p>
            <a:pPr marL="0" indent="0" algn="l" defTabSz="914400">
              <a:lnSpc>
                <a:spcPct val="90000"/>
              </a:lnSpc>
              <a:spcBef>
                <a:spcPts val="0"/>
              </a:spcBef>
              <a:buNone/>
            </a:pPr>
            <a:r>
              <a:rPr lang="de-DE" smtClean="0"/>
              <a:t>Demo</a:t>
            </a:r>
            <a:r>
              <a:rPr lang="de-DE" sz="10000" b="1" i="1" u="none" strike="noStrike" spc="-640" baseline="0" smtClean="0">
                <a:solidFill>
                  <a:srgbClr val="000000"/>
                </a:solidFill>
                <a:effectLst>
                  <a:outerShdw blurRad="50800" dist="39000" dir="5460000" algn="tl">
                    <a:srgbClr val="000000">
                      <a:alpha val="38000"/>
                    </a:srgbClr>
                  </a:outerShdw>
                </a:effectLst>
                <a:latin typeface="Calibri"/>
              </a:rPr>
              <a:t> </a:t>
            </a:r>
            <a:endParaRPr lang="de-DE" sz="10000" b="1" i="1" u="none" strike="noStrike" spc="-640" baseline="0">
              <a:solidFill>
                <a:srgbClr val="000000"/>
              </a:solidFill>
              <a:effectLst>
                <a:outerShdw blurRad="50800" dist="39000" dir="5460000" algn="tl">
                  <a:srgbClr val="000000">
                    <a:alpha val="38000"/>
                  </a:srgbClr>
                </a:outerShdw>
              </a:effectLst>
              <a:latin typeface="Calibri"/>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sz="3600" b="1"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27</a:t>
            </a:fld>
            <a:endParaRPr lang="de-DE"/>
          </a:p>
        </p:txBody>
      </p:sp>
    </p:spTree>
    <p:extLst>
      <p:ext uri="{BB962C8B-B14F-4D97-AF65-F5344CB8AC3E}">
        <p14:creationId xmlns:p14="http://schemas.microsoft.com/office/powerpoint/2010/main" val="554875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7. Reflektion</a:t>
            </a:r>
            <a:endParaRPr lang="de-DE" dirty="0"/>
          </a:p>
        </p:txBody>
      </p:sp>
      <p:sp>
        <p:nvSpPr>
          <p:cNvPr id="3" name="Textplatzhalter 2"/>
          <p:cNvSpPr>
            <a:spLocks noGrp="1"/>
          </p:cNvSpPr>
          <p:nvPr>
            <p:ph type="body" sz="quarter" idx="10"/>
          </p:nvPr>
        </p:nvSpPr>
        <p:spPr>
          <a:xfrm>
            <a:off x="381000" y="1772816"/>
            <a:ext cx="8382000" cy="1428083"/>
          </a:xfrm>
        </p:spPr>
        <p:txBody>
          <a:bodyPr/>
          <a:lstStyle/>
          <a:p>
            <a:r>
              <a:rPr lang="de-DE" dirty="0" smtClean="0"/>
              <a:t>Kritische Reflektion/ Bewertung</a:t>
            </a:r>
          </a:p>
          <a:p>
            <a:r>
              <a:rPr lang="de-DE" dirty="0" smtClean="0"/>
              <a:t>Was würden Sie beim nächsten Projekt anders (genauso) machen? Warum?</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28</a:t>
            </a:fld>
            <a:endParaRPr lang="de-DE"/>
          </a:p>
        </p:txBody>
      </p:sp>
    </p:spTree>
    <p:extLst>
      <p:ext uri="{BB962C8B-B14F-4D97-AF65-F5344CB8AC3E}">
        <p14:creationId xmlns:p14="http://schemas.microsoft.com/office/powerpoint/2010/main" val="192582011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sz="3600" b="1" dirty="0" smtClean="0"/>
              <a:t>Rückmeldung</a:t>
            </a:r>
            <a:endParaRPr lang="de-DE" sz="3600" b="1"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29</a:t>
            </a:fld>
            <a:endParaRPr lang="de-DE"/>
          </a:p>
        </p:txBody>
      </p:sp>
    </p:spTree>
    <p:extLst>
      <p:ext uri="{BB962C8B-B14F-4D97-AF65-F5344CB8AC3E}">
        <p14:creationId xmlns:p14="http://schemas.microsoft.com/office/powerpoint/2010/main" val="174924937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290405"/>
          </a:xfrm>
        </p:spPr>
        <p:txBody>
          <a:bodyPr/>
          <a:lstStyle/>
          <a:p>
            <a:pPr marL="514350" indent="-514350">
              <a:buFont typeface="+mj-lt"/>
              <a:buAutoNum type="arabicPeriod"/>
            </a:pPr>
            <a:r>
              <a:rPr lang="de-DE" sz="3600" b="1"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3</a:t>
            </a:fld>
            <a:endParaRPr lang="de-DE"/>
          </a:p>
        </p:txBody>
      </p:sp>
    </p:spTree>
    <p:extLst>
      <p:ext uri="{BB962C8B-B14F-4D97-AF65-F5344CB8AC3E}">
        <p14:creationId xmlns:p14="http://schemas.microsoft.com/office/powerpoint/2010/main" val="102706327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64797"/>
          </a:xfrm>
        </p:spPr>
        <p:txBody>
          <a:bodyPr/>
          <a:lstStyle/>
          <a:p>
            <a:r>
              <a:rPr lang="de-DE" dirty="0" smtClean="0"/>
              <a:t>8. Rückmeldung</a:t>
            </a:r>
            <a:endParaRPr lang="de-DE" dirty="0"/>
          </a:p>
        </p:txBody>
      </p:sp>
      <p:sp>
        <p:nvSpPr>
          <p:cNvPr id="3" name="Textplatzhalter 2"/>
          <p:cNvSpPr>
            <a:spLocks noGrp="1"/>
          </p:cNvSpPr>
          <p:nvPr>
            <p:ph type="body" sz="quarter" idx="10"/>
          </p:nvPr>
        </p:nvSpPr>
        <p:spPr>
          <a:xfrm>
            <a:off x="381000" y="1772816"/>
            <a:ext cx="8382000" cy="1871282"/>
          </a:xfrm>
        </p:spPr>
        <p:txBody>
          <a:bodyPr/>
          <a:lstStyle/>
          <a:p>
            <a:r>
              <a:rPr lang="de-DE" dirty="0" smtClean="0"/>
              <a:t>Rückmeldung zur Projektdurchführung insgesamt</a:t>
            </a:r>
          </a:p>
          <a:p>
            <a:r>
              <a:rPr lang="de-DE" dirty="0" smtClean="0"/>
              <a:t>Kritische Betrachtung: Projekt besser als Vorlesung? Oder nicht? Oder Kombination?</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30</a:t>
            </a:fld>
            <a:endParaRPr lang="de-DE"/>
          </a:p>
        </p:txBody>
      </p:sp>
    </p:spTree>
    <p:extLst>
      <p:ext uri="{BB962C8B-B14F-4D97-AF65-F5344CB8AC3E}">
        <p14:creationId xmlns:p14="http://schemas.microsoft.com/office/powerpoint/2010/main" val="247912247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230188"/>
            <a:ext cx="8382000" cy="1163395"/>
          </a:xfrm>
        </p:spPr>
        <p:txBody>
          <a:bodyPr>
            <a:normAutofit/>
          </a:bodyPr>
          <a:lstStyle/>
          <a:p>
            <a:pPr algn="l" defTabSz="914400">
              <a:lnSpc>
                <a:spcPct val="90000"/>
              </a:lnSpc>
              <a:spcBef>
                <a:spcPts val="0"/>
              </a:spcBef>
              <a:buNone/>
            </a:pPr>
            <a:r>
              <a:rPr lang="de-DE" sz="4800" b="0" i="0" spc="-150" smtClean="0">
                <a:effectLst>
                  <a:outerShdw blurRad="50800" dist="38100" dir="2700000" algn="tl">
                    <a:prstClr val="black">
                      <a:alpha val="40000"/>
                    </a:prstClr>
                  </a:outerShdw>
                </a:effectLst>
                <a:latin typeface="Calibri"/>
                <a:ea typeface="+mn-ea"/>
                <a:cs typeface="Arial"/>
              </a:rPr>
              <a:t>PowerPoint-Vorlage</a:t>
            </a:r>
            <a:br>
              <a:rPr lang="de-DE" sz="4800" b="0" i="0" spc="-150" smtClean="0">
                <a:effectLst>
                  <a:outerShdw blurRad="50800" dist="38100" dir="2700000" algn="tl">
                    <a:prstClr val="black">
                      <a:alpha val="40000"/>
                    </a:prstClr>
                  </a:outerShdw>
                </a:effectLst>
                <a:latin typeface="Calibri"/>
                <a:ea typeface="+mn-ea"/>
                <a:cs typeface="Arial"/>
              </a:rPr>
            </a:br>
            <a:r>
              <a:rPr lang="de-DE" sz="3600" b="0" i="0" spc="-150" smtClean="0">
                <a:solidFill>
                  <a:srgbClr val="1D4775"/>
                </a:solidFill>
                <a:effectLst>
                  <a:outerShdw blurRad="50800" dist="38100" dir="2700000" algn="tl">
                    <a:prstClr val="black">
                      <a:alpha val="40000"/>
                    </a:prstClr>
                  </a:outerShdw>
                </a:effectLst>
                <a:latin typeface="Calibri"/>
                <a:ea typeface="+mn-ea"/>
                <a:cs typeface="Arial"/>
              </a:rPr>
              <a:t>Untertitelfarbe</a:t>
            </a:r>
            <a:endParaRPr lang="de-DE" sz="3600" b="0" i="0" spc="-150">
              <a:solidFill>
                <a:srgbClr val="1D4775"/>
              </a:solidFill>
              <a:effectLst>
                <a:outerShdw blurRad="50800" dist="38100" dir="2700000" algn="tl">
                  <a:prstClr val="black">
                    <a:alpha val="40000"/>
                  </a:prstClr>
                </a:outerShdw>
              </a:effectLst>
              <a:latin typeface="Calibri"/>
              <a:ea typeface="+mn-ea"/>
              <a:cs typeface="Arial"/>
            </a:endParaRPr>
          </a:p>
        </p:txBody>
      </p:sp>
      <p:sp>
        <p:nvSpPr>
          <p:cNvPr id="3" name="Textplatzhalter 2"/>
          <p:cNvSpPr>
            <a:spLocks noGrp="1"/>
          </p:cNvSpPr>
          <p:nvPr>
            <p:ph type="body" sz="quarter" idx="10"/>
          </p:nvPr>
        </p:nvSpPr>
        <p:spPr>
          <a:xfrm>
            <a:off x="381000" y="1905000"/>
            <a:ext cx="8382000" cy="3502497"/>
          </a:xfrm>
        </p:spPr>
        <p:txBody>
          <a:bodyPr>
            <a:normAutofit fontScale="92500"/>
          </a:bodyPr>
          <a:lstStyle/>
          <a:p>
            <a:pPr marL="393192" indent="-393192" algn="l" defTabSz="914400">
              <a:lnSpc>
                <a:spcPct val="90000"/>
              </a:lnSpc>
              <a:spcBef>
                <a:spcPts val="672"/>
              </a:spcBef>
              <a:buClr>
                <a:srgbClr val="000000"/>
              </a:buClr>
              <a:buFontTx/>
            </a:pPr>
            <a:r>
              <a:rPr lang="de-DE" sz="3400" b="0" i="0" smtClean="0">
                <a:solidFill>
                  <a:srgbClr val="000000"/>
                </a:solidFill>
                <a:latin typeface="Calibri"/>
                <a:ea typeface="+mn-ea"/>
                <a:cs typeface="+mn-cs"/>
              </a:rPr>
              <a:t>Beispiel für eine Folie mit einem Untertitel</a:t>
            </a:r>
          </a:p>
          <a:p>
            <a:pPr marL="914400" lvl="1" indent="-393192" algn="l" defTabSz="914400">
              <a:lnSpc>
                <a:spcPct val="90000"/>
              </a:lnSpc>
              <a:spcBef>
                <a:spcPts val="672"/>
              </a:spcBef>
              <a:buClr>
                <a:srgbClr val="000000"/>
              </a:buClr>
              <a:buFontTx/>
            </a:pPr>
            <a:r>
              <a:rPr lang="de-DE" sz="2900" b="0" i="0" smtClean="0">
                <a:solidFill>
                  <a:srgbClr val="000000"/>
                </a:solidFill>
                <a:latin typeface="Calibri"/>
                <a:ea typeface="+mn-ea"/>
                <a:cs typeface="+mn-cs"/>
              </a:rPr>
              <a:t>Folientitel: Große Anfangsbuchstaben</a:t>
            </a:r>
          </a:p>
          <a:p>
            <a:pPr marL="914400" lvl="1" indent="-393192" algn="l" defTabSz="914400">
              <a:lnSpc>
                <a:spcPct val="90000"/>
              </a:lnSpc>
              <a:spcBef>
                <a:spcPts val="672"/>
              </a:spcBef>
              <a:buClr>
                <a:srgbClr val="000000"/>
              </a:buClr>
              <a:buFontTx/>
            </a:pPr>
            <a:r>
              <a:rPr lang="de-DE" sz="2900" b="0" i="0" smtClean="0">
                <a:solidFill>
                  <a:srgbClr val="000000"/>
                </a:solidFill>
                <a:latin typeface="Calibri"/>
                <a:ea typeface="+mn-ea"/>
                <a:cs typeface="+mn-cs"/>
              </a:rPr>
              <a:t>Untertitel: Ersten Buchstaben im Satz großschreiben</a:t>
            </a:r>
          </a:p>
          <a:p>
            <a:pPr marL="914400" lvl="1" indent="-393192" algn="l" defTabSz="914400">
              <a:lnSpc>
                <a:spcPct val="90000"/>
              </a:lnSpc>
              <a:spcBef>
                <a:spcPts val="672"/>
              </a:spcBef>
              <a:buClr>
                <a:srgbClr val="000000"/>
              </a:buClr>
              <a:buFontTx/>
            </a:pPr>
            <a:r>
              <a:rPr lang="de-DE" sz="2900" b="0" i="0" smtClean="0">
                <a:solidFill>
                  <a:srgbClr val="000000"/>
                </a:solidFill>
                <a:latin typeface="Calibri"/>
                <a:ea typeface="+mn-ea"/>
                <a:cs typeface="+mn-cs"/>
              </a:rPr>
              <a:t>Untertitel generell auf 36 Punkt oder kleiner festlegen, damit sie auf eine Zeile passen</a:t>
            </a:r>
          </a:p>
          <a:p>
            <a:pPr marL="914400" lvl="1" indent="-393192" algn="l" defTabSz="914400">
              <a:lnSpc>
                <a:spcPct val="90000"/>
              </a:lnSpc>
              <a:spcBef>
                <a:spcPts val="672"/>
              </a:spcBef>
              <a:buClr>
                <a:srgbClr val="000000"/>
              </a:buClr>
              <a:buFontTx/>
            </a:pPr>
            <a:r>
              <a:rPr lang="de-DE" sz="2900" b="0" i="0" smtClean="0">
                <a:solidFill>
                  <a:srgbClr val="000000"/>
                </a:solidFill>
                <a:latin typeface="Calibri"/>
                <a:ea typeface="+mn-ea"/>
                <a:cs typeface="+mn-cs"/>
              </a:rPr>
              <a:t>Die Untertitelfarbe wurde für diese Vorlage definiert, muss jedoch ausgewählt werden. In PowerPoint 2007 ist dies die vierte Schriftfarbe von links.</a:t>
            </a:r>
            <a:endParaRPr lang="de-DE" sz="2900" b="0" i="0">
              <a:solidFill>
                <a:srgbClr val="000000"/>
              </a:solidFill>
              <a:latin typeface="Calibri"/>
              <a:ea typeface="+mn-ea"/>
              <a:cs typeface="+mn-cs"/>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l" defTabSz="914400">
              <a:lnSpc>
                <a:spcPct val="90000"/>
              </a:lnSpc>
              <a:spcBef>
                <a:spcPts val="0"/>
              </a:spcBef>
              <a:buNone/>
            </a:pPr>
            <a:r>
              <a:rPr lang="de-DE" sz="4800" b="0" i="0" spc="-150" smtClean="0">
                <a:effectLst>
                  <a:outerShdw blurRad="50800" dist="38100" dir="2700000" algn="tl">
                    <a:prstClr val="black">
                      <a:alpha val="40000"/>
                    </a:prstClr>
                  </a:outerShdw>
                </a:effectLst>
                <a:latin typeface="Calibri"/>
                <a:ea typeface="+mn-ea"/>
                <a:cs typeface="Arial"/>
              </a:rPr>
              <a:t>Beispiel für ein Balkendiagramm</a:t>
            </a:r>
            <a:endParaRPr lang="de-DE" sz="4800" b="0" i="0" spc="-150">
              <a:effectLst>
                <a:outerShdw blurRad="50800" dist="38100" dir="2700000" algn="tl">
                  <a:prstClr val="black">
                    <a:alpha val="40000"/>
                  </a:prstClr>
                </a:outerShdw>
              </a:effectLst>
              <a:latin typeface="Calibri"/>
              <a:ea typeface="+mn-ea"/>
              <a:cs typeface="Arial"/>
            </a:endParaRPr>
          </a:p>
        </p:txBody>
      </p:sp>
      <p:graphicFrame>
        <p:nvGraphicFramePr>
          <p:cNvPr id="3" name="Inhaltsplatzhalter 2"/>
          <p:cNvGraphicFramePr/>
          <p:nvPr>
            <p:extLst>
              <p:ext uri="{D42A27DB-BD31-4B8C-83A1-F6EECF244321}">
                <p14:modId xmlns:p14="http://schemas.microsoft.com/office/powerpoint/2010/main" val="3362911810"/>
              </p:ext>
            </p:extLst>
          </p:nvPr>
        </p:nvGraphicFramePr>
        <p:xfrm>
          <a:off x="381000" y="1182687"/>
          <a:ext cx="8031428" cy="5270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lgn="l" defTabSz="914400">
              <a:lnSpc>
                <a:spcPct val="90000"/>
              </a:lnSpc>
              <a:spcBef>
                <a:spcPts val="0"/>
              </a:spcBef>
              <a:buNone/>
            </a:pPr>
            <a:r>
              <a:rPr lang="de-DE" sz="4800" b="0" i="0" spc="-150" smtClean="0">
                <a:effectLst>
                  <a:outerShdw blurRad="50800" dist="38100" dir="2700000" algn="tl">
                    <a:prstClr val="black">
                      <a:alpha val="40000"/>
                    </a:prstClr>
                  </a:outerShdw>
                </a:effectLst>
                <a:latin typeface="Calibri"/>
                <a:ea typeface="+mn-ea"/>
                <a:cs typeface="Arial"/>
              </a:rPr>
              <a:t>Beispiel für ein Kreisdiagramm</a:t>
            </a:r>
            <a:endParaRPr lang="de-DE" sz="4800" b="0" i="0" spc="-150">
              <a:effectLst>
                <a:outerShdw blurRad="50800" dist="38100" dir="2700000" algn="tl">
                  <a:prstClr val="black">
                    <a:alpha val="40000"/>
                  </a:prstClr>
                </a:outerShdw>
              </a:effectLst>
              <a:latin typeface="Calibri"/>
              <a:ea typeface="+mn-ea"/>
              <a:cs typeface="Arial"/>
            </a:endParaRPr>
          </a:p>
        </p:txBody>
      </p:sp>
      <p:graphicFrame>
        <p:nvGraphicFramePr>
          <p:cNvPr id="5" name="Inhaltsplatzhalter 4"/>
          <p:cNvGraphicFramePr/>
          <p:nvPr>
            <p:extLst>
              <p:ext uri="{D42A27DB-BD31-4B8C-83A1-F6EECF244321}">
                <p14:modId xmlns:p14="http://schemas.microsoft.com/office/powerpoint/2010/main" val="2032501331"/>
              </p:ext>
            </p:extLst>
          </p:nvPr>
        </p:nvGraphicFramePr>
        <p:xfrm>
          <a:off x="619125" y="1293813"/>
          <a:ext cx="7762875" cy="48894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1. Das Team</a:t>
            </a:r>
            <a:endParaRPr lang="de-DE" dirty="0"/>
          </a:p>
        </p:txBody>
      </p:sp>
      <p:sp>
        <p:nvSpPr>
          <p:cNvPr id="3" name="Textplatzhalter 2"/>
          <p:cNvSpPr>
            <a:spLocks noGrp="1"/>
          </p:cNvSpPr>
          <p:nvPr>
            <p:ph type="body" sz="quarter" idx="10"/>
          </p:nvPr>
        </p:nvSpPr>
        <p:spPr>
          <a:xfrm>
            <a:off x="381000" y="1772816"/>
            <a:ext cx="8382000" cy="4924425"/>
          </a:xfrm>
        </p:spPr>
        <p:txBody>
          <a:bodyPr/>
          <a:lstStyle/>
          <a:p>
            <a:pPr marL="0" indent="0">
              <a:buNone/>
            </a:pPr>
            <a:r>
              <a:rPr lang="de-DE" b="1" dirty="0"/>
              <a:t>Team Schwarz:</a:t>
            </a:r>
          </a:p>
          <a:p>
            <a:r>
              <a:rPr lang="de-DE" dirty="0"/>
              <a:t>Nadine Feldmann: Anwendungsentwicklerin bei </a:t>
            </a:r>
            <a:r>
              <a:rPr lang="de-DE" dirty="0" err="1"/>
              <a:t>GuideCom</a:t>
            </a:r>
            <a:r>
              <a:rPr lang="de-DE" dirty="0"/>
              <a:t> GmbH, Münster</a:t>
            </a:r>
          </a:p>
          <a:p>
            <a:r>
              <a:rPr lang="de-DE" dirty="0"/>
              <a:t> Lukas Huwe: Anwendungsentwickler bei </a:t>
            </a:r>
            <a:r>
              <a:rPr lang="de-DE" dirty="0" err="1"/>
              <a:t>GuideCom</a:t>
            </a:r>
            <a:r>
              <a:rPr lang="de-DE" dirty="0"/>
              <a:t> GmbH, Münster</a:t>
            </a:r>
          </a:p>
          <a:p>
            <a:r>
              <a:rPr lang="de-DE" dirty="0"/>
              <a:t>Michael Kerkhoff: Anwendungsentwickler bei </a:t>
            </a:r>
            <a:r>
              <a:rPr lang="de-DE" dirty="0" err="1"/>
              <a:t>d.velop</a:t>
            </a:r>
            <a:r>
              <a:rPr lang="de-DE" dirty="0"/>
              <a:t> AG, </a:t>
            </a:r>
            <a:r>
              <a:rPr lang="de-DE" dirty="0" err="1"/>
              <a:t>Gescher</a:t>
            </a:r>
            <a:endParaRPr lang="de-DE" dirty="0"/>
          </a:p>
          <a:p>
            <a:r>
              <a:rPr lang="de-DE" dirty="0"/>
              <a:t>Sebastian Ochtrup: Anwendungsentwickler bei </a:t>
            </a:r>
            <a:r>
              <a:rPr lang="de-DE" dirty="0" err="1"/>
              <a:t>d.velop</a:t>
            </a:r>
            <a:r>
              <a:rPr lang="de-DE" dirty="0"/>
              <a:t> AG, </a:t>
            </a:r>
            <a:r>
              <a:rPr lang="de-DE" dirty="0" err="1" smtClean="0"/>
              <a:t>Gescher</a:t>
            </a:r>
            <a:endParaRPr lang="de-DE" dirty="0" smtClean="0"/>
          </a:p>
          <a:p>
            <a:pPr marL="0" indent="0">
              <a:buNone/>
            </a:pP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4</a:t>
            </a:fld>
            <a:endParaRPr lang="de-DE"/>
          </a:p>
        </p:txBody>
      </p:sp>
    </p:spTree>
    <p:extLst>
      <p:ext uri="{BB962C8B-B14F-4D97-AF65-F5344CB8AC3E}">
        <p14:creationId xmlns:p14="http://schemas.microsoft.com/office/powerpoint/2010/main" val="4935287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sz="3600" b="1" dirty="0"/>
              <a:t>Unser Thema</a:t>
            </a:r>
          </a:p>
          <a:p>
            <a:pPr marL="514350" indent="-514350">
              <a:buFont typeface="+mj-lt"/>
              <a:buAutoNum type="arabicPeriod"/>
            </a:pPr>
            <a:r>
              <a:rPr lang="de-DE"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5</a:t>
            </a:fld>
            <a:endParaRPr lang="de-DE"/>
          </a:p>
        </p:txBody>
      </p:sp>
    </p:spTree>
    <p:extLst>
      <p:ext uri="{BB962C8B-B14F-4D97-AF65-F5344CB8AC3E}">
        <p14:creationId xmlns:p14="http://schemas.microsoft.com/office/powerpoint/2010/main" val="40104905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2. Unser Thema</a:t>
            </a:r>
            <a:endParaRPr lang="de-DE" dirty="0"/>
          </a:p>
        </p:txBody>
      </p:sp>
      <p:sp>
        <p:nvSpPr>
          <p:cNvPr id="3" name="Textplatzhalter 2"/>
          <p:cNvSpPr>
            <a:spLocks noGrp="1"/>
          </p:cNvSpPr>
          <p:nvPr>
            <p:ph type="body" sz="quarter" idx="10"/>
          </p:nvPr>
        </p:nvSpPr>
        <p:spPr>
          <a:xfrm>
            <a:off x="381000" y="1772816"/>
            <a:ext cx="8382000" cy="2948499"/>
          </a:xfrm>
        </p:spPr>
        <p:txBody>
          <a:bodyPr/>
          <a:lstStyle/>
          <a:p>
            <a:r>
              <a:rPr lang="de-DE" dirty="0"/>
              <a:t>„Essential Blog“: </a:t>
            </a:r>
          </a:p>
          <a:p>
            <a:pPr lvl="1"/>
            <a:r>
              <a:rPr lang="de-DE" dirty="0"/>
              <a:t>Blog-Webseite mit rudimentären Funktionen</a:t>
            </a:r>
          </a:p>
          <a:p>
            <a:r>
              <a:rPr lang="de-DE" dirty="0"/>
              <a:t>Warum? </a:t>
            </a:r>
          </a:p>
          <a:p>
            <a:pPr lvl="1"/>
            <a:r>
              <a:rPr lang="de-DE" dirty="0"/>
              <a:t>Alltagsbezogen</a:t>
            </a:r>
          </a:p>
          <a:p>
            <a:pPr lvl="1"/>
            <a:r>
              <a:rPr lang="de-DE" dirty="0"/>
              <a:t>beliebig erweiterbar</a:t>
            </a:r>
          </a:p>
          <a:p>
            <a:r>
              <a:rPr lang="de-DE" dirty="0" smtClean="0"/>
              <a:t>Technologien:</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6</a:t>
            </a:fld>
            <a:endParaRPr lang="de-DE"/>
          </a:p>
        </p:txBody>
      </p:sp>
      <p:graphicFrame>
        <p:nvGraphicFramePr>
          <p:cNvPr id="7" name="Tabelle 6"/>
          <p:cNvGraphicFramePr>
            <a:graphicFrameLocks noGrp="1"/>
          </p:cNvGraphicFramePr>
          <p:nvPr>
            <p:extLst>
              <p:ext uri="{D42A27DB-BD31-4B8C-83A1-F6EECF244321}">
                <p14:modId xmlns:p14="http://schemas.microsoft.com/office/powerpoint/2010/main" val="2095885831"/>
              </p:ext>
            </p:extLst>
          </p:nvPr>
        </p:nvGraphicFramePr>
        <p:xfrm>
          <a:off x="1043608" y="4742704"/>
          <a:ext cx="6840760" cy="1371600"/>
        </p:xfrm>
        <a:graphic>
          <a:graphicData uri="http://schemas.openxmlformats.org/drawingml/2006/table">
            <a:tbl>
              <a:tblPr firstRow="1" bandRow="1">
                <a:tableStyleId>{2D5ABB26-0587-4C30-8999-92F81FD0307C}</a:tableStyleId>
              </a:tblPr>
              <a:tblGrid>
                <a:gridCol w="3420380"/>
                <a:gridCol w="3420380"/>
              </a:tblGrid>
              <a:tr h="370840">
                <a:tc>
                  <a:txBody>
                    <a:bodyPr/>
                    <a:lstStyle/>
                    <a:p>
                      <a:pPr marL="742932" lvl="1" indent="-285750">
                        <a:buFont typeface="Arial" panose="020B0604020202020204" pitchFamily="34" charset="0"/>
                        <a:buChar char="•"/>
                      </a:pPr>
                      <a:r>
                        <a:rPr lang="de-DE" sz="2800" dirty="0" smtClean="0"/>
                        <a:t>HTML</a:t>
                      </a:r>
                    </a:p>
                    <a:p>
                      <a:pPr marL="742932" lvl="1" indent="-285750">
                        <a:buFont typeface="Arial" panose="020B0604020202020204" pitchFamily="34" charset="0"/>
                        <a:buChar char="•"/>
                      </a:pPr>
                      <a:r>
                        <a:rPr lang="de-DE" sz="2800" dirty="0" smtClean="0"/>
                        <a:t>PHP</a:t>
                      </a:r>
                    </a:p>
                    <a:p>
                      <a:pPr marL="742932" lvl="1" indent="-285750">
                        <a:buFont typeface="Arial" panose="020B0604020202020204" pitchFamily="34" charset="0"/>
                        <a:buChar char="•"/>
                      </a:pPr>
                      <a:r>
                        <a:rPr lang="de-DE" sz="2800" dirty="0" smtClean="0"/>
                        <a:t>JavaScript</a:t>
                      </a:r>
                    </a:p>
                  </a:txBody>
                  <a:tcPr/>
                </a:tc>
                <a:tc>
                  <a:txBody>
                    <a:bodyPr/>
                    <a:lstStyle/>
                    <a:p>
                      <a:pPr marL="742932" lvl="1" indent="-285750">
                        <a:buFont typeface="Arial" panose="020B0604020202020204" pitchFamily="34" charset="0"/>
                        <a:buChar char="•"/>
                      </a:pPr>
                      <a:r>
                        <a:rPr lang="de-DE" sz="2800" dirty="0" smtClean="0"/>
                        <a:t>CSS</a:t>
                      </a:r>
                    </a:p>
                    <a:p>
                      <a:pPr marL="742932" lvl="1" indent="-285750">
                        <a:buFont typeface="Arial" panose="020B0604020202020204" pitchFamily="34" charset="0"/>
                        <a:buChar char="•"/>
                      </a:pPr>
                      <a:r>
                        <a:rPr lang="de-DE" sz="2800" dirty="0" smtClean="0"/>
                        <a:t>Apache</a:t>
                      </a:r>
                    </a:p>
                    <a:p>
                      <a:pPr marL="742932" lvl="1" indent="-285750">
                        <a:buFont typeface="Arial" panose="020B0604020202020204" pitchFamily="34" charset="0"/>
                        <a:buChar char="•"/>
                      </a:pPr>
                      <a:r>
                        <a:rPr lang="de-DE" sz="2800" dirty="0" smtClean="0"/>
                        <a:t>MySQL</a:t>
                      </a:r>
                    </a:p>
                  </a:txBody>
                  <a:tcPr/>
                </a:tc>
              </a:tr>
            </a:tbl>
          </a:graphicData>
        </a:graphic>
      </p:graphicFrame>
    </p:spTree>
    <p:extLst>
      <p:ext uri="{BB962C8B-B14F-4D97-AF65-F5344CB8AC3E}">
        <p14:creationId xmlns:p14="http://schemas.microsoft.com/office/powerpoint/2010/main" val="42837852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sz="3600" b="1" dirty="0"/>
              <a:t>Anforderungen</a:t>
            </a:r>
          </a:p>
          <a:p>
            <a:pPr marL="514350" indent="-514350">
              <a:buFont typeface="+mj-lt"/>
              <a:buAutoNum type="arabicPeriod"/>
            </a:pPr>
            <a:r>
              <a:rPr lang="de-DE"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7</a:t>
            </a:fld>
            <a:endParaRPr lang="de-DE"/>
          </a:p>
        </p:txBody>
      </p:sp>
    </p:spTree>
    <p:extLst>
      <p:ext uri="{BB962C8B-B14F-4D97-AF65-F5344CB8AC3E}">
        <p14:creationId xmlns:p14="http://schemas.microsoft.com/office/powerpoint/2010/main" val="9632956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1"/>
            <a:ext cx="8382000" cy="664797"/>
          </a:xfrm>
        </p:spPr>
        <p:txBody>
          <a:bodyPr/>
          <a:lstStyle/>
          <a:p>
            <a:r>
              <a:rPr lang="de-DE" dirty="0" smtClean="0"/>
              <a:t>3. Anforderungen</a:t>
            </a:r>
            <a:endParaRPr lang="de-DE" dirty="0"/>
          </a:p>
        </p:txBody>
      </p:sp>
      <p:sp>
        <p:nvSpPr>
          <p:cNvPr id="3" name="Textplatzhalter 2"/>
          <p:cNvSpPr>
            <a:spLocks noGrp="1"/>
          </p:cNvSpPr>
          <p:nvPr>
            <p:ph type="body" sz="quarter" idx="10"/>
          </p:nvPr>
        </p:nvSpPr>
        <p:spPr>
          <a:xfrm>
            <a:off x="381000" y="1772816"/>
            <a:ext cx="8382000" cy="4502771"/>
          </a:xfrm>
        </p:spPr>
        <p:txBody>
          <a:bodyPr/>
          <a:lstStyle/>
          <a:p>
            <a:pPr marL="0" indent="0">
              <a:buNone/>
            </a:pPr>
            <a:r>
              <a:rPr lang="de-DE" sz="1800" b="1" dirty="0"/>
              <a:t>Funktionen:</a:t>
            </a:r>
          </a:p>
          <a:p>
            <a:pPr>
              <a:buFont typeface="Arial" panose="020B0604020202020204" pitchFamily="34" charset="0"/>
              <a:buChar char="•"/>
            </a:pPr>
            <a:r>
              <a:rPr lang="de-DE" sz="1600" dirty="0"/>
              <a:t>beim Öffnen der Seite Anzeige der Beiträge, Kommentare aufklappbar</a:t>
            </a:r>
          </a:p>
          <a:p>
            <a:pPr>
              <a:buFont typeface="Arial" panose="020B0604020202020204" pitchFamily="34" charset="0"/>
              <a:buChar char="•"/>
            </a:pPr>
            <a:r>
              <a:rPr lang="de-DE" sz="1600" dirty="0"/>
              <a:t>Erfassen von neuen Blog-Einträgen</a:t>
            </a:r>
          </a:p>
          <a:p>
            <a:pPr>
              <a:buFont typeface="Arial" panose="020B0604020202020204" pitchFamily="34" charset="0"/>
              <a:buChar char="•"/>
            </a:pPr>
            <a:r>
              <a:rPr lang="de-DE" sz="1600" dirty="0"/>
              <a:t>Kommentar-Funktion</a:t>
            </a:r>
          </a:p>
          <a:p>
            <a:pPr>
              <a:buFont typeface="Arial" panose="020B0604020202020204" pitchFamily="34" charset="0"/>
              <a:buChar char="•"/>
            </a:pPr>
            <a:r>
              <a:rPr lang="de-DE" sz="1600" dirty="0"/>
              <a:t>Speichern der Beiträge &amp; Kommentare in einer Datenbank</a:t>
            </a:r>
          </a:p>
          <a:p>
            <a:pPr>
              <a:buFont typeface="Arial" panose="020B0604020202020204" pitchFamily="34" charset="0"/>
              <a:buChar char="•"/>
            </a:pPr>
            <a:r>
              <a:rPr lang="de-DE" sz="1600" dirty="0"/>
              <a:t>Hitcounter</a:t>
            </a:r>
            <a:br>
              <a:rPr lang="de-DE" sz="1600" dirty="0"/>
            </a:br>
            <a:endParaRPr lang="de-DE" sz="1600" dirty="0"/>
          </a:p>
          <a:p>
            <a:pPr marL="0" indent="0">
              <a:buNone/>
            </a:pPr>
            <a:r>
              <a:rPr lang="de-DE" sz="1800" b="1" dirty="0" err="1"/>
              <a:t>nice</a:t>
            </a:r>
            <a:r>
              <a:rPr lang="de-DE" sz="1800" b="1" dirty="0"/>
              <a:t> </a:t>
            </a:r>
            <a:r>
              <a:rPr lang="de-DE" sz="1800" b="1" dirty="0" err="1"/>
              <a:t>to</a:t>
            </a:r>
            <a:r>
              <a:rPr lang="de-DE" sz="1800" b="1" dirty="0"/>
              <a:t> </a:t>
            </a:r>
            <a:r>
              <a:rPr lang="de-DE" sz="1800" b="1" dirty="0" err="1"/>
              <a:t>have</a:t>
            </a:r>
            <a:r>
              <a:rPr lang="de-DE" sz="1800" b="1" dirty="0"/>
              <a:t> (wenn die Zeit reicht):</a:t>
            </a:r>
          </a:p>
          <a:p>
            <a:pPr>
              <a:buFont typeface="Arial" panose="020B0604020202020204" pitchFamily="34" charset="0"/>
              <a:buChar char="•"/>
            </a:pPr>
            <a:r>
              <a:rPr lang="de-DE" sz="1600" dirty="0"/>
              <a:t>Sprachfiles hinterlegen: Switch zwischen Deutsch &amp; Englisch (nur harte Seiteninhalte) ermöglichen</a:t>
            </a:r>
          </a:p>
          <a:p>
            <a:pPr>
              <a:buFont typeface="Arial" panose="020B0604020202020204" pitchFamily="34" charset="0"/>
              <a:buChar char="•"/>
            </a:pPr>
            <a:r>
              <a:rPr lang="de-DE" sz="1600" dirty="0"/>
              <a:t>Einbinden von Bildern in die Beiträge</a:t>
            </a:r>
            <a:br>
              <a:rPr lang="de-DE" sz="1600" dirty="0"/>
            </a:br>
            <a:endParaRPr lang="de-DE" sz="1600" dirty="0"/>
          </a:p>
          <a:p>
            <a:pPr marL="0" indent="0">
              <a:buNone/>
            </a:pPr>
            <a:r>
              <a:rPr lang="de-DE" sz="1800" b="1" dirty="0"/>
              <a:t>Abgrenzungskriterien:</a:t>
            </a:r>
          </a:p>
          <a:p>
            <a:pPr>
              <a:buFont typeface="Arial" panose="020B0604020202020204" pitchFamily="34" charset="0"/>
              <a:buChar char="•"/>
            </a:pPr>
            <a:r>
              <a:rPr lang="de-DE" sz="1600" dirty="0"/>
              <a:t>kein Editieren von Einträgen</a:t>
            </a:r>
          </a:p>
          <a:p>
            <a:pPr>
              <a:buFont typeface="Arial" panose="020B0604020202020204" pitchFamily="34" charset="0"/>
              <a:buChar char="•"/>
            </a:pPr>
            <a:r>
              <a:rPr lang="de-DE" sz="1600" dirty="0"/>
              <a:t>kein Löschen von Einträgen</a:t>
            </a:r>
          </a:p>
          <a:p>
            <a:pPr>
              <a:buFont typeface="Arial" panose="020B0604020202020204" pitchFamily="34" charset="0"/>
              <a:buChar char="•"/>
            </a:pPr>
            <a:r>
              <a:rPr lang="de-DE" sz="1600" dirty="0"/>
              <a:t>keine Benutzerverwaltung</a:t>
            </a:r>
          </a:p>
          <a:p>
            <a:pPr>
              <a:buFont typeface="Arial" panose="020B0604020202020204" pitchFamily="34" charset="0"/>
              <a:buChar char="•"/>
            </a:pPr>
            <a:r>
              <a:rPr lang="de-DE" sz="1600" dirty="0"/>
              <a:t>keine </a:t>
            </a:r>
            <a:r>
              <a:rPr lang="de-DE" sz="1600" dirty="0" smtClean="0"/>
              <a:t>Suchfunktion</a:t>
            </a:r>
            <a:endParaRPr lang="de-DE" sz="1600"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8</a:t>
            </a:fld>
            <a:endParaRPr lang="de-DE"/>
          </a:p>
        </p:txBody>
      </p:sp>
    </p:spTree>
    <p:extLst>
      <p:ext uri="{BB962C8B-B14F-4D97-AF65-F5344CB8AC3E}">
        <p14:creationId xmlns:p14="http://schemas.microsoft.com/office/powerpoint/2010/main" val="11020191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81000" y="908720"/>
            <a:ext cx="8382000" cy="664797"/>
          </a:xfrm>
        </p:spPr>
        <p:txBody>
          <a:bodyPr/>
          <a:lstStyle/>
          <a:p>
            <a:r>
              <a:rPr lang="de-DE" dirty="0" smtClean="0"/>
              <a:t>Inhalt</a:t>
            </a:r>
            <a:endParaRPr lang="de-DE" dirty="0"/>
          </a:p>
        </p:txBody>
      </p:sp>
      <p:sp>
        <p:nvSpPr>
          <p:cNvPr id="3" name="Textplatzhalter 2"/>
          <p:cNvSpPr>
            <a:spLocks noGrp="1"/>
          </p:cNvSpPr>
          <p:nvPr>
            <p:ph type="body" sz="quarter" idx="10"/>
          </p:nvPr>
        </p:nvSpPr>
        <p:spPr>
          <a:xfrm>
            <a:off x="381000" y="1847430"/>
            <a:ext cx="8382000" cy="4302716"/>
          </a:xfrm>
        </p:spPr>
        <p:txBody>
          <a:bodyPr/>
          <a:lstStyle/>
          <a:p>
            <a:pPr marL="514350" indent="-514350">
              <a:buFont typeface="+mj-lt"/>
              <a:buAutoNum type="arabicPeriod"/>
            </a:pPr>
            <a:r>
              <a:rPr lang="de-DE" dirty="0"/>
              <a:t>Das Team</a:t>
            </a:r>
          </a:p>
          <a:p>
            <a:pPr marL="514350" indent="-514350">
              <a:buFont typeface="+mj-lt"/>
              <a:buAutoNum type="arabicPeriod"/>
            </a:pPr>
            <a:r>
              <a:rPr lang="de-DE" dirty="0"/>
              <a:t>Unser Thema</a:t>
            </a:r>
          </a:p>
          <a:p>
            <a:pPr marL="514350" indent="-514350">
              <a:buFont typeface="+mj-lt"/>
              <a:buAutoNum type="arabicPeriod"/>
            </a:pPr>
            <a:r>
              <a:rPr lang="de-DE" dirty="0"/>
              <a:t>Anforderungen</a:t>
            </a:r>
          </a:p>
          <a:p>
            <a:pPr marL="514350" indent="-514350">
              <a:buFont typeface="+mj-lt"/>
              <a:buAutoNum type="arabicPeriod"/>
            </a:pPr>
            <a:r>
              <a:rPr lang="de-DE" sz="3600" b="1" dirty="0"/>
              <a:t>Vorgehen</a:t>
            </a:r>
          </a:p>
          <a:p>
            <a:pPr marL="514350" indent="-514350">
              <a:buFont typeface="+mj-lt"/>
              <a:buAutoNum type="arabicPeriod"/>
            </a:pPr>
            <a:r>
              <a:rPr lang="de-DE" dirty="0"/>
              <a:t>Herausforderungen</a:t>
            </a:r>
          </a:p>
          <a:p>
            <a:pPr marL="514350" indent="-514350">
              <a:buFont typeface="+mj-lt"/>
              <a:buAutoNum type="arabicPeriod"/>
            </a:pPr>
            <a:r>
              <a:rPr lang="de-DE" dirty="0"/>
              <a:t>Ergebnis</a:t>
            </a:r>
          </a:p>
          <a:p>
            <a:pPr marL="514350" indent="-514350">
              <a:buFont typeface="+mj-lt"/>
              <a:buAutoNum type="arabicPeriod"/>
            </a:pPr>
            <a:r>
              <a:rPr lang="de-DE" dirty="0"/>
              <a:t>Reflektion</a:t>
            </a:r>
          </a:p>
          <a:p>
            <a:pPr marL="514350" indent="-514350">
              <a:buFont typeface="+mj-lt"/>
              <a:buAutoNum type="arabicPeriod"/>
            </a:pPr>
            <a:r>
              <a:rPr lang="de-DE" dirty="0" smtClean="0"/>
              <a:t>Rückmeldung</a:t>
            </a:r>
            <a:endParaRPr lang="de-DE" dirty="0"/>
          </a:p>
        </p:txBody>
      </p:sp>
      <p:sp>
        <p:nvSpPr>
          <p:cNvPr id="4" name="Datumsplatzhalter 3"/>
          <p:cNvSpPr>
            <a:spLocks noGrp="1"/>
          </p:cNvSpPr>
          <p:nvPr>
            <p:ph type="dt" sz="half" idx="11"/>
          </p:nvPr>
        </p:nvSpPr>
        <p:spPr/>
        <p:txBody>
          <a:bodyPr/>
          <a:lstStyle/>
          <a:p>
            <a:r>
              <a:rPr lang="de-DE" smtClean="0"/>
              <a:t>30.01.2015</a:t>
            </a:r>
            <a:endParaRPr lang="de-DE"/>
          </a:p>
        </p:txBody>
      </p:sp>
      <p:sp>
        <p:nvSpPr>
          <p:cNvPr id="5" name="Fußzeilenplatzhalter 4"/>
          <p:cNvSpPr>
            <a:spLocks noGrp="1"/>
          </p:cNvSpPr>
          <p:nvPr>
            <p:ph type="ftr" sz="quarter" idx="12"/>
          </p:nvPr>
        </p:nvSpPr>
        <p:spPr/>
        <p:txBody>
          <a:bodyPr/>
          <a:lstStyle/>
          <a:p>
            <a:r>
              <a:rPr lang="de-DE" smtClean="0"/>
              <a:t>Team Schwarz | IBT: Essential Blog</a:t>
            </a:r>
            <a:endParaRPr lang="de-DE"/>
          </a:p>
        </p:txBody>
      </p:sp>
      <p:sp>
        <p:nvSpPr>
          <p:cNvPr id="6" name="Foliennummernplatzhalter 5"/>
          <p:cNvSpPr>
            <a:spLocks noGrp="1"/>
          </p:cNvSpPr>
          <p:nvPr>
            <p:ph type="sldNum" sz="quarter" idx="13"/>
          </p:nvPr>
        </p:nvSpPr>
        <p:spPr/>
        <p:txBody>
          <a:bodyPr/>
          <a:lstStyle/>
          <a:p>
            <a:fld id="{6C6BBD26-F43C-4AE7-B45C-5C0A14E952E7}" type="slidenum">
              <a:rPr lang="de-DE" smtClean="0"/>
              <a:pPr/>
              <a:t>9</a:t>
            </a:fld>
            <a:endParaRPr lang="de-DE"/>
          </a:p>
        </p:txBody>
      </p:sp>
    </p:spTree>
    <p:extLst>
      <p:ext uri="{BB962C8B-B14F-4D97-AF65-F5344CB8AC3E}">
        <p14:creationId xmlns:p14="http://schemas.microsoft.com/office/powerpoint/2010/main" val="178839005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White Template with blue-green Segoe_TP10286786">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eiß mit Schriftart &quot;Courier&quot; für Folien, auf denen sich Code befindet">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F83F853-FA01-4B06-983B-0DEE9474D6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Beispielpräsentationsfolien (Design Weiß und Blaugrün)</Template>
  <TotalTime>0</TotalTime>
  <Words>1520</Words>
  <Application>Microsoft Office PowerPoint</Application>
  <PresentationFormat>Bildschirmpräsentation (4:3)</PresentationFormat>
  <Paragraphs>341</Paragraphs>
  <Slides>33</Slides>
  <Notes>16</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33</vt:i4>
      </vt:variant>
    </vt:vector>
  </HeadingPairs>
  <TitlesOfParts>
    <vt:vector size="40" baseType="lpstr">
      <vt:lpstr>Arial</vt:lpstr>
      <vt:lpstr>Calibri</vt:lpstr>
      <vt:lpstr>Courier New</vt:lpstr>
      <vt:lpstr>Segoe</vt:lpstr>
      <vt:lpstr>Wingdings</vt:lpstr>
      <vt:lpstr>1_White Template with blue-green Segoe_TP10286786</vt:lpstr>
      <vt:lpstr>Weiß mit Schriftart "Courier" für Folien, auf denen sich Code befindet</vt:lpstr>
      <vt:lpstr>IBT: Essential Blog</vt:lpstr>
      <vt:lpstr>Inhalt</vt:lpstr>
      <vt:lpstr>Inhalt</vt:lpstr>
      <vt:lpstr>1. Das Team</vt:lpstr>
      <vt:lpstr>Inhalt</vt:lpstr>
      <vt:lpstr>2. Unser Thema</vt:lpstr>
      <vt:lpstr>Inhalt</vt:lpstr>
      <vt:lpstr>3. Anforderungen</vt:lpstr>
      <vt:lpstr>Inhalt</vt:lpstr>
      <vt:lpstr>4. Vorgehen</vt:lpstr>
      <vt:lpstr>Kickoff –&gt; Prototyp</vt:lpstr>
      <vt:lpstr>Aufgabenverteilung </vt:lpstr>
      <vt:lpstr>Kickoff –&gt; Prototyp</vt:lpstr>
      <vt:lpstr>Kickoff –&gt; Prototyp</vt:lpstr>
      <vt:lpstr>Kickoff –&gt; Prototyp</vt:lpstr>
      <vt:lpstr>Kickoff –&gt; Prototyp</vt:lpstr>
      <vt:lpstr>Kickoff –&gt; Prototyp</vt:lpstr>
      <vt:lpstr>Prototyp -&gt; Vertikaler Prototyp</vt:lpstr>
      <vt:lpstr>Vertikaler Prototyp -&gt; Finale Version</vt:lpstr>
      <vt:lpstr>Vertikaler Prototyp -&gt; Finale Version</vt:lpstr>
      <vt:lpstr>Vertikaler Prototyp -&gt; Finale Version</vt:lpstr>
      <vt:lpstr>Inhalt</vt:lpstr>
      <vt:lpstr>5. Herausforderungen</vt:lpstr>
      <vt:lpstr>Inhalt</vt:lpstr>
      <vt:lpstr>6. Ergebnis</vt:lpstr>
      <vt:lpstr>Titel Demo</vt:lpstr>
      <vt:lpstr>Inhalt</vt:lpstr>
      <vt:lpstr>7. Reflektion</vt:lpstr>
      <vt:lpstr>Inhalt</vt:lpstr>
      <vt:lpstr>8. Rückmeldung</vt:lpstr>
      <vt:lpstr>PowerPoint-Vorlage Untertitelfarbe</vt:lpstr>
      <vt:lpstr>Beispiel für ein Balkendiagramm</vt:lpstr>
      <vt:lpstr>Beispiel für ein Kreisdiagramm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IBT: Essential Blog</dc:title>
  <dc:creator>Nadine</dc:creator>
  <cp:keywords/>
  <cp:lastModifiedBy>Nadine</cp:lastModifiedBy>
  <cp:revision>34</cp:revision>
  <dcterms:created xsi:type="dcterms:W3CDTF">2015-01-20T20:45:41Z</dcterms:created>
  <dcterms:modified xsi:type="dcterms:W3CDTF">2015-01-26T18:51:25Z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TC102867869990</vt:lpwstr>
  </property>
</Properties>
</file>