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t>06.02.2015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94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</a:t>
            </a:r>
            <a:r>
              <a:rPr lang="de-DE" sz="1600" dirty="0" err="1" smtClean="0"/>
              <a:t>Huwe</a:t>
            </a:r>
            <a:r>
              <a:rPr lang="de-DE" sz="1600" dirty="0" smtClean="0"/>
              <a:t>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324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23</Words>
  <Application>Microsoft Office PowerPoint</Application>
  <PresentationFormat>Breitbild</PresentationFormat>
  <Paragraphs>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Ion-Sitzungssaal</vt:lpstr>
      <vt:lpstr>PowerPoint-Präsentation</vt:lpstr>
      <vt:lpstr>Inhalt</vt:lpstr>
    </vt:vector>
  </TitlesOfParts>
  <Company>d.velop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Ochtrup Sebastian</cp:lastModifiedBy>
  <cp:revision>5</cp:revision>
  <dcterms:created xsi:type="dcterms:W3CDTF">2015-02-06T08:28:16Z</dcterms:created>
  <dcterms:modified xsi:type="dcterms:W3CDTF">2015-02-06T11:54:18Z</dcterms:modified>
</cp:coreProperties>
</file>