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000" autoAdjust="0"/>
  </p:normalViewPr>
  <p:slideViewPr>
    <p:cSldViewPr snapToGrid="0">
      <p:cViewPr varScale="1">
        <p:scale>
          <a:sx n="100" d="100"/>
          <a:sy n="100" d="100"/>
        </p:scale>
        <p:origin x="-37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pPr/>
              <a:t>08.02.2015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5594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735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473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61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3043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Grundlage</a:t>
            </a:r>
            <a:r>
              <a:rPr lang="de-DE" baseline="0" dirty="0" smtClean="0"/>
              <a:t> der Studie: 17 </a:t>
            </a:r>
            <a:r>
              <a:rPr lang="de-DE" baseline="0" dirty="0" err="1" smtClean="0"/>
              <a:t>Apps</a:t>
            </a:r>
            <a:endParaRPr lang="de-DE" baseline="0" dirty="0" smtClean="0"/>
          </a:p>
          <a:p>
            <a:r>
              <a:rPr lang="de-DE" baseline="0" dirty="0" smtClean="0"/>
              <a:t>Innerhalb eines Tages geknackt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864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864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864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2864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05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1979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615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comsof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elcomsoft.com/WP/BH-EU-2012-WP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Kurze Werkzeugbewertung</a:t>
            </a:r>
          </a:p>
          <a:p>
            <a:r>
              <a:rPr lang="de-DE" dirty="0" smtClean="0"/>
              <a:t>Vorgehen im Team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216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sz="5400" dirty="0" smtClean="0"/>
              <a:t>Noch Fragen?</a:t>
            </a:r>
            <a:endParaRPr lang="de-DE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1786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1278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www.elcomsoft.com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www.elcomsoft.com/WP/BH-EU-2012-WP.pdf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216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Motivation (Lukas)</a:t>
            </a:r>
            <a:endParaRPr lang="de-DE" dirty="0" smtClean="0"/>
          </a:p>
          <a:p>
            <a:r>
              <a:rPr lang="de-DE" dirty="0" smtClean="0"/>
              <a:t>Konzept (Michael)</a:t>
            </a:r>
          </a:p>
          <a:p>
            <a:r>
              <a:rPr lang="de-DE" dirty="0" smtClean="0"/>
              <a:t>Werkzeugeinsatz (Sebastian)</a:t>
            </a:r>
          </a:p>
          <a:p>
            <a:r>
              <a:rPr lang="de-DE" dirty="0" smtClean="0"/>
              <a:t>Demo (Lukas)</a:t>
            </a:r>
          </a:p>
          <a:p>
            <a:r>
              <a:rPr lang="de-DE" dirty="0" smtClean="0"/>
              <a:t>Reflexion (Nadine)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21324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16622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Zunehmender Gefahrenanstieg</a:t>
            </a:r>
            <a:endParaRPr lang="de-DE" dirty="0" smtClean="0"/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 Force Angriffe sind durch eingeschränkten Schlüsselraum und zunehmende Rechenkapazität immer schneller</a:t>
            </a:r>
          </a:p>
          <a:p>
            <a:pPr lvl="1"/>
            <a:r>
              <a:rPr lang="de-DE" dirty="0" smtClean="0"/>
              <a:t>Rechenkapazität lässt sich schon heute durch </a:t>
            </a:r>
            <a:r>
              <a:rPr lang="de-DE" dirty="0" err="1" smtClean="0"/>
              <a:t>Cloud</a:t>
            </a:r>
            <a:r>
              <a:rPr lang="de-DE" dirty="0" smtClean="0"/>
              <a:t> Computing flexibel </a:t>
            </a:r>
            <a:r>
              <a:rPr lang="de-DE" dirty="0" err="1" smtClean="0"/>
              <a:t>dazubuchen</a:t>
            </a:r>
            <a:endParaRPr lang="de-DE" dirty="0" smtClean="0"/>
          </a:p>
          <a:p>
            <a:pPr lvl="1"/>
            <a:r>
              <a:rPr lang="de-DE" dirty="0" smtClean="0"/>
              <a:t>Durch gezielte Angriffe erhöht sich das Risiko weiter</a:t>
            </a:r>
            <a:r>
              <a:rPr lang="de-DE" dirty="0" smtClean="0"/>
              <a:t> </a:t>
            </a:r>
            <a:r>
              <a:rPr lang="de-DE" dirty="0" smtClean="0"/>
              <a:t>(Wörterbuchangriff)</a:t>
            </a:r>
          </a:p>
          <a:p>
            <a:pPr lvl="1"/>
            <a:r>
              <a:rPr lang="de-DE" dirty="0" smtClean="0"/>
              <a:t>Untersuchungen haben ergeben, dass 40 % aller geschäftlich genutzten Passwörter in Wörterbüchern zu finden sind</a:t>
            </a:r>
          </a:p>
          <a:p>
            <a:r>
              <a:rPr lang="de-DE" dirty="0" smtClean="0"/>
              <a:t>Studie zeigt, dass konventionelle Passwort Manager </a:t>
            </a:r>
            <a:r>
              <a:rPr lang="de-DE" dirty="0" err="1" smtClean="0"/>
              <a:t>Apps</a:t>
            </a:r>
            <a:r>
              <a:rPr lang="de-DE" dirty="0" smtClean="0"/>
              <a:t> ausnahmslos in kurzer Zeit geknackt werden können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Schwächen konventioneller Passwort Manager</a:t>
            </a:r>
          </a:p>
          <a:p>
            <a:pPr lvl="1"/>
            <a:r>
              <a:rPr lang="de-DE" dirty="0" smtClean="0"/>
              <a:t>Rückmeldung an den Angreifer zur Korrektheit des Passworts</a:t>
            </a:r>
          </a:p>
          <a:p>
            <a:r>
              <a:rPr lang="de-DE" dirty="0" smtClean="0"/>
              <a:t>Der Clou</a:t>
            </a:r>
          </a:p>
          <a:p>
            <a:pPr lvl="1"/>
            <a:r>
              <a:rPr lang="de-DE" dirty="0" smtClean="0"/>
              <a:t>Unabhängig der Korrektheit des Passworts werden die verwalteten Passwörter mit diesem Schlüssel entschlüsselt</a:t>
            </a:r>
          </a:p>
          <a:p>
            <a:pPr lvl="1"/>
            <a:r>
              <a:rPr lang="de-DE" dirty="0" smtClean="0"/>
              <a:t>So erhält der Angreifer keine Rückmeldung zur Korrektheit des Passworts und weiß nicht ob der Angriff erfolgreich war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Korrektes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smtClean="0"/>
              <a:t>Top </a:t>
            </a:r>
            <a:r>
              <a:rPr lang="de-DE" dirty="0" err="1" smtClean="0"/>
              <a:t>secret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Falsches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err="1" smtClean="0"/>
              <a:t>Jmn</a:t>
            </a:r>
            <a:r>
              <a:rPr lang="de-DE" dirty="0" smtClean="0"/>
              <a:t> </a:t>
            </a:r>
            <a:r>
              <a:rPr lang="de-DE" dirty="0" err="1" smtClean="0"/>
              <a:t>fgpdfk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14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66709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410</Words>
  <Application>Microsoft Office PowerPoint</Application>
  <PresentationFormat>Benutzerdefiniert</PresentationFormat>
  <Paragraphs>79</Paragraphs>
  <Slides>13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Ion-Sitzungssaal</vt:lpstr>
      <vt:lpstr>Folie 1</vt:lpstr>
      <vt:lpstr>Inhalt</vt:lpstr>
      <vt:lpstr>Motivation</vt:lpstr>
      <vt:lpstr>Konzept</vt:lpstr>
      <vt:lpstr>Konzept</vt:lpstr>
      <vt:lpstr>Konzept</vt:lpstr>
      <vt:lpstr>Konzept</vt:lpstr>
      <vt:lpstr>Werkzeugeinsatz</vt:lpstr>
      <vt:lpstr>Demo</vt:lpstr>
      <vt:lpstr>Reflexion</vt:lpstr>
      <vt:lpstr>Noch Fragen?</vt:lpstr>
      <vt:lpstr>Vielen Dank für eure Aufmerksamkeit!</vt:lpstr>
      <vt:lpstr>Quellen</vt:lpstr>
    </vt:vector>
  </TitlesOfParts>
  <Company>d.velop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Mitsch</cp:lastModifiedBy>
  <cp:revision>18</cp:revision>
  <dcterms:created xsi:type="dcterms:W3CDTF">2015-02-06T08:28:16Z</dcterms:created>
  <dcterms:modified xsi:type="dcterms:W3CDTF">2015-02-08T17:10:28Z</dcterms:modified>
</cp:coreProperties>
</file>