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8B1B-A85F-43ED-A41A-985067DF8577}" type="datetimeFigureOut">
              <a:rPr lang="de-DE" smtClean="0"/>
              <a:t>07.02.2015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FABD-69C2-49F9-BD91-F05E017FE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94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3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52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79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15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351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73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E47043-14B9-45DE-A7CA-B819D3DB7940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D389-1C4B-4991-9D1B-BD9CD8DAD448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E645-84E4-46C4-8BBB-B45E79B0BDF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94F-A1C4-4AA8-B240-0E360656DACC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EC2F-D236-4161-B7A9-058AD50973F4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925-6776-418A-B9D5-2FE6DDC7FF5E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E32-8210-42E1-A5E3-AE4F3B2BA67C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6028-6369-409B-B015-BD4E873D97AE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EEDA-5C8D-4FAD-B380-0B1111C6C6FD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E69-94FE-46D8-8C9F-233CA2EAF49D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E780-8742-4F41-A7DD-8A533C34BC6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D532-264E-494B-BCB4-085A06E95C4C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452-A4DA-42F9-8E52-EBBBBBF20BDF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C71-6044-490A-9B40-8B48B52B737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64E-D461-4420-9A61-69708EA906EF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0798-91BD-41E8-A317-14713D4B5C46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2AA-6B4D-44C1-A4C5-776C8CBEDC88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18F47C-7328-41EC-B5EF-37975657BEDE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104" y="4810037"/>
            <a:ext cx="9502159" cy="861420"/>
          </a:xfrm>
        </p:spPr>
        <p:txBody>
          <a:bodyPr/>
          <a:lstStyle/>
          <a:p>
            <a:pPr algn="ctr"/>
            <a:r>
              <a:rPr lang="de-DE" dirty="0" smtClean="0"/>
              <a:t>Android-App zur Passwortverwaltung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0" y="1148836"/>
            <a:ext cx="3280449" cy="32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Motivation (Lukas)</a:t>
            </a:r>
            <a:endParaRPr lang="de-DE" dirty="0" smtClean="0"/>
          </a:p>
          <a:p>
            <a:r>
              <a:rPr lang="de-DE" dirty="0" smtClean="0"/>
              <a:t>Konzept (Michael)</a:t>
            </a:r>
          </a:p>
          <a:p>
            <a:r>
              <a:rPr lang="de-DE" dirty="0" smtClean="0"/>
              <a:t>Werkzeugeinsatz (Sebastian)</a:t>
            </a:r>
          </a:p>
          <a:p>
            <a:r>
              <a:rPr lang="de-DE" dirty="0" smtClean="0"/>
              <a:t>Demo (Lukas)</a:t>
            </a:r>
          </a:p>
          <a:p>
            <a:r>
              <a:rPr lang="de-DE" dirty="0" smtClean="0"/>
              <a:t>Reflexion (Nadine)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324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622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0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6709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Kurze Werkzeugbewertung</a:t>
            </a:r>
            <a:endParaRPr lang="de-DE" dirty="0" smtClean="0"/>
          </a:p>
          <a:p>
            <a:r>
              <a:rPr lang="de-DE" dirty="0" smtClean="0"/>
              <a:t>Vorgehen im Team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16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sz="5400" dirty="0" smtClean="0"/>
              <a:t>Noch Fragen?</a:t>
            </a:r>
            <a:endParaRPr lang="de-DE" sz="5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86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8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195</Words>
  <Application>Microsoft Office PowerPoint</Application>
  <PresentationFormat>Breitbild</PresentationFormat>
  <Paragraphs>40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Ion-Sitzungssaal</vt:lpstr>
      <vt:lpstr>PowerPoint-Präsentation</vt:lpstr>
      <vt:lpstr>Inhalt</vt:lpstr>
      <vt:lpstr>Motivation</vt:lpstr>
      <vt:lpstr>Konzept</vt:lpstr>
      <vt:lpstr>Werkzeugeinsatz</vt:lpstr>
      <vt:lpstr>Demo</vt:lpstr>
      <vt:lpstr>Reflexion</vt:lpstr>
      <vt:lpstr>Noch Fragen?</vt:lpstr>
      <vt:lpstr>Vielen Dank für eure Aufmerksamkeit!</vt:lpstr>
    </vt:vector>
  </TitlesOfParts>
  <Company>d.velop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Ochtrup Sebastian</dc:creator>
  <cp:lastModifiedBy>Ochtrup Sebastian</cp:lastModifiedBy>
  <cp:revision>8</cp:revision>
  <dcterms:created xsi:type="dcterms:W3CDTF">2015-02-06T08:28:16Z</dcterms:created>
  <dcterms:modified xsi:type="dcterms:W3CDTF">2015-02-07T11:03:41Z</dcterms:modified>
</cp:coreProperties>
</file>