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5" r:id="rId2"/>
    <p:sldId id="269" r:id="rId3"/>
    <p:sldId id="273" r:id="rId4"/>
    <p:sldId id="276" r:id="rId5"/>
    <p:sldId id="277" r:id="rId6"/>
    <p:sldId id="278" r:id="rId7"/>
    <p:sldId id="260" r:id="rId8"/>
    <p:sldId id="279" r:id="rId9"/>
    <p:sldId id="280" r:id="rId10"/>
    <p:sldId id="281" r:id="rId11"/>
    <p:sldId id="282" r:id="rId12"/>
    <p:sldId id="283" r:id="rId13"/>
    <p:sldId id="291" r:id="rId14"/>
    <p:sldId id="285" r:id="rId15"/>
    <p:sldId id="286" r:id="rId16"/>
    <p:sldId id="293" r:id="rId17"/>
    <p:sldId id="294" r:id="rId18"/>
    <p:sldId id="295" r:id="rId19"/>
    <p:sldId id="296" r:id="rId20"/>
    <p:sldId id="297" r:id="rId21"/>
    <p:sldId id="298" r:id="rId22"/>
    <p:sldId id="288" r:id="rId23"/>
    <p:sldId id="289" r:id="rId24"/>
    <p:sldId id="290" r:id="rId25"/>
    <p:sldId id="292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6764C-EAF8-4F56-8611-55FF413F109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6DCB86-8003-4E7D-B2C0-327B1595DFD3}">
      <dgm:prSet phldrT="[Text]"/>
      <dgm:spPr/>
      <dgm:t>
        <a:bodyPr/>
        <a:lstStyle/>
        <a:p>
          <a:r>
            <a:rPr lang="en-US" dirty="0" smtClean="0"/>
            <a:t>Game Caro (hay </a:t>
          </a:r>
          <a:r>
            <a:rPr lang="en-US" dirty="0" err="1" smtClean="0"/>
            <a:t>còn</a:t>
          </a:r>
          <a:r>
            <a:rPr lang="en-US" dirty="0" smtClean="0"/>
            <a:t> </a:t>
          </a:r>
          <a:r>
            <a:rPr lang="en-US" dirty="0" err="1" smtClean="0"/>
            <a:t>gọi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Gomuku</a:t>
          </a:r>
          <a:r>
            <a:rPr lang="en-US" dirty="0" smtClean="0"/>
            <a:t>)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game </a:t>
          </a:r>
          <a:r>
            <a:rPr lang="en-US" dirty="0" err="1" smtClean="0"/>
            <a:t>thuộc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game 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kháng</a:t>
          </a:r>
          <a:r>
            <a:rPr lang="en-US" dirty="0" smtClean="0"/>
            <a:t>, </a:t>
          </a:r>
          <a:r>
            <a:rPr lang="en-US" dirty="0" err="1" smtClean="0"/>
            <a:t>trí</a:t>
          </a:r>
          <a:r>
            <a:rPr lang="en-US" dirty="0" smtClean="0"/>
            <a:t> </a:t>
          </a:r>
          <a:r>
            <a:rPr lang="en-US" dirty="0" err="1" smtClean="0"/>
            <a:t>truệ</a:t>
          </a:r>
          <a:r>
            <a:rPr lang="en-US" dirty="0" smtClean="0"/>
            <a:t> </a:t>
          </a:r>
          <a:r>
            <a:rPr lang="en-US" dirty="0" err="1" smtClean="0"/>
            <a:t>giữa</a:t>
          </a:r>
          <a:r>
            <a:rPr lang="en-US" dirty="0" smtClean="0"/>
            <a:t> </a:t>
          </a:r>
          <a:r>
            <a:rPr lang="en-US" dirty="0" err="1" smtClean="0"/>
            <a:t>hai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chơi</a:t>
          </a:r>
          <a:r>
            <a:rPr lang="en-US" dirty="0" smtClean="0"/>
            <a:t>, </a:t>
          </a:r>
          <a:r>
            <a:rPr lang="en-US" dirty="0" err="1" smtClean="0"/>
            <a:t>bạn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chơi</a:t>
          </a:r>
          <a:r>
            <a:rPr lang="en-US" dirty="0" smtClean="0"/>
            <a:t> </a:t>
          </a:r>
          <a:r>
            <a:rPr lang="en-US" dirty="0" err="1" smtClean="0"/>
            <a:t>nó</a:t>
          </a:r>
          <a:r>
            <a:rPr lang="en-US" dirty="0" smtClean="0"/>
            <a:t> ở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cứ</a:t>
          </a:r>
          <a:r>
            <a:rPr lang="en-US" dirty="0" smtClean="0"/>
            <a:t> </a:t>
          </a:r>
          <a:r>
            <a:rPr lang="en-US" dirty="0" err="1" smtClean="0"/>
            <a:t>đâu</a:t>
          </a:r>
          <a:r>
            <a:rPr lang="en-US" dirty="0" smtClean="0"/>
            <a:t>,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cứ</a:t>
          </a:r>
          <a:r>
            <a:rPr lang="en-US" dirty="0" smtClean="0"/>
            <a:t> </a:t>
          </a:r>
          <a:r>
            <a:rPr lang="en-US" dirty="0" err="1" smtClean="0"/>
            <a:t>lúc</a:t>
          </a:r>
          <a:r>
            <a:rPr lang="en-US" dirty="0" smtClean="0"/>
            <a:t> </a:t>
          </a:r>
          <a:r>
            <a:rPr lang="en-US" dirty="0" err="1" smtClean="0"/>
            <a:t>nào</a:t>
          </a:r>
          <a:r>
            <a:rPr lang="en-US" dirty="0" smtClean="0"/>
            <a:t>.</a:t>
          </a:r>
          <a:endParaRPr lang="en-US" dirty="0"/>
        </a:p>
      </dgm:t>
    </dgm:pt>
    <dgm:pt modelId="{A979043B-4E63-4F3D-A199-16375777089A}" type="parTrans" cxnId="{D921D077-AC77-4B4F-8780-0DC58EABAD21}">
      <dgm:prSet/>
      <dgm:spPr/>
      <dgm:t>
        <a:bodyPr/>
        <a:lstStyle/>
        <a:p>
          <a:endParaRPr lang="en-US"/>
        </a:p>
      </dgm:t>
    </dgm:pt>
    <dgm:pt modelId="{650D85D2-7683-41E3-98DC-D7901FAAEF48}" type="sibTrans" cxnId="{D921D077-AC77-4B4F-8780-0DC58EABAD21}">
      <dgm:prSet/>
      <dgm:spPr/>
      <dgm:t>
        <a:bodyPr/>
        <a:lstStyle/>
        <a:p>
          <a:endParaRPr lang="en-US"/>
        </a:p>
      </dgm:t>
    </dgm:pt>
    <dgm:pt modelId="{34B639B2-6F9C-4E36-A0DF-0734348E5F91}">
      <dgm:prSet phldrT="[Text]"/>
      <dgm:spPr/>
      <dgm:t>
        <a:bodyPr/>
        <a:lstStyle/>
        <a:p>
          <a:r>
            <a:rPr lang="en-US" dirty="0" err="1" smtClean="0"/>
            <a:t>Trước</a:t>
          </a:r>
          <a:r>
            <a:rPr lang="en-US" dirty="0" smtClean="0"/>
            <a:t> </a:t>
          </a:r>
          <a:r>
            <a:rPr lang="en-US" dirty="0" err="1" smtClean="0"/>
            <a:t>đây</a:t>
          </a:r>
          <a:r>
            <a:rPr lang="en-US" dirty="0" smtClean="0"/>
            <a:t> </a:t>
          </a:r>
          <a:r>
            <a:rPr lang="en-US" dirty="0" err="1" smtClean="0"/>
            <a:t>trò</a:t>
          </a:r>
          <a:r>
            <a:rPr lang="en-US" dirty="0" smtClean="0"/>
            <a:t> </a:t>
          </a:r>
          <a:r>
            <a:rPr lang="en-US" dirty="0" err="1" smtClean="0"/>
            <a:t>chơi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kẻ</a:t>
          </a:r>
          <a:r>
            <a:rPr lang="en-US" dirty="0" smtClean="0"/>
            <a:t> </a:t>
          </a:r>
          <a:r>
            <a:rPr lang="en-US" dirty="0" err="1" smtClean="0"/>
            <a:t>vuông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cây</a:t>
          </a:r>
          <a:r>
            <a:rPr lang="en-US" dirty="0" smtClean="0"/>
            <a:t> </a:t>
          </a:r>
          <a:r>
            <a:rPr lang="en-US" dirty="0" err="1" smtClean="0"/>
            <a:t>bút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r>
            <a:rPr lang="en-US" dirty="0" smtClean="0"/>
            <a:t>, </a:t>
          </a:r>
          <a:r>
            <a:rPr lang="en-US" dirty="0" err="1" smtClean="0"/>
            <a:t>nhưng</a:t>
          </a:r>
          <a:r>
            <a:rPr lang="en-US" dirty="0" smtClean="0"/>
            <a:t> nay Caro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điện</a:t>
          </a:r>
          <a:r>
            <a:rPr lang="en-US" dirty="0" smtClean="0"/>
            <a:t> </a:t>
          </a:r>
          <a:r>
            <a:rPr lang="en-US" dirty="0" err="1" smtClean="0"/>
            <a:t>tử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còn</a:t>
          </a:r>
          <a:r>
            <a:rPr lang="en-US" dirty="0" smtClean="0"/>
            <a:t> </a:t>
          </a:r>
          <a:r>
            <a:rPr lang="en-US" dirty="0" err="1" smtClean="0"/>
            <a:t>xa</a:t>
          </a:r>
          <a:r>
            <a:rPr lang="en-US" dirty="0" smtClean="0"/>
            <a:t> </a:t>
          </a:r>
          <a:r>
            <a:rPr lang="en-US" dirty="0" err="1" smtClean="0"/>
            <a:t>lạ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cứ</a:t>
          </a:r>
          <a:r>
            <a:rPr lang="en-US" dirty="0" smtClean="0"/>
            <a:t> </a:t>
          </a:r>
          <a:r>
            <a:rPr lang="en-US" dirty="0" err="1" smtClean="0"/>
            <a:t>ai</a:t>
          </a:r>
          <a:r>
            <a:rPr lang="en-US" dirty="0" smtClean="0"/>
            <a:t>.</a:t>
          </a:r>
          <a:endParaRPr lang="en-US" dirty="0"/>
        </a:p>
      </dgm:t>
    </dgm:pt>
    <dgm:pt modelId="{EB29757E-231C-4A26-B1DB-74E4DA819F76}" type="sibTrans" cxnId="{C37ACCCA-C471-4E3E-B2ED-43B24B36B5B1}">
      <dgm:prSet/>
      <dgm:spPr/>
      <dgm:t>
        <a:bodyPr/>
        <a:lstStyle/>
        <a:p>
          <a:endParaRPr lang="en-US"/>
        </a:p>
      </dgm:t>
    </dgm:pt>
    <dgm:pt modelId="{D266D9E3-18B5-48E2-8338-BEB8AC6ADAC4}" type="parTrans" cxnId="{C37ACCCA-C471-4E3E-B2ED-43B24B36B5B1}">
      <dgm:prSet/>
      <dgm:spPr/>
      <dgm:t>
        <a:bodyPr/>
        <a:lstStyle/>
        <a:p>
          <a:endParaRPr lang="en-US"/>
        </a:p>
      </dgm:t>
    </dgm:pt>
    <dgm:pt modelId="{50341536-DF3E-4B72-B3E8-82AFF78937E7}" type="pres">
      <dgm:prSet presAssocID="{8266764C-EAF8-4F56-8611-55FF413F10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EBCB80-08F3-4A7E-8569-06762ADA9142}" type="pres">
      <dgm:prSet presAssocID="{DA6DCB86-8003-4E7D-B2C0-327B1595DFD3}" presName="parentText" presStyleLbl="node1" presStyleIdx="0" presStyleCnt="2" custScaleY="128674" custLinFactY="11958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0423A-2F57-4AAA-B532-94461BDD1FD6}" type="pres">
      <dgm:prSet presAssocID="{650D85D2-7683-41E3-98DC-D7901FAAEF48}" presName="spacer" presStyleCnt="0"/>
      <dgm:spPr/>
    </dgm:pt>
    <dgm:pt modelId="{63C26DB3-CACF-4204-B316-0CEF3BC5F96B}" type="pres">
      <dgm:prSet presAssocID="{34B639B2-6F9C-4E36-A0DF-0734348E5F91}" presName="parentText" presStyleLbl="node1" presStyleIdx="1" presStyleCnt="2" custLinFactY="7370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ACCCA-C471-4E3E-B2ED-43B24B36B5B1}" srcId="{8266764C-EAF8-4F56-8611-55FF413F109C}" destId="{34B639B2-6F9C-4E36-A0DF-0734348E5F91}" srcOrd="1" destOrd="0" parTransId="{D266D9E3-18B5-48E2-8338-BEB8AC6ADAC4}" sibTransId="{EB29757E-231C-4A26-B1DB-74E4DA819F76}"/>
    <dgm:cxn modelId="{D921D077-AC77-4B4F-8780-0DC58EABAD21}" srcId="{8266764C-EAF8-4F56-8611-55FF413F109C}" destId="{DA6DCB86-8003-4E7D-B2C0-327B1595DFD3}" srcOrd="0" destOrd="0" parTransId="{A979043B-4E63-4F3D-A199-16375777089A}" sibTransId="{650D85D2-7683-41E3-98DC-D7901FAAEF48}"/>
    <dgm:cxn modelId="{B09A073A-749B-4BF8-8379-30AD3F98EDF5}" type="presOf" srcId="{DA6DCB86-8003-4E7D-B2C0-327B1595DFD3}" destId="{78EBCB80-08F3-4A7E-8569-06762ADA9142}" srcOrd="0" destOrd="0" presId="urn:microsoft.com/office/officeart/2005/8/layout/vList2"/>
    <dgm:cxn modelId="{F580753F-AA16-4F81-807E-0172E2B05A3D}" type="presOf" srcId="{8266764C-EAF8-4F56-8611-55FF413F109C}" destId="{50341536-DF3E-4B72-B3E8-82AFF78937E7}" srcOrd="0" destOrd="0" presId="urn:microsoft.com/office/officeart/2005/8/layout/vList2"/>
    <dgm:cxn modelId="{D1FCA838-29AE-4E9E-815C-5D9D1F5D10AA}" type="presOf" srcId="{34B639B2-6F9C-4E36-A0DF-0734348E5F91}" destId="{63C26DB3-CACF-4204-B316-0CEF3BC5F96B}" srcOrd="0" destOrd="0" presId="urn:microsoft.com/office/officeart/2005/8/layout/vList2"/>
    <dgm:cxn modelId="{F579B21F-BF1C-4684-8B3D-F92B338E008C}" type="presParOf" srcId="{50341536-DF3E-4B72-B3E8-82AFF78937E7}" destId="{78EBCB80-08F3-4A7E-8569-06762ADA9142}" srcOrd="0" destOrd="0" presId="urn:microsoft.com/office/officeart/2005/8/layout/vList2"/>
    <dgm:cxn modelId="{938A0458-9EE3-4044-B0BB-6E599A6F0D07}" type="presParOf" srcId="{50341536-DF3E-4B72-B3E8-82AFF78937E7}" destId="{7F70423A-2F57-4AAA-B532-94461BDD1FD6}" srcOrd="1" destOrd="0" presId="urn:microsoft.com/office/officeart/2005/8/layout/vList2"/>
    <dgm:cxn modelId="{021427DE-D97A-4673-BB7D-2883936F4C14}" type="presParOf" srcId="{50341536-DF3E-4B72-B3E8-82AFF78937E7}" destId="{63C26DB3-CACF-4204-B316-0CEF3BC5F9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9C8FE-4212-431A-994F-5099F523B644}" type="doc">
      <dgm:prSet loTypeId="urn:microsoft.com/office/officeart/2008/layout/PictureStrips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671B8580-A44B-4FAE-A3CA-72C2C6E23158}">
      <dgm:prSet phldrT="[Text]"/>
      <dgm:spPr/>
      <dgm:t>
        <a:bodyPr/>
        <a:lstStyle/>
        <a:p>
          <a:r>
            <a:rPr lang="en-US" dirty="0" err="1" smtClean="0"/>
            <a:t>Vận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STACK </a:t>
          </a:r>
          <a:r>
            <a:rPr lang="en-US" dirty="0" err="1" smtClean="0"/>
            <a:t>để</a:t>
          </a:r>
          <a:r>
            <a:rPr lang="en-US" dirty="0" smtClean="0"/>
            <a:t> undo </a:t>
          </a:r>
          <a:r>
            <a:rPr lang="en-US" dirty="0" err="1" smtClean="0"/>
            <a:t>và</a:t>
          </a:r>
          <a:r>
            <a:rPr lang="en-US" dirty="0" smtClean="0"/>
            <a:t> QUEUE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phỏng</a:t>
          </a:r>
          <a:r>
            <a:rPr lang="en-US" dirty="0" smtClean="0"/>
            <a:t> </a:t>
          </a:r>
          <a:r>
            <a:rPr lang="en-US" dirty="0" err="1" smtClean="0"/>
            <a:t>bàn</a:t>
          </a:r>
          <a:r>
            <a:rPr lang="en-US" dirty="0" smtClean="0"/>
            <a:t> </a:t>
          </a:r>
          <a:r>
            <a:rPr lang="en-US" dirty="0" err="1" smtClean="0"/>
            <a:t>cờ</a:t>
          </a:r>
          <a:r>
            <a:rPr lang="en-US" dirty="0" smtClean="0"/>
            <a:t>.</a:t>
          </a:r>
          <a:endParaRPr lang="en-US" dirty="0"/>
        </a:p>
      </dgm:t>
    </dgm:pt>
    <dgm:pt modelId="{EED8835C-B978-4E42-938C-884A6F917630}" type="parTrans" cxnId="{3E40C558-58EC-41B1-9B05-AD77169913FD}">
      <dgm:prSet/>
      <dgm:spPr/>
      <dgm:t>
        <a:bodyPr/>
        <a:lstStyle/>
        <a:p>
          <a:endParaRPr lang="en-US"/>
        </a:p>
      </dgm:t>
    </dgm:pt>
    <dgm:pt modelId="{AF47BF15-7109-481F-9D3F-6A322EAAC197}" type="sibTrans" cxnId="{3E40C558-58EC-41B1-9B05-AD77169913FD}">
      <dgm:prSet/>
      <dgm:spPr/>
      <dgm:t>
        <a:bodyPr/>
        <a:lstStyle/>
        <a:p>
          <a:endParaRPr lang="en-US"/>
        </a:p>
      </dgm:t>
    </dgm:pt>
    <dgm:pt modelId="{A1DBF222-8010-454C-8CE6-30F6CDA5EEB4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game </a:t>
          </a:r>
          <a:r>
            <a:rPr lang="en-US" dirty="0" err="1" smtClean="0"/>
            <a:t>caro</a:t>
          </a:r>
          <a:r>
            <a:rPr lang="en-US" dirty="0" smtClean="0"/>
            <a:t> </a:t>
          </a:r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, </a:t>
          </a:r>
          <a:r>
            <a:rPr lang="en-US" dirty="0" err="1" smtClean="0"/>
            <a:t>phù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lứa</a:t>
          </a:r>
          <a:r>
            <a:rPr lang="en-US" dirty="0" smtClean="0"/>
            <a:t> </a:t>
          </a:r>
          <a:r>
            <a:rPr lang="en-US" dirty="0" err="1" smtClean="0"/>
            <a:t>tuổi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mang</a:t>
          </a:r>
          <a:r>
            <a:rPr lang="en-US" dirty="0" smtClean="0"/>
            <a:t> </a:t>
          </a:r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trí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.</a:t>
          </a:r>
          <a:endParaRPr lang="en-US" dirty="0"/>
        </a:p>
      </dgm:t>
    </dgm:pt>
    <dgm:pt modelId="{09F35CCF-7216-432B-98E1-0C01AB9624E5}" type="parTrans" cxnId="{617C51AF-1184-4FC4-8917-0F6E0F0DC52E}">
      <dgm:prSet/>
      <dgm:spPr/>
      <dgm:t>
        <a:bodyPr/>
        <a:lstStyle/>
        <a:p>
          <a:endParaRPr lang="en-US"/>
        </a:p>
      </dgm:t>
    </dgm:pt>
    <dgm:pt modelId="{0476BB74-4DB0-40D8-B253-711B938325B0}" type="sibTrans" cxnId="{617C51AF-1184-4FC4-8917-0F6E0F0DC52E}">
      <dgm:prSet/>
      <dgm:spPr/>
      <dgm:t>
        <a:bodyPr/>
        <a:lstStyle/>
        <a:p>
          <a:endParaRPr lang="en-US"/>
        </a:p>
      </dgm:t>
    </dgm:pt>
    <dgm:pt modelId="{4D69F16A-95BA-4CDD-B050-607CF47D7F15}">
      <dgm:prSet phldrT="[Text]"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, </a:t>
          </a:r>
          <a:r>
            <a:rPr lang="en-US" dirty="0" err="1" smtClean="0"/>
            <a:t>rèn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r>
            <a:rPr lang="en-US" dirty="0" smtClean="0"/>
            <a:t> </a:t>
          </a:r>
          <a:r>
            <a:rPr lang="en-US" dirty="0" err="1" smtClean="0"/>
            <a:t>kỹ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,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tiền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sau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mai</a:t>
          </a:r>
          <a:r>
            <a:rPr lang="en-US" dirty="0" smtClean="0"/>
            <a:t> </a:t>
          </a:r>
          <a:r>
            <a:rPr lang="en-US" dirty="0" err="1" smtClean="0"/>
            <a:t>sau</a:t>
          </a:r>
          <a:endParaRPr lang="en-US" dirty="0"/>
        </a:p>
      </dgm:t>
    </dgm:pt>
    <dgm:pt modelId="{7FB14B64-DB59-45D4-A3BE-CC1B6F5E83E4}" type="sibTrans" cxnId="{8AF6653C-5650-43CE-931E-34E4C5AD5385}">
      <dgm:prSet/>
      <dgm:spPr/>
      <dgm:t>
        <a:bodyPr/>
        <a:lstStyle/>
        <a:p>
          <a:endParaRPr lang="en-US"/>
        </a:p>
      </dgm:t>
    </dgm:pt>
    <dgm:pt modelId="{39045CBE-BF55-4420-B3F4-8FBB9E80EF03}" type="parTrans" cxnId="{8AF6653C-5650-43CE-931E-34E4C5AD5385}">
      <dgm:prSet/>
      <dgm:spPr/>
      <dgm:t>
        <a:bodyPr/>
        <a:lstStyle/>
        <a:p>
          <a:endParaRPr lang="en-US"/>
        </a:p>
      </dgm:t>
    </dgm:pt>
    <dgm:pt modelId="{82D1DDB7-EB57-4D59-8CF8-9B7C72D82DC9}" type="pres">
      <dgm:prSet presAssocID="{3659C8FE-4212-431A-994F-5099F523B6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53FA1F-A134-4BB2-B937-6A3868FADC56}" type="pres">
      <dgm:prSet presAssocID="{671B8580-A44B-4FAE-A3CA-72C2C6E23158}" presName="composite" presStyleCnt="0"/>
      <dgm:spPr/>
    </dgm:pt>
    <dgm:pt modelId="{FA79A8B4-ED91-4E96-817C-FCA3107DA474}" type="pres">
      <dgm:prSet presAssocID="{671B8580-A44B-4FAE-A3CA-72C2C6E23158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7B38C-A4A7-4C88-B856-42C3ABD95467}" type="pres">
      <dgm:prSet presAssocID="{671B8580-A44B-4FAE-A3CA-72C2C6E23158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2274A35-EF99-4F4A-ADDB-6D549F6C2B3A}" type="pres">
      <dgm:prSet presAssocID="{AF47BF15-7109-481F-9D3F-6A322EAAC197}" presName="sibTrans" presStyleCnt="0"/>
      <dgm:spPr/>
    </dgm:pt>
    <dgm:pt modelId="{F0C46BD6-900A-48D1-9FAD-2754C702528E}" type="pres">
      <dgm:prSet presAssocID="{A1DBF222-8010-454C-8CE6-30F6CDA5EEB4}" presName="composite" presStyleCnt="0"/>
      <dgm:spPr/>
    </dgm:pt>
    <dgm:pt modelId="{7A1484AB-ED81-4828-A59A-A7C02ABD2051}" type="pres">
      <dgm:prSet presAssocID="{A1DBF222-8010-454C-8CE6-30F6CDA5EEB4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9AE27-D79A-4132-B013-10F57EDA3847}" type="pres">
      <dgm:prSet presAssocID="{A1DBF222-8010-454C-8CE6-30F6CDA5EEB4}" presName="rect2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8ABDD15-3AA7-41F5-B42E-176060432503}" type="pres">
      <dgm:prSet presAssocID="{0476BB74-4DB0-40D8-B253-711B938325B0}" presName="sibTrans" presStyleCnt="0"/>
      <dgm:spPr/>
    </dgm:pt>
    <dgm:pt modelId="{A840346B-8A26-4A92-B1A0-42B03AFAB58C}" type="pres">
      <dgm:prSet presAssocID="{4D69F16A-95BA-4CDD-B050-607CF47D7F15}" presName="composite" presStyleCnt="0"/>
      <dgm:spPr/>
    </dgm:pt>
    <dgm:pt modelId="{4B9D9C7A-E144-45EA-962F-E472927984A7}" type="pres">
      <dgm:prSet presAssocID="{4D69F16A-95BA-4CDD-B050-607CF47D7F15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0A29A-1968-41AA-A637-DEB813E5FD19}" type="pres">
      <dgm:prSet presAssocID="{4D69F16A-95BA-4CDD-B050-607CF47D7F15}" presName="rect2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0DDFD8CD-A5D3-4020-BD55-EAD402B4DAD6}" type="presOf" srcId="{4D69F16A-95BA-4CDD-B050-607CF47D7F15}" destId="{4B9D9C7A-E144-45EA-962F-E472927984A7}" srcOrd="0" destOrd="0" presId="urn:microsoft.com/office/officeart/2008/layout/PictureStrips"/>
    <dgm:cxn modelId="{3E40C558-58EC-41B1-9B05-AD77169913FD}" srcId="{3659C8FE-4212-431A-994F-5099F523B644}" destId="{671B8580-A44B-4FAE-A3CA-72C2C6E23158}" srcOrd="0" destOrd="0" parTransId="{EED8835C-B978-4E42-938C-884A6F917630}" sibTransId="{AF47BF15-7109-481F-9D3F-6A322EAAC197}"/>
    <dgm:cxn modelId="{E0B7E4CB-F07E-47FB-90B3-6B206056B417}" type="presOf" srcId="{A1DBF222-8010-454C-8CE6-30F6CDA5EEB4}" destId="{7A1484AB-ED81-4828-A59A-A7C02ABD2051}" srcOrd="0" destOrd="0" presId="urn:microsoft.com/office/officeart/2008/layout/PictureStrips"/>
    <dgm:cxn modelId="{2C586EC9-EF50-4C7E-9DD5-F65E08C44558}" type="presOf" srcId="{3659C8FE-4212-431A-994F-5099F523B644}" destId="{82D1DDB7-EB57-4D59-8CF8-9B7C72D82DC9}" srcOrd="0" destOrd="0" presId="urn:microsoft.com/office/officeart/2008/layout/PictureStrips"/>
    <dgm:cxn modelId="{13AD1D15-30A0-4CFF-82A4-F6DFE088CC67}" type="presOf" srcId="{671B8580-A44B-4FAE-A3CA-72C2C6E23158}" destId="{FA79A8B4-ED91-4E96-817C-FCA3107DA474}" srcOrd="0" destOrd="0" presId="urn:microsoft.com/office/officeart/2008/layout/PictureStrips"/>
    <dgm:cxn modelId="{617C51AF-1184-4FC4-8917-0F6E0F0DC52E}" srcId="{3659C8FE-4212-431A-994F-5099F523B644}" destId="{A1DBF222-8010-454C-8CE6-30F6CDA5EEB4}" srcOrd="1" destOrd="0" parTransId="{09F35CCF-7216-432B-98E1-0C01AB9624E5}" sibTransId="{0476BB74-4DB0-40D8-B253-711B938325B0}"/>
    <dgm:cxn modelId="{8AF6653C-5650-43CE-931E-34E4C5AD5385}" srcId="{3659C8FE-4212-431A-994F-5099F523B644}" destId="{4D69F16A-95BA-4CDD-B050-607CF47D7F15}" srcOrd="2" destOrd="0" parTransId="{39045CBE-BF55-4420-B3F4-8FBB9E80EF03}" sibTransId="{7FB14B64-DB59-45D4-A3BE-CC1B6F5E83E4}"/>
    <dgm:cxn modelId="{8B3E6E9A-A67E-4706-A09C-1F187CE1B4A9}" type="presParOf" srcId="{82D1DDB7-EB57-4D59-8CF8-9B7C72D82DC9}" destId="{A553FA1F-A134-4BB2-B937-6A3868FADC56}" srcOrd="0" destOrd="0" presId="urn:microsoft.com/office/officeart/2008/layout/PictureStrips"/>
    <dgm:cxn modelId="{53E84EB1-6415-44C9-9052-CB02D680FFEA}" type="presParOf" srcId="{A553FA1F-A134-4BB2-B937-6A3868FADC56}" destId="{FA79A8B4-ED91-4E96-817C-FCA3107DA474}" srcOrd="0" destOrd="0" presId="urn:microsoft.com/office/officeart/2008/layout/PictureStrips"/>
    <dgm:cxn modelId="{C4F01A22-106D-44EC-BCE0-AD444D9A2AEC}" type="presParOf" srcId="{A553FA1F-A134-4BB2-B937-6A3868FADC56}" destId="{3567B38C-A4A7-4C88-B856-42C3ABD95467}" srcOrd="1" destOrd="0" presId="urn:microsoft.com/office/officeart/2008/layout/PictureStrips"/>
    <dgm:cxn modelId="{641A0B28-2C33-4D3B-9F56-B271C13C2823}" type="presParOf" srcId="{82D1DDB7-EB57-4D59-8CF8-9B7C72D82DC9}" destId="{22274A35-EF99-4F4A-ADDB-6D549F6C2B3A}" srcOrd="1" destOrd="0" presId="urn:microsoft.com/office/officeart/2008/layout/PictureStrips"/>
    <dgm:cxn modelId="{992BE19E-E881-4DE3-B801-8A3A8F1C2DD9}" type="presParOf" srcId="{82D1DDB7-EB57-4D59-8CF8-9B7C72D82DC9}" destId="{F0C46BD6-900A-48D1-9FAD-2754C702528E}" srcOrd="2" destOrd="0" presId="urn:microsoft.com/office/officeart/2008/layout/PictureStrips"/>
    <dgm:cxn modelId="{1BF60A19-84AA-404E-A554-78CCBBEB7EA9}" type="presParOf" srcId="{F0C46BD6-900A-48D1-9FAD-2754C702528E}" destId="{7A1484AB-ED81-4828-A59A-A7C02ABD2051}" srcOrd="0" destOrd="0" presId="urn:microsoft.com/office/officeart/2008/layout/PictureStrips"/>
    <dgm:cxn modelId="{ACE1F32B-9951-4F12-AB07-AC89293E5711}" type="presParOf" srcId="{F0C46BD6-900A-48D1-9FAD-2754C702528E}" destId="{CBF9AE27-D79A-4132-B013-10F57EDA3847}" srcOrd="1" destOrd="0" presId="urn:microsoft.com/office/officeart/2008/layout/PictureStrips"/>
    <dgm:cxn modelId="{0D6DFCFE-277B-43BA-97EB-EA297F62C0FC}" type="presParOf" srcId="{82D1DDB7-EB57-4D59-8CF8-9B7C72D82DC9}" destId="{58ABDD15-3AA7-41F5-B42E-176060432503}" srcOrd="3" destOrd="0" presId="urn:microsoft.com/office/officeart/2008/layout/PictureStrips"/>
    <dgm:cxn modelId="{01216E1A-FE40-439B-93AC-BCE60DEABC2D}" type="presParOf" srcId="{82D1DDB7-EB57-4D59-8CF8-9B7C72D82DC9}" destId="{A840346B-8A26-4A92-B1A0-42B03AFAB58C}" srcOrd="4" destOrd="0" presId="urn:microsoft.com/office/officeart/2008/layout/PictureStrips"/>
    <dgm:cxn modelId="{683292FC-D565-47EE-BFCE-7B0D041BAA8C}" type="presParOf" srcId="{A840346B-8A26-4A92-B1A0-42B03AFAB58C}" destId="{4B9D9C7A-E144-45EA-962F-E472927984A7}" srcOrd="0" destOrd="0" presId="urn:microsoft.com/office/officeart/2008/layout/PictureStrips"/>
    <dgm:cxn modelId="{2C61D673-E5BC-481E-9B5C-0EA44424C1B1}" type="presParOf" srcId="{A840346B-8A26-4A92-B1A0-42B03AFAB58C}" destId="{F670A29A-1968-41AA-A637-DEB813E5FD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400" dirty="0" err="1" smtClean="0"/>
            <a:t>Xây</a:t>
          </a:r>
          <a:r>
            <a:rPr lang="en-US" sz="2400" dirty="0" smtClean="0"/>
            <a:t> </a:t>
          </a:r>
          <a:r>
            <a:rPr lang="en-US" sz="2400" dirty="0" err="1" smtClean="0"/>
            <a:t>dựng</a:t>
          </a:r>
          <a:r>
            <a:rPr lang="en-US" sz="2400" dirty="0" smtClean="0"/>
            <a:t> game </a:t>
          </a:r>
          <a:r>
            <a:rPr lang="en-US" sz="2400" dirty="0" err="1" smtClean="0"/>
            <a:t>đầy</a:t>
          </a:r>
          <a:r>
            <a:rPr lang="en-US" sz="2400" dirty="0" smtClean="0"/>
            <a:t> </a:t>
          </a:r>
          <a:r>
            <a:rPr lang="en-US" sz="2400" dirty="0" err="1" smtClean="0"/>
            <a:t>đủ</a:t>
          </a:r>
          <a:r>
            <a:rPr lang="en-US" sz="2400" dirty="0" smtClean="0"/>
            <a:t> </a:t>
          </a:r>
          <a:r>
            <a:rPr lang="en-US" sz="2400" dirty="0" err="1" smtClean="0"/>
            <a:t>chức</a:t>
          </a:r>
          <a:r>
            <a:rPr lang="en-US" sz="2400" dirty="0" smtClean="0"/>
            <a:t> </a:t>
          </a:r>
          <a:r>
            <a:rPr lang="en-US" sz="2400" dirty="0" err="1" smtClean="0"/>
            <a:t>năng</a:t>
          </a:r>
          <a:endParaRPr lang="en-US" sz="2400" dirty="0"/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/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/>
        </a:p>
      </dgm:t>
    </dgm:pt>
    <dgm:pt modelId="{CCA1126C-7EE8-413E-B64E-AEA3E895A7C6}">
      <dgm:prSet phldrT="[Text]"/>
      <dgm:spPr/>
      <dgm:t>
        <a:bodyPr/>
        <a:lstStyle/>
        <a:p>
          <a:r>
            <a:rPr lang="en-US" dirty="0" smtClean="0"/>
            <a:t>UNDO</a:t>
          </a:r>
          <a:endParaRPr lang="en-US" dirty="0"/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/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/>
        </a:p>
      </dgm:t>
    </dgm:pt>
    <dgm:pt modelId="{E81E360F-13F0-42DA-8901-FF6CE041E29D}">
      <dgm:prSet phldrT="[Text]"/>
      <dgm:spPr/>
      <dgm:t>
        <a:bodyPr/>
        <a:lstStyle/>
        <a:p>
          <a:r>
            <a:rPr lang="en-US" dirty="0" smtClean="0"/>
            <a:t>MÔ PHỎNG</a:t>
          </a:r>
          <a:endParaRPr lang="en-US" dirty="0"/>
        </a:p>
      </dgm:t>
    </dgm:pt>
    <dgm:pt modelId="{17DD4D9C-175B-4551-AF32-0C32753FF530}" type="parTrans" cxnId="{AAA06A08-F897-444B-8EED-D95E6EEF1004}">
      <dgm:prSet/>
      <dgm:spPr/>
      <dgm:t>
        <a:bodyPr/>
        <a:lstStyle/>
        <a:p>
          <a:endParaRPr lang="en-US"/>
        </a:p>
      </dgm:t>
    </dgm:pt>
    <dgm:pt modelId="{7E3FF35C-4ACE-4E4A-A9F1-F3706B233C6B}" type="sibTrans" cxnId="{AAA06A08-F897-444B-8EED-D95E6EEF1004}">
      <dgm:prSet/>
      <dgm:spPr/>
      <dgm:t>
        <a:bodyPr/>
        <a:lstStyle/>
        <a:p>
          <a:endParaRPr lang="en-US"/>
        </a:p>
      </dgm:t>
    </dgm:pt>
    <dgm:pt modelId="{167DD308-2E6D-431F-AD56-11D9765A9C54}">
      <dgm:prSet phldrT="[Text]"/>
      <dgm:spPr/>
      <dgm:t>
        <a:bodyPr/>
        <a:lstStyle/>
        <a:p>
          <a:r>
            <a:rPr lang="en-US" dirty="0" smtClean="0"/>
            <a:t>SAVE AND EXIT</a:t>
          </a:r>
          <a:endParaRPr lang="en-US" dirty="0"/>
        </a:p>
      </dgm:t>
    </dgm:pt>
    <dgm:pt modelId="{EA35D0FE-3563-4C65-BDC5-5E6AE6B8825F}" type="parTrans" cxnId="{CE6DC563-DA49-4DBA-95DB-402D07456DAC}">
      <dgm:prSet/>
      <dgm:spPr/>
      <dgm:t>
        <a:bodyPr/>
        <a:lstStyle/>
        <a:p>
          <a:endParaRPr lang="en-US"/>
        </a:p>
      </dgm:t>
    </dgm:pt>
    <dgm:pt modelId="{F3F260B1-6DA8-4A71-8D41-A24E32FC02C6}" type="sibTrans" cxnId="{CE6DC563-DA49-4DBA-95DB-402D07456DAC}">
      <dgm:prSet/>
      <dgm:spPr/>
      <dgm:t>
        <a:bodyPr/>
        <a:lstStyle/>
        <a:p>
          <a:endParaRPr lang="en-US"/>
        </a:p>
      </dgm:t>
    </dgm:pt>
    <dgm:pt modelId="{8B452395-42BE-4526-9B7A-AF00E25584AF}">
      <dgm:prSet phldrT="[Text]"/>
      <dgm:spPr/>
      <dgm:t>
        <a:bodyPr/>
        <a:lstStyle/>
        <a:p>
          <a:r>
            <a:rPr lang="en-US" dirty="0" smtClean="0"/>
            <a:t>NEW GAME</a:t>
          </a:r>
          <a:endParaRPr lang="en-US" dirty="0"/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/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/>
        </a:p>
      </dgm:t>
    </dgm:pt>
    <dgm:pt modelId="{1C59B68E-DF41-4738-B3C3-9CA12AF1924C}">
      <dgm:prSet phldrT="[Text]"/>
      <dgm:spPr/>
      <dgm:t>
        <a:bodyPr/>
        <a:lstStyle/>
        <a:p>
          <a:r>
            <a:rPr lang="en-US" dirty="0" smtClean="0"/>
            <a:t>THOÁT</a:t>
          </a:r>
          <a:endParaRPr lang="en-US" dirty="0"/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/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/>
        </a:p>
      </dgm:t>
    </dgm:pt>
    <dgm:pt modelId="{56140C4B-DE38-4C13-BD18-304BD63BF0E8}">
      <dgm:prSet phldrT="[Text]"/>
      <dgm:spPr/>
      <dgm:t>
        <a:bodyPr/>
        <a:lstStyle/>
        <a:p>
          <a:r>
            <a:rPr lang="en-US" dirty="0" smtClean="0"/>
            <a:t>LUẬT CHƠI</a:t>
          </a:r>
          <a:endParaRPr lang="en-US" dirty="0"/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/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/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6"/>
      <dgm:spPr/>
    </dgm:pt>
    <dgm:pt modelId="{690ED734-D8B5-4AED-972D-6078B6AEE144}" type="pres">
      <dgm:prSet presAssocID="{CCA1126C-7EE8-413E-B64E-AEA3E895A7C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EBDAC-37C2-4569-8249-B3C1A5866C16}" type="pres">
      <dgm:prSet presAssocID="{E81E360F-13F0-42DA-8901-FF6CE041E29D}" presName="Accent2" presStyleCnt="0"/>
      <dgm:spPr/>
    </dgm:pt>
    <dgm:pt modelId="{42A94E38-1B12-464F-B4A6-89D437CDABE3}" type="pres">
      <dgm:prSet presAssocID="{E81E360F-13F0-42DA-8901-FF6CE041E29D}" presName="Accent" presStyleLbl="bgShp" presStyleIdx="1" presStyleCnt="6"/>
      <dgm:spPr/>
    </dgm:pt>
    <dgm:pt modelId="{BD843A80-D621-4CA0-8DBC-B86EAFC4B1F2}" type="pres">
      <dgm:prSet presAssocID="{E81E360F-13F0-42DA-8901-FF6CE041E29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9D3F6-76F9-4CB3-9377-713872AC2CA8}" type="pres">
      <dgm:prSet presAssocID="{167DD308-2E6D-431F-AD56-11D9765A9C54}" presName="Accent3" presStyleCnt="0"/>
      <dgm:spPr/>
    </dgm:pt>
    <dgm:pt modelId="{6E59DA7B-3B4E-4304-92BF-2FB97091D285}" type="pres">
      <dgm:prSet presAssocID="{167DD308-2E6D-431F-AD56-11D9765A9C54}" presName="Accent" presStyleLbl="bgShp" presStyleIdx="2" presStyleCnt="6"/>
      <dgm:spPr/>
    </dgm:pt>
    <dgm:pt modelId="{204CBD34-7BA1-49E5-A8E9-8BAAE56BFA2A}" type="pres">
      <dgm:prSet presAssocID="{167DD308-2E6D-431F-AD56-11D9765A9C5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60541-43F1-459C-89E8-9F3B09FC4E21}" type="pres">
      <dgm:prSet presAssocID="{8B452395-42BE-4526-9B7A-AF00E25584AF}" presName="Accent4" presStyleCnt="0"/>
      <dgm:spPr/>
    </dgm:pt>
    <dgm:pt modelId="{C7A83BE5-65DA-4631-81B8-81CDC1030828}" type="pres">
      <dgm:prSet presAssocID="{8B452395-42BE-4526-9B7A-AF00E25584AF}" presName="Accent" presStyleLbl="bgShp" presStyleIdx="3" presStyleCnt="6"/>
      <dgm:spPr/>
    </dgm:pt>
    <dgm:pt modelId="{A96FB69E-E3D7-41D3-98EA-CF406E5C0A0D}" type="pres">
      <dgm:prSet presAssocID="{8B452395-42BE-4526-9B7A-AF00E25584A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52B8F-32D9-4B62-9709-72BB664CB94E}" type="pres">
      <dgm:prSet presAssocID="{1C59B68E-DF41-4738-B3C3-9CA12AF1924C}" presName="Accent5" presStyleCnt="0"/>
      <dgm:spPr/>
    </dgm:pt>
    <dgm:pt modelId="{EB36E697-359C-4D8F-AA60-D3F15C047F1C}" type="pres">
      <dgm:prSet presAssocID="{1C59B68E-DF41-4738-B3C3-9CA12AF1924C}" presName="Accent" presStyleLbl="bgShp" presStyleIdx="4" presStyleCnt="6"/>
      <dgm:spPr/>
    </dgm:pt>
    <dgm:pt modelId="{BB3FA14E-9B05-4C3B-82E2-ADF9767074EB}" type="pres">
      <dgm:prSet presAssocID="{1C59B68E-DF41-4738-B3C3-9CA12AF1924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B4447-8BE4-4EF2-810A-2852B434806A}" type="pres">
      <dgm:prSet presAssocID="{56140C4B-DE38-4C13-BD18-304BD63BF0E8}" presName="Accent6" presStyleCnt="0"/>
      <dgm:spPr/>
    </dgm:pt>
    <dgm:pt modelId="{4FCB88DB-48CD-4497-AD5D-446733CFB23B}" type="pres">
      <dgm:prSet presAssocID="{56140C4B-DE38-4C13-BD18-304BD63BF0E8}" presName="Accent" presStyleLbl="bgShp" presStyleIdx="5" presStyleCnt="6"/>
      <dgm:spPr/>
    </dgm:pt>
    <dgm:pt modelId="{1E003A9A-5508-40C1-85F2-4F0277B70038}" type="pres">
      <dgm:prSet presAssocID="{56140C4B-DE38-4C13-BD18-304BD63BF0E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DB093-2B36-4B09-81FB-C75A0877B357}" type="presOf" srcId="{56140C4B-DE38-4C13-BD18-304BD63BF0E8}" destId="{1E003A9A-5508-40C1-85F2-4F0277B70038}" srcOrd="0" destOrd="0" presId="urn:microsoft.com/office/officeart/2011/layout/HexagonRadial"/>
    <dgm:cxn modelId="{349B0045-5FE4-4123-BEB1-4BB82A861F1D}" srcId="{6FCA6424-4BB1-4741-B2B3-EDDC4C0FE27E}" destId="{56140C4B-DE38-4C13-BD18-304BD63BF0E8}" srcOrd="5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3" destOrd="0" parTransId="{491576A5-F104-45D1-9745-E036FEAE9AAF}" sibTransId="{ECDAA480-FCBA-409A-97DF-6462B76CBFD5}"/>
    <dgm:cxn modelId="{C059E36B-9647-46C4-8D56-FE9C3C126220}" type="presOf" srcId="{167DD308-2E6D-431F-AD56-11D9765A9C54}" destId="{204CBD34-7BA1-49E5-A8E9-8BAAE56BFA2A}" srcOrd="0" destOrd="0" presId="urn:microsoft.com/office/officeart/2011/layout/HexagonRadial"/>
    <dgm:cxn modelId="{AAA06A08-F897-444B-8EED-D95E6EEF1004}" srcId="{6FCA6424-4BB1-4741-B2B3-EDDC4C0FE27E}" destId="{E81E360F-13F0-42DA-8901-FF6CE041E29D}" srcOrd="1" destOrd="0" parTransId="{17DD4D9C-175B-4551-AF32-0C32753FF530}" sibTransId="{7E3FF35C-4ACE-4E4A-A9F1-F3706B233C6B}"/>
    <dgm:cxn modelId="{CE749907-BD7F-4733-AB15-A0008C01F2DC}" type="presOf" srcId="{E81E360F-13F0-42DA-8901-FF6CE041E29D}" destId="{BD843A80-D621-4CA0-8DBC-B86EAFC4B1F2}" srcOrd="0" destOrd="0" presId="urn:microsoft.com/office/officeart/2011/layout/HexagonRadial"/>
    <dgm:cxn modelId="{4132BFD1-652D-4C80-83FB-5E0F07CD9F56}" type="presOf" srcId="{1C59B68E-DF41-4738-B3C3-9CA12AF1924C}" destId="{BB3FA14E-9B05-4C3B-82E2-ADF9767074EB}" srcOrd="0" destOrd="0" presId="urn:microsoft.com/office/officeart/2011/layout/HexagonRadial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547654BB-B98F-432E-A76E-4916B42A70FE}" type="presOf" srcId="{8B452395-42BE-4526-9B7A-AF00E25584AF}" destId="{A96FB69E-E3D7-41D3-98EA-CF406E5C0A0D}" srcOrd="0" destOrd="0" presId="urn:microsoft.com/office/officeart/2011/layout/HexagonRadial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19D8DBC7-2BE9-4387-A541-C28486DAE3EF}" srcId="{6FCA6424-4BB1-4741-B2B3-EDDC4C0FE27E}" destId="{1C59B68E-DF41-4738-B3C3-9CA12AF1924C}" srcOrd="4" destOrd="0" parTransId="{3A1A97FA-55D7-4745-B3A8-AD839FE73616}" sibTransId="{68B632EA-1515-43E2-AD25-69CDEF111112}"/>
    <dgm:cxn modelId="{CE6DC563-DA49-4DBA-95DB-402D07456DAC}" srcId="{6FCA6424-4BB1-4741-B2B3-EDDC4C0FE27E}" destId="{167DD308-2E6D-431F-AD56-11D9765A9C54}" srcOrd="2" destOrd="0" parTransId="{EA35D0FE-3563-4C65-BDC5-5E6AE6B8825F}" sibTransId="{F3F260B1-6DA8-4A71-8D41-A24E32FC02C6}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87C20695-F6A5-4D51-B0E8-9F37E689EAF7}" type="presParOf" srcId="{4764F5A2-E3B4-4173-A1AA-E5B718D38736}" destId="{6BCEBDAC-37C2-4569-8249-B3C1A5866C16}" srcOrd="3" destOrd="0" presId="urn:microsoft.com/office/officeart/2011/layout/HexagonRadial"/>
    <dgm:cxn modelId="{074E49E3-5F02-4114-A0E5-FE37755F6CE6}" type="presParOf" srcId="{6BCEBDAC-37C2-4569-8249-B3C1A5866C16}" destId="{42A94E38-1B12-464F-B4A6-89D437CDABE3}" srcOrd="0" destOrd="0" presId="urn:microsoft.com/office/officeart/2011/layout/HexagonRadial"/>
    <dgm:cxn modelId="{39994F4A-4DF5-4A1E-A048-BFD371CCC734}" type="presParOf" srcId="{4764F5A2-E3B4-4173-A1AA-E5B718D38736}" destId="{BD843A80-D621-4CA0-8DBC-B86EAFC4B1F2}" srcOrd="4" destOrd="0" presId="urn:microsoft.com/office/officeart/2011/layout/HexagonRadial"/>
    <dgm:cxn modelId="{EA3218A7-B622-4446-AC91-57D64AD98F96}" type="presParOf" srcId="{4764F5A2-E3B4-4173-A1AA-E5B718D38736}" destId="{4949D3F6-76F9-4CB3-9377-713872AC2CA8}" srcOrd="5" destOrd="0" presId="urn:microsoft.com/office/officeart/2011/layout/HexagonRadial"/>
    <dgm:cxn modelId="{CE34F6A6-3150-466F-8050-06DB69FCC541}" type="presParOf" srcId="{4949D3F6-76F9-4CB3-9377-713872AC2CA8}" destId="{6E59DA7B-3B4E-4304-92BF-2FB97091D285}" srcOrd="0" destOrd="0" presId="urn:microsoft.com/office/officeart/2011/layout/HexagonRadial"/>
    <dgm:cxn modelId="{7CD56669-F1B7-4A4D-8B8E-0DF6D49267AD}" type="presParOf" srcId="{4764F5A2-E3B4-4173-A1AA-E5B718D38736}" destId="{204CBD34-7BA1-49E5-A8E9-8BAAE56BFA2A}" srcOrd="6" destOrd="0" presId="urn:microsoft.com/office/officeart/2011/layout/HexagonRadial"/>
    <dgm:cxn modelId="{2BBC4263-00E5-4C9A-89B4-62655418F317}" type="presParOf" srcId="{4764F5A2-E3B4-4173-A1AA-E5B718D38736}" destId="{3C260541-43F1-459C-89E8-9F3B09FC4E21}" srcOrd="7" destOrd="0" presId="urn:microsoft.com/office/officeart/2011/layout/HexagonRadial"/>
    <dgm:cxn modelId="{170990CB-5468-43DE-809A-02C2F8ABD27C}" type="presParOf" srcId="{3C260541-43F1-459C-89E8-9F3B09FC4E21}" destId="{C7A83BE5-65DA-4631-81B8-81CDC1030828}" srcOrd="0" destOrd="0" presId="urn:microsoft.com/office/officeart/2011/layout/HexagonRadial"/>
    <dgm:cxn modelId="{FD2C8971-0C6B-4CA9-9927-582E25B09E63}" type="presParOf" srcId="{4764F5A2-E3B4-4173-A1AA-E5B718D38736}" destId="{A96FB69E-E3D7-41D3-98EA-CF406E5C0A0D}" srcOrd="8" destOrd="0" presId="urn:microsoft.com/office/officeart/2011/layout/HexagonRadial"/>
    <dgm:cxn modelId="{DBE995AC-FEEC-48D2-96A8-16E6A1FA7E57}" type="presParOf" srcId="{4764F5A2-E3B4-4173-A1AA-E5B718D38736}" destId="{A5C52B8F-32D9-4B62-9709-72BB664CB94E}" srcOrd="9" destOrd="0" presId="urn:microsoft.com/office/officeart/2011/layout/HexagonRadial"/>
    <dgm:cxn modelId="{B4D02F55-0BAB-4D19-85BF-9A5165C8A60E}" type="presParOf" srcId="{A5C52B8F-32D9-4B62-9709-72BB664CB94E}" destId="{EB36E697-359C-4D8F-AA60-D3F15C047F1C}" srcOrd="0" destOrd="0" presId="urn:microsoft.com/office/officeart/2011/layout/HexagonRadial"/>
    <dgm:cxn modelId="{AE55DBF7-D730-4100-A8D9-28DBF52FE3AB}" type="presParOf" srcId="{4764F5A2-E3B4-4173-A1AA-E5B718D38736}" destId="{BB3FA14E-9B05-4C3B-82E2-ADF9767074EB}" srcOrd="10" destOrd="0" presId="urn:microsoft.com/office/officeart/2011/layout/HexagonRadial"/>
    <dgm:cxn modelId="{02A77B33-86F2-4EF5-9BF0-219AD81F5382}" type="presParOf" srcId="{4764F5A2-E3B4-4173-A1AA-E5B718D38736}" destId="{BF9B4447-8BE4-4EF2-810A-2852B434806A}" srcOrd="11" destOrd="0" presId="urn:microsoft.com/office/officeart/2011/layout/HexagonRadial"/>
    <dgm:cxn modelId="{E03CB011-A12D-436A-9D32-3FE3151C22E4}" type="presParOf" srcId="{BF9B4447-8BE4-4EF2-810A-2852B434806A}" destId="{4FCB88DB-48CD-4497-AD5D-446733CFB23B}" srcOrd="0" destOrd="0" presId="urn:microsoft.com/office/officeart/2011/layout/HexagonRadial"/>
    <dgm:cxn modelId="{C76EC8D2-8EF6-49E0-83E8-9E61B944FC98}" type="presParOf" srcId="{4764F5A2-E3B4-4173-A1AA-E5B718D38736}" destId="{1E003A9A-5508-40C1-85F2-4F0277B7003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1800" dirty="0" err="1" smtClean="0"/>
            <a:t>Ngăn</a:t>
          </a:r>
          <a:r>
            <a:rPr lang="en-US" sz="1800" dirty="0" smtClean="0"/>
            <a:t> </a:t>
          </a:r>
          <a:r>
            <a:rPr lang="en-US" sz="1800" dirty="0" err="1" smtClean="0"/>
            <a:t>xếp</a:t>
          </a:r>
          <a:r>
            <a:rPr lang="en-US" sz="1800" dirty="0" smtClean="0"/>
            <a:t> </a:t>
          </a:r>
          <a:r>
            <a:rPr lang="en-US" sz="1800" dirty="0" err="1" smtClean="0"/>
            <a:t>có</a:t>
          </a:r>
          <a:r>
            <a:rPr lang="en-US" sz="1800" dirty="0" smtClean="0"/>
            <a:t> </a:t>
          </a:r>
          <a:r>
            <a:rPr lang="en-US" sz="1800" dirty="0" err="1" smtClean="0"/>
            <a:t>nhiều</a:t>
          </a:r>
          <a:r>
            <a:rPr lang="en-US" sz="1800" dirty="0" smtClean="0"/>
            <a:t> </a:t>
          </a:r>
          <a:r>
            <a:rPr lang="en-US" sz="1800" dirty="0" err="1" smtClean="0"/>
            <a:t>ứng</a:t>
          </a:r>
          <a:r>
            <a:rPr lang="en-US" sz="1800" dirty="0" smtClean="0"/>
            <a:t> </a:t>
          </a:r>
          <a:r>
            <a:rPr lang="en-US" sz="1800" dirty="0" err="1" smtClean="0"/>
            <a:t>dụng</a:t>
          </a:r>
          <a:r>
            <a:rPr lang="en-US" sz="1800" dirty="0" smtClean="0"/>
            <a:t> </a:t>
          </a:r>
          <a:r>
            <a:rPr lang="en-US" sz="1800" dirty="0" err="1" smtClean="0"/>
            <a:t>trong</a:t>
          </a:r>
          <a:r>
            <a:rPr lang="en-US" sz="1800" dirty="0" smtClean="0"/>
            <a:t> </a:t>
          </a:r>
          <a:r>
            <a:rPr lang="en-US" sz="1800" dirty="0" err="1" smtClean="0"/>
            <a:t>khoa</a:t>
          </a:r>
          <a:r>
            <a:rPr lang="en-US" sz="1800" dirty="0" smtClean="0"/>
            <a:t> </a:t>
          </a:r>
          <a:r>
            <a:rPr lang="en-US" sz="1800" dirty="0" err="1" smtClean="0"/>
            <a:t>học</a:t>
          </a:r>
          <a:r>
            <a:rPr lang="en-US" sz="1800" dirty="0" smtClean="0"/>
            <a:t> </a:t>
          </a:r>
          <a:r>
            <a:rPr lang="en-US" sz="1800" dirty="0" err="1" smtClean="0"/>
            <a:t>máy</a:t>
          </a:r>
          <a:r>
            <a:rPr lang="en-US" sz="1800" dirty="0" smtClean="0"/>
            <a:t> </a:t>
          </a:r>
          <a:r>
            <a:rPr lang="en-US" sz="1800" dirty="0" err="1" smtClean="0"/>
            <a:t>tính</a:t>
          </a:r>
          <a:r>
            <a:rPr lang="en-US" sz="1800" dirty="0" smtClean="0"/>
            <a:t> </a:t>
          </a:r>
          <a:r>
            <a:rPr lang="en-US" sz="1800" dirty="0" err="1" smtClean="0"/>
            <a:t>và</a:t>
          </a:r>
          <a:r>
            <a:rPr lang="en-US" sz="1800" dirty="0" smtClean="0"/>
            <a:t> </a:t>
          </a:r>
          <a:r>
            <a:rPr lang="en-US" sz="1800" dirty="0" err="1" smtClean="0"/>
            <a:t>cài</a:t>
          </a:r>
          <a:r>
            <a:rPr lang="en-US" sz="1800" dirty="0" smtClean="0"/>
            <a:t> </a:t>
          </a:r>
          <a:r>
            <a:rPr lang="en-US" sz="1800" dirty="0" err="1" smtClean="0"/>
            <a:t>đặt</a:t>
          </a:r>
          <a:r>
            <a:rPr lang="en-US" sz="1800" dirty="0" smtClean="0"/>
            <a:t> game. </a:t>
          </a:r>
          <a:endParaRPr lang="en-US" sz="1800" dirty="0"/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/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/>
        </a:p>
      </dgm:t>
    </dgm:pt>
    <dgm:pt modelId="{9A3C00D4-DF2B-4CB1-83FA-FD202C1F7749}">
      <dgm:prSet custT="1"/>
      <dgm:spPr/>
      <dgm:t>
        <a:bodyPr/>
        <a:lstStyle/>
        <a:p>
          <a:r>
            <a:rPr lang="en-US" sz="1800" dirty="0" smtClean="0"/>
            <a:t>Game </a:t>
          </a:r>
          <a:r>
            <a:rPr lang="en-US" sz="1800" dirty="0" err="1" smtClean="0"/>
            <a:t>caro</a:t>
          </a:r>
          <a:r>
            <a:rPr lang="en-US" sz="1800" dirty="0" smtClean="0"/>
            <a:t> </a:t>
          </a:r>
          <a:r>
            <a:rPr lang="en-US" sz="1800" dirty="0" err="1" smtClean="0"/>
            <a:t>cũng</a:t>
          </a:r>
          <a:r>
            <a:rPr lang="en-US" sz="1800" dirty="0" smtClean="0"/>
            <a:t> </a:t>
          </a:r>
          <a:r>
            <a:rPr lang="en-US" sz="1800" dirty="0" err="1" smtClean="0"/>
            <a:t>là</a:t>
          </a:r>
          <a:r>
            <a:rPr lang="en-US" sz="1800" dirty="0" smtClean="0"/>
            <a:t> </a:t>
          </a:r>
          <a:r>
            <a:rPr lang="en-US" sz="1800" dirty="0" err="1" smtClean="0"/>
            <a:t>một</a:t>
          </a:r>
          <a:r>
            <a:rPr lang="en-US" sz="1800" dirty="0" smtClean="0"/>
            <a:t> </a:t>
          </a:r>
          <a:r>
            <a:rPr lang="en-US" sz="1800" dirty="0" err="1" smtClean="0"/>
            <a:t>ứng</a:t>
          </a:r>
          <a:r>
            <a:rPr lang="en-US" sz="1800" dirty="0" smtClean="0"/>
            <a:t> </a:t>
          </a:r>
          <a:r>
            <a:rPr lang="en-US" sz="1800" dirty="0" err="1" smtClean="0"/>
            <a:t>dụng</a:t>
          </a:r>
          <a:r>
            <a:rPr lang="en-US" sz="1800" dirty="0" smtClean="0"/>
            <a:t> </a:t>
          </a:r>
          <a:r>
            <a:rPr lang="en-US" sz="1800" dirty="0" err="1" smtClean="0"/>
            <a:t>được</a:t>
          </a:r>
          <a:r>
            <a:rPr lang="en-US" sz="1800" dirty="0" smtClean="0"/>
            <a:t> </a:t>
          </a:r>
          <a:r>
            <a:rPr lang="en-US" sz="1800" dirty="0" err="1" smtClean="0"/>
            <a:t>cài</a:t>
          </a:r>
          <a:r>
            <a:rPr lang="en-US" sz="1800" dirty="0" smtClean="0"/>
            <a:t> </a:t>
          </a:r>
          <a:r>
            <a:rPr lang="en-US" sz="1800" dirty="0" err="1" smtClean="0"/>
            <a:t>đặt</a:t>
          </a:r>
          <a:r>
            <a:rPr lang="en-US" sz="1800" dirty="0" smtClean="0"/>
            <a:t> </a:t>
          </a:r>
          <a:r>
            <a:rPr lang="en-US" sz="1800" dirty="0" err="1" smtClean="0"/>
            <a:t>từ</a:t>
          </a:r>
          <a:r>
            <a:rPr lang="en-US" sz="1800" dirty="0" smtClean="0"/>
            <a:t> stack </a:t>
          </a:r>
          <a:r>
            <a:rPr lang="en-US" sz="1800" dirty="0" err="1" smtClean="0"/>
            <a:t>để</a:t>
          </a:r>
          <a:r>
            <a:rPr lang="en-US" sz="1800" dirty="0" smtClean="0"/>
            <a:t> </a:t>
          </a:r>
          <a:r>
            <a:rPr lang="en-US" sz="1800" dirty="0" err="1" smtClean="0"/>
            <a:t>lưu</a:t>
          </a:r>
          <a:r>
            <a:rPr lang="en-US" sz="1800" dirty="0" smtClean="0"/>
            <a:t> </a:t>
          </a:r>
          <a:r>
            <a:rPr lang="en-US" sz="1800" dirty="0" err="1" smtClean="0"/>
            <a:t>trữ</a:t>
          </a:r>
          <a:r>
            <a:rPr lang="en-US" sz="1800" dirty="0" smtClean="0"/>
            <a:t> </a:t>
          </a:r>
          <a:r>
            <a:rPr lang="en-US" sz="1800" dirty="0" err="1" smtClean="0"/>
            <a:t>dữ</a:t>
          </a:r>
          <a:r>
            <a:rPr lang="en-US" sz="1800" dirty="0" smtClean="0"/>
            <a:t> </a:t>
          </a:r>
          <a:r>
            <a:rPr lang="en-US" sz="1800" dirty="0" err="1" smtClean="0"/>
            <a:t>liệu</a:t>
          </a:r>
          <a:r>
            <a:rPr lang="en-US" sz="1800" dirty="0" smtClean="0"/>
            <a:t> </a:t>
          </a:r>
          <a:r>
            <a:rPr lang="en-US" sz="1800" dirty="0" err="1" smtClean="0"/>
            <a:t>bàn</a:t>
          </a:r>
          <a:r>
            <a:rPr lang="en-US" sz="1800" dirty="0" smtClean="0"/>
            <a:t> </a:t>
          </a:r>
          <a:r>
            <a:rPr lang="en-US" sz="1800" dirty="0" err="1" smtClean="0"/>
            <a:t>cờ</a:t>
          </a:r>
          <a:r>
            <a:rPr lang="en-US" sz="1800" dirty="0" smtClean="0"/>
            <a:t>.</a:t>
          </a:r>
          <a:endParaRPr lang="en-US" sz="1800" dirty="0"/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/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/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41519" custLinFactNeighborX="-6964" custLinFactNeighborY="-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28088" custScaleY="136898" custLinFactNeighborX="-4954" custLinFactNeighborY="-11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 smtClean="0"/>
            <a:t>+ </a:t>
          </a:r>
          <a:r>
            <a:rPr lang="en-US" dirty="0" err="1" smtClean="0"/>
            <a:t>FormNhapThongTin</a:t>
          </a:r>
          <a:endParaRPr lang="en-US" dirty="0"/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/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/>
        </a:p>
      </dgm:t>
    </dgm:pt>
    <dgm:pt modelId="{82CF87B1-8104-4068-A92B-D3C4642190C0}">
      <dgm:prSet/>
      <dgm:spPr/>
      <dgm:t>
        <a:bodyPr/>
        <a:lstStyle/>
        <a:p>
          <a:r>
            <a:rPr lang="en-US" dirty="0" smtClean="0"/>
            <a:t>+ </a:t>
          </a:r>
          <a:r>
            <a:rPr lang="en-US" dirty="0" err="1" smtClean="0"/>
            <a:t>FormGame</a:t>
          </a:r>
          <a:r>
            <a:rPr lang="en-US" dirty="0" smtClean="0"/>
            <a:t> </a:t>
          </a:r>
          <a:endParaRPr lang="en-US" dirty="0"/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/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/>
        </a:p>
      </dgm:t>
    </dgm:pt>
    <dgm:pt modelId="{85B01299-467F-4413-937A-C8530DBBB6E0}">
      <dgm:prSet/>
      <dgm:spPr/>
      <dgm:t>
        <a:bodyPr/>
        <a:lstStyle/>
        <a:p>
          <a:r>
            <a:rPr lang="en-US" dirty="0" smtClean="0"/>
            <a:t>+ </a:t>
          </a:r>
          <a:r>
            <a:rPr lang="en-US" dirty="0" err="1" smtClean="0"/>
            <a:t>FormChienThang</a:t>
          </a:r>
          <a:endParaRPr lang="en-US" dirty="0"/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/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/>
        </a:p>
      </dgm:t>
    </dgm:pt>
    <dgm:pt modelId="{7452F8E0-6139-4872-B615-AF286B17FC22}">
      <dgm:prSet/>
      <dgm:spPr/>
      <dgm:t>
        <a:bodyPr/>
        <a:lstStyle/>
        <a:p>
          <a:r>
            <a:rPr lang="en-US" dirty="0" smtClean="0"/>
            <a:t>+ </a:t>
          </a:r>
          <a:r>
            <a:rPr lang="en-US" dirty="0" err="1" smtClean="0"/>
            <a:t>FormHuongDan</a:t>
          </a:r>
          <a:r>
            <a:rPr lang="en-US" dirty="0" smtClean="0"/>
            <a:t> </a:t>
          </a:r>
          <a:endParaRPr lang="en-US" dirty="0"/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/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/>
        </a:p>
      </dgm:t>
    </dgm:pt>
    <dgm:pt modelId="{E3433A74-603A-466C-B1D8-6CE24008D0C2}">
      <dgm:prSet/>
      <dgm:spPr/>
      <dgm:t>
        <a:bodyPr/>
        <a:lstStyle/>
        <a:p>
          <a:r>
            <a:rPr lang="en-US" dirty="0" smtClean="0"/>
            <a:t>+ </a:t>
          </a:r>
          <a:r>
            <a:rPr lang="en-US" dirty="0" err="1" smtClean="0"/>
            <a:t>FormThoat</a:t>
          </a:r>
          <a:r>
            <a:rPr lang="en-US" dirty="0" smtClean="0"/>
            <a:t> 	</a:t>
          </a:r>
          <a:endParaRPr lang="en-US" dirty="0"/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/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/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  <dgm:t>
        <a:bodyPr/>
        <a:lstStyle/>
        <a:p>
          <a:endParaRPr lang="en-US"/>
        </a:p>
      </dgm:t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C4BADE49-382B-458A-B241-A0BD473E199D}" type="presOf" srcId="{85B01299-467F-4413-937A-C8530DBBB6E0}" destId="{7E4C8709-18A1-4818-A59B-B8B5F89DA96D}" srcOrd="0" destOrd="0" presId="urn:microsoft.com/office/officeart/2008/layout/VerticalCurvedList"/>
    <dgm:cxn modelId="{CE853B2E-40A9-41A8-94E0-193FA64732DB}" type="presOf" srcId="{7452F8E0-6139-4872-B615-AF286B17FC22}" destId="{59D97D4F-9120-47AC-BB21-FA94833659C5}" srcOrd="0" destOrd="0" presId="urn:microsoft.com/office/officeart/2008/layout/VerticalCurvedList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AC5FEDA2-B0FC-46E2-BA17-9AE30D652D85}" type="presOf" srcId="{BDAFBAC4-5B6F-42D0-BC8D-8216E46EC75C}" destId="{8DE500D9-4509-41EF-9DBF-6A641B070CB2}" srcOrd="0" destOrd="0" presId="urn:microsoft.com/office/officeart/2008/layout/VerticalCurvedList"/>
    <dgm:cxn modelId="{FF413C7A-46AA-46CE-B65B-1C178E2C97B0}" type="presOf" srcId="{8F45ED8F-D448-4753-99DD-743CA9167866}" destId="{E61BDD78-FFD5-4EA3-8558-719691E250E3}" srcOrd="0" destOrd="0" presId="urn:microsoft.com/office/officeart/2008/layout/VerticalCurvedList"/>
    <dgm:cxn modelId="{3A68B766-98CF-4C81-BFCE-A9D08CABE2FC}" type="presOf" srcId="{82CF87B1-8104-4068-A92B-D3C4642190C0}" destId="{807510E6-E765-401C-96C3-414BDA5E3CB8}" srcOrd="0" destOrd="0" presId="urn:microsoft.com/office/officeart/2008/layout/VerticalCurvedList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733EE7B8-060D-44C1-821B-9DB3C16695B8}" type="presOf" srcId="{A9730681-81F2-4FEB-AE4C-775F672D9DE4}" destId="{12AFBFFD-1C5F-4DAC-A682-B499445DF265}" srcOrd="0" destOrd="0" presId="urn:microsoft.com/office/officeart/2008/layout/VerticalCurvedList"/>
    <dgm:cxn modelId="{165DB828-DEC6-4C9F-A672-DBAEE78DE6A0}" type="presOf" srcId="{E3433A74-603A-466C-B1D8-6CE24008D0C2}" destId="{51109574-B1E6-4500-910C-CA51A5386D26}" srcOrd="0" destOrd="0" presId="urn:microsoft.com/office/officeart/2008/layout/VerticalCurvedList"/>
    <dgm:cxn modelId="{1F40B40E-3C46-410C-90CE-A3C3546706D6}" type="presParOf" srcId="{12AFBFFD-1C5F-4DAC-A682-B499445DF265}" destId="{59440C85-C036-421F-88EC-60D323007B85}" srcOrd="0" destOrd="0" presId="urn:microsoft.com/office/officeart/2008/layout/VerticalCurvedList"/>
    <dgm:cxn modelId="{9F58D2BB-3903-41E8-BDC0-5CEA69238B06}" type="presParOf" srcId="{59440C85-C036-421F-88EC-60D323007B85}" destId="{C90E54EC-78A0-41FD-8A9B-C28C91D8FA48}" srcOrd="0" destOrd="0" presId="urn:microsoft.com/office/officeart/2008/layout/VerticalCurvedList"/>
    <dgm:cxn modelId="{DAB29392-4CB8-481F-AD39-1DB788C16631}" type="presParOf" srcId="{C90E54EC-78A0-41FD-8A9B-C28C91D8FA48}" destId="{4CACD6FC-EDB9-4DE7-835C-AE0AB71C5A06}" srcOrd="0" destOrd="0" presId="urn:microsoft.com/office/officeart/2008/layout/VerticalCurvedList"/>
    <dgm:cxn modelId="{73C54818-D622-44A8-B0DB-3CCD052ED22B}" type="presParOf" srcId="{C90E54EC-78A0-41FD-8A9B-C28C91D8FA48}" destId="{E61BDD78-FFD5-4EA3-8558-719691E250E3}" srcOrd="1" destOrd="0" presId="urn:microsoft.com/office/officeart/2008/layout/VerticalCurvedList"/>
    <dgm:cxn modelId="{BDE763F1-B0AC-4829-90FA-2E4C5E1F3C77}" type="presParOf" srcId="{C90E54EC-78A0-41FD-8A9B-C28C91D8FA48}" destId="{8415BD8E-1041-4BBF-89E6-5B86B8726F9B}" srcOrd="2" destOrd="0" presId="urn:microsoft.com/office/officeart/2008/layout/VerticalCurvedList"/>
    <dgm:cxn modelId="{D95245E3-CD39-4F3A-A5C3-320F4D86EB00}" type="presParOf" srcId="{C90E54EC-78A0-41FD-8A9B-C28C91D8FA48}" destId="{FBBC58F8-0CDF-4389-8591-CEF8443518B4}" srcOrd="3" destOrd="0" presId="urn:microsoft.com/office/officeart/2008/layout/VerticalCurvedList"/>
    <dgm:cxn modelId="{A34A86A1-014E-4466-84F6-7A0A283B7477}" type="presParOf" srcId="{59440C85-C036-421F-88EC-60D323007B85}" destId="{8DE500D9-4509-41EF-9DBF-6A641B070CB2}" srcOrd="1" destOrd="0" presId="urn:microsoft.com/office/officeart/2008/layout/VerticalCurvedList"/>
    <dgm:cxn modelId="{2478DD97-7BEE-401E-BF0D-50F2992540AD}" type="presParOf" srcId="{59440C85-C036-421F-88EC-60D323007B85}" destId="{D021BE2D-24DB-4CF9-9E94-11427F8BA411}" srcOrd="2" destOrd="0" presId="urn:microsoft.com/office/officeart/2008/layout/VerticalCurvedList"/>
    <dgm:cxn modelId="{BF8E8BF2-4E75-440B-9229-BD9A705BABE5}" type="presParOf" srcId="{D021BE2D-24DB-4CF9-9E94-11427F8BA411}" destId="{E1ABE367-8077-4FB1-8C5D-211A35EE6029}" srcOrd="0" destOrd="0" presId="urn:microsoft.com/office/officeart/2008/layout/VerticalCurvedList"/>
    <dgm:cxn modelId="{075575AA-1ED5-449E-9859-0729070E99A2}" type="presParOf" srcId="{59440C85-C036-421F-88EC-60D323007B85}" destId="{807510E6-E765-401C-96C3-414BDA5E3CB8}" srcOrd="3" destOrd="0" presId="urn:microsoft.com/office/officeart/2008/layout/VerticalCurvedList"/>
    <dgm:cxn modelId="{0C5230BB-0715-42E3-9F22-B495F98BD38F}" type="presParOf" srcId="{59440C85-C036-421F-88EC-60D323007B85}" destId="{CFC78D17-3019-4FEA-AAD1-73D807DE6530}" srcOrd="4" destOrd="0" presId="urn:microsoft.com/office/officeart/2008/layout/VerticalCurvedList"/>
    <dgm:cxn modelId="{1BA3C871-AA32-4841-B40B-1F080822C01E}" type="presParOf" srcId="{CFC78D17-3019-4FEA-AAD1-73D807DE6530}" destId="{F2A23874-C721-4628-97FB-2DDB7B8072CC}" srcOrd="0" destOrd="0" presId="urn:microsoft.com/office/officeart/2008/layout/VerticalCurvedList"/>
    <dgm:cxn modelId="{38FF3CB2-3A49-45AD-9CA5-22966745C640}" type="presParOf" srcId="{59440C85-C036-421F-88EC-60D323007B85}" destId="{7E4C8709-18A1-4818-A59B-B8B5F89DA96D}" srcOrd="5" destOrd="0" presId="urn:microsoft.com/office/officeart/2008/layout/VerticalCurvedList"/>
    <dgm:cxn modelId="{C4A9F0B9-0AA8-4C05-9AC6-AB4B6AFB0B2F}" type="presParOf" srcId="{59440C85-C036-421F-88EC-60D323007B85}" destId="{0DB6BE4E-05DF-49DC-9A93-B27B9A1D34F3}" srcOrd="6" destOrd="0" presId="urn:microsoft.com/office/officeart/2008/layout/VerticalCurvedList"/>
    <dgm:cxn modelId="{BD3DF103-70F7-4D6E-864B-E5EDD8EF9BAD}" type="presParOf" srcId="{0DB6BE4E-05DF-49DC-9A93-B27B9A1D34F3}" destId="{8FC2868F-E9FC-412B-BE9C-49E44CA45817}" srcOrd="0" destOrd="0" presId="urn:microsoft.com/office/officeart/2008/layout/VerticalCurvedList"/>
    <dgm:cxn modelId="{08D1A43C-329E-4B53-B966-41DA427ED009}" type="presParOf" srcId="{59440C85-C036-421F-88EC-60D323007B85}" destId="{59D97D4F-9120-47AC-BB21-FA94833659C5}" srcOrd="7" destOrd="0" presId="urn:microsoft.com/office/officeart/2008/layout/VerticalCurvedList"/>
    <dgm:cxn modelId="{6C0AB6EC-0B85-4A86-8A00-CC351AD10A5A}" type="presParOf" srcId="{59440C85-C036-421F-88EC-60D323007B85}" destId="{9C2E9E9F-D3FD-408D-9668-76196835A181}" srcOrd="8" destOrd="0" presId="urn:microsoft.com/office/officeart/2008/layout/VerticalCurvedList"/>
    <dgm:cxn modelId="{C80F7E27-D241-454B-B485-2F65B1EAFB98}" type="presParOf" srcId="{9C2E9E9F-D3FD-408D-9668-76196835A181}" destId="{0B5283E7-D11A-46B3-A18D-165A649689EE}" srcOrd="0" destOrd="0" presId="urn:microsoft.com/office/officeart/2008/layout/VerticalCurvedList"/>
    <dgm:cxn modelId="{CC4A4FDF-ED56-40DD-98D3-8CC91C30B813}" type="presParOf" srcId="{59440C85-C036-421F-88EC-60D323007B85}" destId="{51109574-B1E6-4500-910C-CA51A5386D26}" srcOrd="9" destOrd="0" presId="urn:microsoft.com/office/officeart/2008/layout/VerticalCurvedList"/>
    <dgm:cxn modelId="{3FDB9B75-0CDB-476C-A194-B0ECD0148C04}" type="presParOf" srcId="{59440C85-C036-421F-88EC-60D323007B85}" destId="{FCF38FA9-512E-4144-9B04-5BA91F45DB4A}" srcOrd="10" destOrd="0" presId="urn:microsoft.com/office/officeart/2008/layout/VerticalCurvedList"/>
    <dgm:cxn modelId="{E6F85453-EA7E-4066-AB4A-98DEAF7C4F07}" type="presParOf" srcId="{FCF38FA9-512E-4144-9B04-5BA91F45DB4A}" destId="{56A8302A-CE4F-4ABB-849F-DC07547FB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A2E98E-9008-4D7A-A8C1-42E0119B446F}">
      <dgm:prSet phldrT="[Text]"/>
      <dgm:spPr/>
      <dgm:t>
        <a:bodyPr/>
        <a:lstStyle/>
        <a:p>
          <a:r>
            <a:rPr lang="vi-VN" dirty="0" smtClean="0"/>
            <a:t>+ Class MysTack</a:t>
          </a:r>
          <a:endParaRPr lang="en-US" dirty="0"/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/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/>
        </a:p>
      </dgm:t>
    </dgm:pt>
    <dgm:pt modelId="{CB76742F-097C-4FF4-A582-9C6A93BF72A8}">
      <dgm:prSet/>
      <dgm:spPr/>
      <dgm:t>
        <a:bodyPr/>
        <a:lstStyle/>
        <a:p>
          <a:r>
            <a:rPr lang="en-US" dirty="0" smtClean="0"/>
            <a:t>+  Class Player</a:t>
          </a:r>
          <a:endParaRPr lang="en-US" dirty="0"/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/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/>
        </a:p>
      </dgm:t>
    </dgm:pt>
    <dgm:pt modelId="{69C08442-730F-4AD9-952A-FDA8D09FBC22}">
      <dgm:prSet/>
      <dgm:spPr/>
      <dgm:t>
        <a:bodyPr/>
        <a:lstStyle/>
        <a:p>
          <a:r>
            <a:rPr lang="en-US" dirty="0" smtClean="0"/>
            <a:t>+ Class </a:t>
          </a:r>
          <a:r>
            <a:rPr lang="en-US" dirty="0" err="1" smtClean="0"/>
            <a:t>XuLyBanCo</a:t>
          </a:r>
          <a:endParaRPr lang="en-US" dirty="0"/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/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/>
        </a:p>
      </dgm:t>
    </dgm:pt>
    <dgm:pt modelId="{234E3632-B77F-44C6-BE82-C240A1BAED57}">
      <dgm:prSet/>
      <dgm:spPr/>
      <dgm:t>
        <a:bodyPr/>
        <a:lstStyle/>
        <a:p>
          <a:r>
            <a:rPr lang="en-US" dirty="0" smtClean="0"/>
            <a:t>+ Class Cons</a:t>
          </a:r>
          <a:endParaRPr lang="en-US" dirty="0"/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/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/>
        </a:p>
      </dgm:t>
    </dgm:pt>
    <dgm:pt modelId="{DB9A8AEC-C457-4A5A-A768-530F81EA5F8A}">
      <dgm:prSet/>
      <dgm:spPr/>
      <dgm:t>
        <a:bodyPr/>
        <a:lstStyle/>
        <a:p>
          <a:r>
            <a:rPr lang="en-US" dirty="0" smtClean="0"/>
            <a:t>+ Class Program</a:t>
          </a:r>
          <a:endParaRPr lang="en-US" dirty="0"/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/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/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5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  <dgm:t>
        <a:bodyPr/>
        <a:lstStyle/>
        <a:p>
          <a:endParaRPr lang="en-US"/>
        </a:p>
      </dgm:t>
    </dgm:pt>
    <dgm:pt modelId="{2B39BD52-5835-4C04-8604-2629B9FFF3AA}" type="pres">
      <dgm:prSet presAssocID="{3FE413A4-9F11-4906-8156-EA7D144A9A2D}" presName="extraNode" presStyleLbl="node1" presStyleIdx="0" presStyleCnt="5"/>
      <dgm:spPr/>
    </dgm:pt>
    <dgm:pt modelId="{C1FCED4B-466C-4BE6-AFA9-90E4278779F6}" type="pres">
      <dgm:prSet presAssocID="{3FE413A4-9F11-4906-8156-EA7D144A9A2D}" presName="dstNode" presStyleLbl="node1" presStyleIdx="0" presStyleCnt="5"/>
      <dgm:spPr/>
    </dgm:pt>
    <dgm:pt modelId="{E38246A9-96CB-473A-87DF-AC4837D7792C}" type="pres">
      <dgm:prSet presAssocID="{72A2E98E-9008-4D7A-A8C1-42E0119B446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5"/>
      <dgm:spPr/>
    </dgm:pt>
    <dgm:pt modelId="{66107057-2F64-442E-8B2B-5A83D8993918}" type="pres">
      <dgm:prSet presAssocID="{CB76742F-097C-4FF4-A582-9C6A93BF72A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5"/>
      <dgm:spPr/>
    </dgm:pt>
    <dgm:pt modelId="{395837AD-5B09-42FC-9F28-D42EB30ABE8E}" type="pres">
      <dgm:prSet presAssocID="{69C08442-730F-4AD9-952A-FDA8D09FBC2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EFF1F-84CC-4779-A58F-2B8472C8359C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5"/>
      <dgm:spPr/>
    </dgm:pt>
    <dgm:pt modelId="{23FA119A-7B8B-4F15-8C79-5C25767C3110}" type="pres">
      <dgm:prSet presAssocID="{234E3632-B77F-44C6-BE82-C240A1BAED5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00A80-1834-4C25-9731-394EA07C0BAC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5"/>
      <dgm:spPr/>
    </dgm:pt>
    <dgm:pt modelId="{9CA1E1E4-3FB6-4FAC-A2CB-129ECC930926}" type="pres">
      <dgm:prSet presAssocID="{DB9A8AEC-C457-4A5A-A768-530F81EA5F8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340DD-82D8-4678-89EC-6A05CA439F8B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5"/>
      <dgm:spPr/>
    </dgm:pt>
  </dgm:ptLst>
  <dgm:cxnLst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CB446996-6EE4-4021-9AD5-6B2670BC0395}" type="presOf" srcId="{72A2E98E-9008-4D7A-A8C1-42E0119B446F}" destId="{E38246A9-96CB-473A-87DF-AC4837D7792C}" srcOrd="0" destOrd="0" presId="urn:microsoft.com/office/officeart/2008/layout/VerticalCurvedList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9CECA252-5BF6-41EA-893B-56087EA9F02E}" type="presOf" srcId="{5F788ED9-F048-4208-AC98-404A11BF8843}" destId="{3B35A3BF-865A-48DC-A05B-4CDAF75B9DD3}" srcOrd="0" destOrd="0" presId="urn:microsoft.com/office/officeart/2008/layout/VerticalCurvedList"/>
    <dgm:cxn modelId="{C4DAA5B6-2A83-4D08-A85A-5211B207CF26}" type="presOf" srcId="{CB76742F-097C-4FF4-A582-9C6A93BF72A8}" destId="{66107057-2F64-442E-8B2B-5A83D8993918}" srcOrd="0" destOrd="0" presId="urn:microsoft.com/office/officeart/2008/layout/VerticalCurvedList"/>
    <dgm:cxn modelId="{9C11EED3-148E-463A-A7DE-58041CCDFA5F}" type="presOf" srcId="{234E3632-B77F-44C6-BE82-C240A1BAED57}" destId="{23FA119A-7B8B-4F15-8C79-5C25767C3110}" srcOrd="0" destOrd="0" presId="urn:microsoft.com/office/officeart/2008/layout/VerticalCurvedList"/>
    <dgm:cxn modelId="{EE7B9284-F55E-4E38-AB0D-81E86B636E8E}" type="presOf" srcId="{DB9A8AEC-C457-4A5A-A768-530F81EA5F8A}" destId="{9CA1E1E4-3FB6-4FAC-A2CB-129ECC930926}" srcOrd="0" destOrd="0" presId="urn:microsoft.com/office/officeart/2008/layout/VerticalCurvedList"/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81D686FB-9801-4797-9B24-4A1C15FEC897}" type="presOf" srcId="{69C08442-730F-4AD9-952A-FDA8D09FBC22}" destId="{395837AD-5B09-42FC-9F28-D42EB30ABE8E}" srcOrd="0" destOrd="0" presId="urn:microsoft.com/office/officeart/2008/layout/VerticalCurvedList"/>
    <dgm:cxn modelId="{27BDAE66-9733-4D98-915B-5F7AF26391C4}" type="presOf" srcId="{3FE413A4-9F11-4906-8156-EA7D144A9A2D}" destId="{815E261A-788A-400F-BBB3-B13AEDA05A88}" srcOrd="0" destOrd="0" presId="urn:microsoft.com/office/officeart/2008/layout/VerticalCurvedList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C10574B6-6105-4B8D-883D-12EF3B147A3C}" type="presParOf" srcId="{815E261A-788A-400F-BBB3-B13AEDA05A88}" destId="{5CCBB86F-327A-4B23-95BB-2FB27FB44CA5}" srcOrd="0" destOrd="0" presId="urn:microsoft.com/office/officeart/2008/layout/VerticalCurvedList"/>
    <dgm:cxn modelId="{47939D94-ECBB-4817-8DC5-A17BDECF16E5}" type="presParOf" srcId="{5CCBB86F-327A-4B23-95BB-2FB27FB44CA5}" destId="{C73177C8-5383-48B5-85DF-2CAF07BFBB58}" srcOrd="0" destOrd="0" presId="urn:microsoft.com/office/officeart/2008/layout/VerticalCurvedList"/>
    <dgm:cxn modelId="{BF65CC83-43DA-4DFF-A70B-220518B9C6D1}" type="presParOf" srcId="{C73177C8-5383-48B5-85DF-2CAF07BFBB58}" destId="{BD63F668-049C-48D8-B419-26A6771CE4BF}" srcOrd="0" destOrd="0" presId="urn:microsoft.com/office/officeart/2008/layout/VerticalCurvedList"/>
    <dgm:cxn modelId="{771514CF-1ED7-4E6C-9C7F-341286270D8F}" type="presParOf" srcId="{C73177C8-5383-48B5-85DF-2CAF07BFBB58}" destId="{3B35A3BF-865A-48DC-A05B-4CDAF75B9DD3}" srcOrd="1" destOrd="0" presId="urn:microsoft.com/office/officeart/2008/layout/VerticalCurvedList"/>
    <dgm:cxn modelId="{82FF766E-ED45-46F0-8608-40116E426BD8}" type="presParOf" srcId="{C73177C8-5383-48B5-85DF-2CAF07BFBB58}" destId="{2B39BD52-5835-4C04-8604-2629B9FFF3AA}" srcOrd="2" destOrd="0" presId="urn:microsoft.com/office/officeart/2008/layout/VerticalCurvedList"/>
    <dgm:cxn modelId="{1A631C56-A23B-4F41-A949-DF9FC1B7DDCC}" type="presParOf" srcId="{C73177C8-5383-48B5-85DF-2CAF07BFBB58}" destId="{C1FCED4B-466C-4BE6-AFA9-90E4278779F6}" srcOrd="3" destOrd="0" presId="urn:microsoft.com/office/officeart/2008/layout/VerticalCurvedList"/>
    <dgm:cxn modelId="{AEC4CAEE-C8C0-4C64-AF68-638CF76D6ACD}" type="presParOf" srcId="{5CCBB86F-327A-4B23-95BB-2FB27FB44CA5}" destId="{E38246A9-96CB-473A-87DF-AC4837D7792C}" srcOrd="1" destOrd="0" presId="urn:microsoft.com/office/officeart/2008/layout/VerticalCurvedList"/>
    <dgm:cxn modelId="{27471B34-4ADB-4CE5-A31B-5529FC7838FF}" type="presParOf" srcId="{5CCBB86F-327A-4B23-95BB-2FB27FB44CA5}" destId="{77425D2E-540D-4AE8-8E10-773DD6603208}" srcOrd="2" destOrd="0" presId="urn:microsoft.com/office/officeart/2008/layout/VerticalCurvedList"/>
    <dgm:cxn modelId="{14722FAF-CF8C-4E3F-8ACD-1C8A073BC7F7}" type="presParOf" srcId="{77425D2E-540D-4AE8-8E10-773DD6603208}" destId="{7F3E34EB-E050-41BD-A68F-32CF678BFB51}" srcOrd="0" destOrd="0" presId="urn:microsoft.com/office/officeart/2008/layout/VerticalCurvedList"/>
    <dgm:cxn modelId="{DF567292-0C3E-457E-9BE8-86AFDDE36E57}" type="presParOf" srcId="{5CCBB86F-327A-4B23-95BB-2FB27FB44CA5}" destId="{66107057-2F64-442E-8B2B-5A83D8993918}" srcOrd="3" destOrd="0" presId="urn:microsoft.com/office/officeart/2008/layout/VerticalCurvedList"/>
    <dgm:cxn modelId="{C4C2AF63-D16F-45EC-9801-5FA7AA786C37}" type="presParOf" srcId="{5CCBB86F-327A-4B23-95BB-2FB27FB44CA5}" destId="{89FBF639-A586-4C57-BF6D-FFE8B2B04BB7}" srcOrd="4" destOrd="0" presId="urn:microsoft.com/office/officeart/2008/layout/VerticalCurvedList"/>
    <dgm:cxn modelId="{094B1AC4-1151-4ED7-9513-0FBB2B3BDBFC}" type="presParOf" srcId="{89FBF639-A586-4C57-BF6D-FFE8B2B04BB7}" destId="{189BBFB1-E06B-408A-8BDA-6076C13CBF73}" srcOrd="0" destOrd="0" presId="urn:microsoft.com/office/officeart/2008/layout/VerticalCurvedList"/>
    <dgm:cxn modelId="{6E96DA30-7F42-4D3B-9B1B-68670F140550}" type="presParOf" srcId="{5CCBB86F-327A-4B23-95BB-2FB27FB44CA5}" destId="{395837AD-5B09-42FC-9F28-D42EB30ABE8E}" srcOrd="5" destOrd="0" presId="urn:microsoft.com/office/officeart/2008/layout/VerticalCurvedList"/>
    <dgm:cxn modelId="{046DBAC9-2CDB-4B14-87B2-482F09DB464B}" type="presParOf" srcId="{5CCBB86F-327A-4B23-95BB-2FB27FB44CA5}" destId="{190EFF1F-84CC-4779-A58F-2B8472C8359C}" srcOrd="6" destOrd="0" presId="urn:microsoft.com/office/officeart/2008/layout/VerticalCurvedList"/>
    <dgm:cxn modelId="{145139ED-68D0-415C-80A0-30851004D3AF}" type="presParOf" srcId="{190EFF1F-84CC-4779-A58F-2B8472C8359C}" destId="{5C21CA67-B9A9-428A-A7AF-3E4D81FE4ECE}" srcOrd="0" destOrd="0" presId="urn:microsoft.com/office/officeart/2008/layout/VerticalCurvedList"/>
    <dgm:cxn modelId="{D562D7FD-6C3F-4ECD-B8DD-A267CA93B736}" type="presParOf" srcId="{5CCBB86F-327A-4B23-95BB-2FB27FB44CA5}" destId="{23FA119A-7B8B-4F15-8C79-5C25767C3110}" srcOrd="7" destOrd="0" presId="urn:microsoft.com/office/officeart/2008/layout/VerticalCurvedList"/>
    <dgm:cxn modelId="{C6193C76-E805-46F4-8E6E-508C4AE4D067}" type="presParOf" srcId="{5CCBB86F-327A-4B23-95BB-2FB27FB44CA5}" destId="{3F700A80-1834-4C25-9731-394EA07C0BAC}" srcOrd="8" destOrd="0" presId="urn:microsoft.com/office/officeart/2008/layout/VerticalCurvedList"/>
    <dgm:cxn modelId="{A1994350-4BE9-4A02-B499-F75E454A95E3}" type="presParOf" srcId="{3F700A80-1834-4C25-9731-394EA07C0BAC}" destId="{E31E9712-5573-41DA-BD5E-24E7EF326FA1}" srcOrd="0" destOrd="0" presId="urn:microsoft.com/office/officeart/2008/layout/VerticalCurvedList"/>
    <dgm:cxn modelId="{B6037181-D9E8-497C-AC6C-11B2F795B80E}" type="presParOf" srcId="{5CCBB86F-327A-4B23-95BB-2FB27FB44CA5}" destId="{9CA1E1E4-3FB6-4FAC-A2CB-129ECC930926}" srcOrd="9" destOrd="0" presId="urn:microsoft.com/office/officeart/2008/layout/VerticalCurvedList"/>
    <dgm:cxn modelId="{85A25D74-6F7F-46AA-85BB-896A36678193}" type="presParOf" srcId="{5CCBB86F-327A-4B23-95BB-2FB27FB44CA5}" destId="{3A8340DD-82D8-4678-89EC-6A05CA439F8B}" srcOrd="10" destOrd="0" presId="urn:microsoft.com/office/officeart/2008/layout/VerticalCurvedList"/>
    <dgm:cxn modelId="{8E6FAC6A-82AC-40FE-827D-1EDADA9A54B1}" type="presParOf" srcId="{3A8340DD-82D8-4678-89EC-6A05CA439F8B}" destId="{FD59F5EB-5EDE-4DC1-9F61-B04D53B9B8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endParaRPr lang="en-US" dirty="0"/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 smtClean="0"/>
            <a:t>Khắc</a:t>
          </a:r>
          <a:r>
            <a:rPr lang="en-US" dirty="0" smtClean="0"/>
            <a:t> </a:t>
          </a:r>
          <a:r>
            <a:rPr lang="en-US" dirty="0" err="1" smtClean="0"/>
            <a:t>phục</a:t>
          </a:r>
          <a:r>
            <a:rPr lang="en-US" dirty="0" smtClean="0"/>
            <a:t> </a:t>
          </a:r>
          <a:endParaRPr lang="en-US" dirty="0"/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C92B5-2C91-451B-A04B-0749D412061F}" type="pres">
      <dgm:prSet presAssocID="{F129496D-F3CC-492B-A28E-3A3A08CF35B9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B1753-B4E7-48E0-899A-1A2D88ED39D7}" type="pres">
      <dgm:prSet presAssocID="{2D43064C-F723-4290-924B-9B8375A2EAA3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2410B-68A6-46C0-A5B9-23C85FFEFB4B}" type="pres">
      <dgm:prSet presAssocID="{A87E751F-E627-44FB-9FD9-F88B238211B5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STACK (</a:t>
          </a:r>
          <a:r>
            <a:rPr lang="en-US" dirty="0" err="1" smtClean="0"/>
            <a:t>ngăn</a:t>
          </a:r>
          <a:r>
            <a:rPr lang="en-US" dirty="0" smtClean="0"/>
            <a:t> </a:t>
          </a:r>
          <a:r>
            <a:rPr lang="en-US" dirty="0" err="1" smtClean="0"/>
            <a:t>xếp</a:t>
          </a:r>
          <a:r>
            <a:rPr lang="en-US" dirty="0" smtClean="0"/>
            <a:t>). </a:t>
          </a:r>
          <a:endParaRPr lang="en-US" dirty="0"/>
        </a:p>
      </dgm:t>
    </dgm:pt>
    <dgm:pt modelId="{3B84B164-F7EB-4C12-9B0F-E744C7B3F389}" type="parTrans" cxnId="{B0E762A6-28CF-4859-B392-9CE2D6CFA84A}">
      <dgm:prSet/>
      <dgm:spPr/>
      <dgm:t>
        <a:bodyPr/>
        <a:lstStyle/>
        <a:p>
          <a:endParaRPr lang="en-US"/>
        </a:p>
      </dgm:t>
    </dgm:pt>
    <dgm:pt modelId="{21AC94ED-1865-4321-8C9A-8F66E2CBEF70}" type="sibTrans" cxnId="{B0E762A6-28CF-4859-B392-9CE2D6CFA84A}">
      <dgm:prSet/>
      <dgm:spPr/>
      <dgm:t>
        <a:bodyPr/>
        <a:lstStyle/>
        <a:p>
          <a:endParaRPr lang="en-US"/>
        </a:p>
      </dgm:t>
    </dgm:pt>
    <dgm:pt modelId="{3E433E10-F47E-4FEC-8D25-E5955D533CBE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QUEUE (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đợi</a:t>
          </a:r>
          <a:r>
            <a:rPr lang="en-US" dirty="0" smtClean="0"/>
            <a:t>)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phỏng</a:t>
          </a:r>
          <a:r>
            <a:rPr lang="en-US" dirty="0" smtClean="0"/>
            <a:t> </a:t>
          </a:r>
          <a:r>
            <a:rPr lang="en-US" dirty="0" err="1" smtClean="0"/>
            <a:t>lại</a:t>
          </a:r>
          <a:r>
            <a:rPr lang="en-US" dirty="0" smtClean="0"/>
            <a:t> </a:t>
          </a:r>
          <a:r>
            <a:rPr lang="en-US" dirty="0" err="1" smtClean="0"/>
            <a:t>ván</a:t>
          </a:r>
          <a:r>
            <a:rPr lang="en-US" dirty="0" smtClean="0"/>
            <a:t> </a:t>
          </a:r>
          <a:r>
            <a:rPr lang="en-US" dirty="0" err="1" smtClean="0"/>
            <a:t>cờ</a:t>
          </a:r>
          <a:r>
            <a:rPr lang="en-US" dirty="0" smtClean="0"/>
            <a:t>. </a:t>
          </a:r>
          <a:endParaRPr lang="en-US" dirty="0"/>
        </a:p>
      </dgm:t>
    </dgm:pt>
    <dgm:pt modelId="{08B25E6D-43A6-4640-8A92-3890080DAFFA}" type="sibTrans" cxnId="{6BEB4544-08B5-4449-9155-9572E2C30F94}">
      <dgm:prSet/>
      <dgm:spPr/>
      <dgm:t>
        <a:bodyPr/>
        <a:lstStyle/>
        <a:p>
          <a:endParaRPr lang="en-US"/>
        </a:p>
      </dgm:t>
    </dgm:pt>
    <dgm:pt modelId="{0E0C0A36-CEBD-4E16-9A6B-EEF3F0C76657}" type="parTrans" cxnId="{6BEB4544-08B5-4449-9155-9572E2C30F94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</a:t>
          </a:r>
          <a:r>
            <a:rPr lang="en-US" dirty="0" err="1" smtClean="0"/>
            <a:t>chứ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game </a:t>
          </a:r>
          <a:r>
            <a:rPr lang="en-US" dirty="0" err="1" smtClean="0"/>
            <a:t>caro</a:t>
          </a:r>
          <a:r>
            <a:rPr lang="en-US" dirty="0" smtClean="0"/>
            <a:t>.</a:t>
          </a:r>
          <a:endParaRPr lang="en-US" dirty="0"/>
        </a:p>
      </dgm:t>
    </dgm:pt>
    <dgm:pt modelId="{CA74DC9A-E522-418E-BD17-B6E776FC1FB4}" type="sibTrans" cxnId="{A0BD17C6-5176-4094-9403-B631DEB7D928}">
      <dgm:prSet/>
      <dgm:spPr/>
      <dgm:t>
        <a:bodyPr/>
        <a:lstStyle/>
        <a:p>
          <a:endParaRPr lang="en-US"/>
        </a:p>
      </dgm:t>
    </dgm:pt>
    <dgm:pt modelId="{06E58EAC-5CDE-44BD-95AD-1069F76B8456}" type="parTrans" cxnId="{A0BD17C6-5176-4094-9403-B631DEB7D928}">
      <dgm:prSet/>
      <dgm:spPr/>
      <dgm:t>
        <a:bodyPr/>
        <a:lstStyle/>
        <a:p>
          <a:endParaRPr lang="en-US"/>
        </a:p>
      </dgm:t>
    </dgm:pt>
    <dgm:pt modelId="{602ED00B-0428-4EC2-B0FF-35A79EA0865C}">
      <dgm:prSet phldrT="[Text]"/>
      <dgm:spPr/>
      <dgm:t>
        <a:bodyPr/>
        <a:lstStyle/>
        <a:p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dễ</a:t>
          </a:r>
          <a:r>
            <a:rPr lang="en-US" dirty="0" smtClean="0"/>
            <a:t> </a:t>
          </a:r>
          <a:r>
            <a:rPr lang="en-US" dirty="0" err="1" smtClean="0"/>
            <a:t>nhìn</a:t>
          </a:r>
          <a:r>
            <a:rPr lang="en-US" dirty="0" smtClean="0"/>
            <a:t>, </a:t>
          </a:r>
          <a:r>
            <a:rPr lang="en-US" dirty="0" err="1" smtClean="0"/>
            <a:t>phù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lứa</a:t>
          </a:r>
          <a:r>
            <a:rPr lang="en-US" dirty="0" smtClean="0"/>
            <a:t> </a:t>
          </a:r>
          <a:r>
            <a:rPr lang="en-US" dirty="0" err="1" smtClean="0"/>
            <a:t>tuổi</a:t>
          </a:r>
          <a:r>
            <a:rPr lang="en-US" dirty="0" smtClean="0"/>
            <a:t>.</a:t>
          </a:r>
          <a:endParaRPr lang="en-US" dirty="0"/>
        </a:p>
      </dgm:t>
    </dgm:pt>
    <dgm:pt modelId="{7A4199A6-F819-4430-9528-2100B208A0FF}" type="parTrans" cxnId="{2EFCC224-72DC-49E8-94A3-531728B2FA91}">
      <dgm:prSet/>
      <dgm:spPr/>
      <dgm:t>
        <a:bodyPr/>
        <a:lstStyle/>
        <a:p>
          <a:endParaRPr lang="en-US"/>
        </a:p>
      </dgm:t>
    </dgm:pt>
    <dgm:pt modelId="{5B45F27C-9B78-41DB-A433-287983414D1A}" type="sibTrans" cxnId="{2EFCC224-72DC-49E8-94A3-531728B2FA91}">
      <dgm:prSet/>
      <dgm:spPr/>
      <dgm:t>
        <a:bodyPr/>
        <a:lstStyle/>
        <a:p>
          <a:endParaRPr lang="en-US"/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B572E8E-7037-41D6-9564-99F298DF810A}" type="pres">
      <dgm:prSet presAssocID="{26848DD4-AFF6-416A-8D22-8054D174AE0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CE1AF69C-30B4-470D-BB54-F8B2E7FD55AF}" type="pres">
      <dgm:prSet presAssocID="{3E433E10-F47E-4FEC-8D25-E5955D533CBE}" presName="parentLin" presStyleCnt="0"/>
      <dgm:spPr/>
    </dgm:pt>
    <dgm:pt modelId="{A40F3569-EA2D-4ABA-BB5C-F7B0945E605E}" type="pres">
      <dgm:prSet presAssocID="{3E433E10-F47E-4FEC-8D25-E5955D533CB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545A6B5-5D0E-47E3-B1D2-BD994D08B94E}" type="pres">
      <dgm:prSet presAssocID="{3E433E10-F47E-4FEC-8D25-E5955D533CB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AECB4-03C5-4ACD-9760-38CDABF36850}" type="pres">
      <dgm:prSet presAssocID="{3E433E10-F47E-4FEC-8D25-E5955D533CBE}" presName="negativeSpace" presStyleCnt="0"/>
      <dgm:spPr/>
    </dgm:pt>
    <dgm:pt modelId="{A7E89E58-28C2-488D-8CD4-691A644F612F}" type="pres">
      <dgm:prSet presAssocID="{3E433E10-F47E-4FEC-8D25-E5955D533CBE}" presName="childText" presStyleLbl="conFgAcc1" presStyleIdx="1" presStyleCnt="4">
        <dgm:presLayoutVars>
          <dgm:bulletEnabled val="1"/>
        </dgm:presLayoutVars>
      </dgm:prSet>
      <dgm:spPr/>
    </dgm:pt>
    <dgm:pt modelId="{FD471931-74F4-442D-A8E0-956F2826683D}" type="pres">
      <dgm:prSet presAssocID="{08B25E6D-43A6-4640-8A92-3890080DAFFA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C8D29CE-9A28-4170-814D-01319751DDE9}" type="pres">
      <dgm:prSet presAssocID="{3CB993CD-C417-4A14-B95F-9EFCB65B2DC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9B993C6-52EB-4B33-8B33-6B6B7F486D1D}" type="pres">
      <dgm:prSet presAssocID="{602ED00B-0428-4EC2-B0FF-35A79EA0865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D00D52-9280-4D3E-A0F9-4133C6CA70EC}" type="presOf" srcId="{26848DD4-AFF6-416A-8D22-8054D174AE05}" destId="{922DC22E-4E3C-4A0A-9DA4-44F4F81B8AE9}" srcOrd="0" destOrd="0" presId="urn:microsoft.com/office/officeart/2005/8/layout/list1"/>
    <dgm:cxn modelId="{CF5ABE4D-46BC-43A2-BF7B-4C083A1C135D}" type="presOf" srcId="{8A3D548E-4E61-4A52-A521-5BC7C19F56C9}" destId="{31CA0F88-3895-4144-9785-ACD19E146FC1}" srcOrd="0" destOrd="0" presId="urn:microsoft.com/office/officeart/2005/8/layout/list1"/>
    <dgm:cxn modelId="{6BEB4544-08B5-4449-9155-9572E2C30F94}" srcId="{8A3D548E-4E61-4A52-A521-5BC7C19F56C9}" destId="{3E433E10-F47E-4FEC-8D25-E5955D533CBE}" srcOrd="1" destOrd="0" parTransId="{0E0C0A36-CEBD-4E16-9A6B-EEF3F0C76657}" sibTransId="{08B25E6D-43A6-4640-8A92-3890080DAFFA}"/>
    <dgm:cxn modelId="{0F61E2CE-EF7F-4D6B-A4B3-78A645E77D9A}" type="presOf" srcId="{26848DD4-AFF6-416A-8D22-8054D174AE05}" destId="{1B572E8E-7037-41D6-9564-99F298DF810A}" srcOrd="1" destOrd="0" presId="urn:microsoft.com/office/officeart/2005/8/layout/list1"/>
    <dgm:cxn modelId="{B0E762A6-28CF-4859-B392-9CE2D6CFA84A}" srcId="{8A3D548E-4E61-4A52-A521-5BC7C19F56C9}" destId="{26848DD4-AFF6-416A-8D22-8054D174AE05}" srcOrd="0" destOrd="0" parTransId="{3B84B164-F7EB-4C12-9B0F-E744C7B3F389}" sibTransId="{21AC94ED-1865-4321-8C9A-8F66E2CBEF70}"/>
    <dgm:cxn modelId="{2EFCC224-72DC-49E8-94A3-531728B2FA91}" srcId="{8A3D548E-4E61-4A52-A521-5BC7C19F56C9}" destId="{602ED00B-0428-4EC2-B0FF-35A79EA0865C}" srcOrd="3" destOrd="0" parTransId="{7A4199A6-F819-4430-9528-2100B208A0FF}" sibTransId="{5B45F27C-9B78-41DB-A433-287983414D1A}"/>
    <dgm:cxn modelId="{35C341F3-5A85-49C2-AF45-1452B83B21D9}" type="presOf" srcId="{602ED00B-0428-4EC2-B0FF-35A79EA0865C}" destId="{F37653B3-8E53-4879-9CC1-FC1870C4D347}" srcOrd="0" destOrd="0" presId="urn:microsoft.com/office/officeart/2005/8/layout/list1"/>
    <dgm:cxn modelId="{A0BD17C6-5176-4094-9403-B631DEB7D928}" srcId="{8A3D548E-4E61-4A52-A521-5BC7C19F56C9}" destId="{3CB993CD-C417-4A14-B95F-9EFCB65B2DC6}" srcOrd="2" destOrd="0" parTransId="{06E58EAC-5CDE-44BD-95AD-1069F76B8456}" sibTransId="{CA74DC9A-E522-418E-BD17-B6E776FC1FB4}"/>
    <dgm:cxn modelId="{3AA3A43E-14AC-4C87-ABDD-153CEB4D6340}" type="presOf" srcId="{3E433E10-F47E-4FEC-8D25-E5955D533CBE}" destId="{C545A6B5-5D0E-47E3-B1D2-BD994D08B94E}" srcOrd="1" destOrd="0" presId="urn:microsoft.com/office/officeart/2005/8/layout/list1"/>
    <dgm:cxn modelId="{DA8B0495-0EC1-46CB-9E9A-5604A1BBAF02}" type="presOf" srcId="{3E433E10-F47E-4FEC-8D25-E5955D533CBE}" destId="{A40F3569-EA2D-4ABA-BB5C-F7B0945E605E}" srcOrd="0" destOrd="0" presId="urn:microsoft.com/office/officeart/2005/8/layout/list1"/>
    <dgm:cxn modelId="{391ECF64-5C90-4AA3-AA53-1A915540F21E}" type="presOf" srcId="{602ED00B-0428-4EC2-B0FF-35A79EA0865C}" destId="{29B993C6-52EB-4B33-8B33-6B6B7F486D1D}" srcOrd="1" destOrd="0" presId="urn:microsoft.com/office/officeart/2005/8/layout/list1"/>
    <dgm:cxn modelId="{FB1DD753-5280-4BF4-8DCC-637218BB06A9}" type="presOf" srcId="{3CB993CD-C417-4A14-B95F-9EFCB65B2DC6}" destId="{189D7FFA-BEC3-4842-9AB8-A8FD3CD8C53F}" srcOrd="0" destOrd="0" presId="urn:microsoft.com/office/officeart/2005/8/layout/list1"/>
    <dgm:cxn modelId="{645D6E68-9831-43D9-93E9-66CAA48405B2}" type="presOf" srcId="{3CB993CD-C417-4A14-B95F-9EFCB65B2DC6}" destId="{5C8D29CE-9A28-4170-814D-01319751DDE9}" srcOrd="1" destOrd="0" presId="urn:microsoft.com/office/officeart/2005/8/layout/list1"/>
    <dgm:cxn modelId="{A58E9FFA-2BE5-49D8-A519-DA235D8327E0}" type="presParOf" srcId="{31CA0F88-3895-4144-9785-ACD19E146FC1}" destId="{F945D6F5-28C9-4460-A6EC-DCF8FF2487B5}" srcOrd="0" destOrd="0" presId="urn:microsoft.com/office/officeart/2005/8/layout/list1"/>
    <dgm:cxn modelId="{2712CCB4-3551-4B2D-B606-649647EDB779}" type="presParOf" srcId="{F945D6F5-28C9-4460-A6EC-DCF8FF2487B5}" destId="{922DC22E-4E3C-4A0A-9DA4-44F4F81B8AE9}" srcOrd="0" destOrd="0" presId="urn:microsoft.com/office/officeart/2005/8/layout/list1"/>
    <dgm:cxn modelId="{E97B2171-EF96-4A9D-8BDE-B3DAA00B6089}" type="presParOf" srcId="{F945D6F5-28C9-4460-A6EC-DCF8FF2487B5}" destId="{1B572E8E-7037-41D6-9564-99F298DF810A}" srcOrd="1" destOrd="0" presId="urn:microsoft.com/office/officeart/2005/8/layout/list1"/>
    <dgm:cxn modelId="{08DE137A-B7B5-4FD9-85A2-5D7491CD3909}" type="presParOf" srcId="{31CA0F88-3895-4144-9785-ACD19E146FC1}" destId="{7AFCB1CB-1558-49CB-87B5-12DEE6FD797F}" srcOrd="1" destOrd="0" presId="urn:microsoft.com/office/officeart/2005/8/layout/list1"/>
    <dgm:cxn modelId="{0B6F4041-D2E4-4BD5-9CF3-0E2D0B46994C}" type="presParOf" srcId="{31CA0F88-3895-4144-9785-ACD19E146FC1}" destId="{7CC2FF73-4F5F-4914-9966-2CF15C527C71}" srcOrd="2" destOrd="0" presId="urn:microsoft.com/office/officeart/2005/8/layout/list1"/>
    <dgm:cxn modelId="{BE1750DD-CE32-415C-B011-42381F13BA01}" type="presParOf" srcId="{31CA0F88-3895-4144-9785-ACD19E146FC1}" destId="{679973BB-F462-4F88-AEFD-CD86D94A3C37}" srcOrd="3" destOrd="0" presId="urn:microsoft.com/office/officeart/2005/8/layout/list1"/>
    <dgm:cxn modelId="{6397C285-4236-4419-AA54-4009961BFA12}" type="presParOf" srcId="{31CA0F88-3895-4144-9785-ACD19E146FC1}" destId="{CE1AF69C-30B4-470D-BB54-F8B2E7FD55AF}" srcOrd="4" destOrd="0" presId="urn:microsoft.com/office/officeart/2005/8/layout/list1"/>
    <dgm:cxn modelId="{9818CADD-8807-4FD6-934F-090F564B6C66}" type="presParOf" srcId="{CE1AF69C-30B4-470D-BB54-F8B2E7FD55AF}" destId="{A40F3569-EA2D-4ABA-BB5C-F7B0945E605E}" srcOrd="0" destOrd="0" presId="urn:microsoft.com/office/officeart/2005/8/layout/list1"/>
    <dgm:cxn modelId="{3BF21A33-9653-4D92-90AC-311BC092D1A1}" type="presParOf" srcId="{CE1AF69C-30B4-470D-BB54-F8B2E7FD55AF}" destId="{C545A6B5-5D0E-47E3-B1D2-BD994D08B94E}" srcOrd="1" destOrd="0" presId="urn:microsoft.com/office/officeart/2005/8/layout/list1"/>
    <dgm:cxn modelId="{BD6D7B4A-A315-41E9-A732-FFF5AA561B9A}" type="presParOf" srcId="{31CA0F88-3895-4144-9785-ACD19E146FC1}" destId="{9D7AECB4-03C5-4ACD-9760-38CDABF36850}" srcOrd="5" destOrd="0" presId="urn:microsoft.com/office/officeart/2005/8/layout/list1"/>
    <dgm:cxn modelId="{4F5B68DF-6C40-4DC2-B901-30DF8202B418}" type="presParOf" srcId="{31CA0F88-3895-4144-9785-ACD19E146FC1}" destId="{A7E89E58-28C2-488D-8CD4-691A644F612F}" srcOrd="6" destOrd="0" presId="urn:microsoft.com/office/officeart/2005/8/layout/list1"/>
    <dgm:cxn modelId="{69DCA994-DF6F-42AE-9544-CA4D81B70292}" type="presParOf" srcId="{31CA0F88-3895-4144-9785-ACD19E146FC1}" destId="{FD471931-74F4-442D-A8E0-956F2826683D}" srcOrd="7" destOrd="0" presId="urn:microsoft.com/office/officeart/2005/8/layout/list1"/>
    <dgm:cxn modelId="{497279F3-6EA6-4DB8-A333-1D29D2500096}" type="presParOf" srcId="{31CA0F88-3895-4144-9785-ACD19E146FC1}" destId="{48EB5213-2877-4531-B3FC-E9C2F13BB63D}" srcOrd="8" destOrd="0" presId="urn:microsoft.com/office/officeart/2005/8/layout/list1"/>
    <dgm:cxn modelId="{C8433A8E-22E5-4BFE-B7E8-8340E1DA4E89}" type="presParOf" srcId="{48EB5213-2877-4531-B3FC-E9C2F13BB63D}" destId="{189D7FFA-BEC3-4842-9AB8-A8FD3CD8C53F}" srcOrd="0" destOrd="0" presId="urn:microsoft.com/office/officeart/2005/8/layout/list1"/>
    <dgm:cxn modelId="{135DDD72-8B00-4E66-97F1-3A6C2829520F}" type="presParOf" srcId="{48EB5213-2877-4531-B3FC-E9C2F13BB63D}" destId="{5C8D29CE-9A28-4170-814D-01319751DDE9}" srcOrd="1" destOrd="0" presId="urn:microsoft.com/office/officeart/2005/8/layout/list1"/>
    <dgm:cxn modelId="{A0BF5E57-BE3C-4211-B236-53989B1E935B}" type="presParOf" srcId="{31CA0F88-3895-4144-9785-ACD19E146FC1}" destId="{8402CF09-8461-471B-8B38-E7A9C30C5618}" srcOrd="9" destOrd="0" presId="urn:microsoft.com/office/officeart/2005/8/layout/list1"/>
    <dgm:cxn modelId="{BDE802D2-DFCB-4D3C-BB71-5E2642BE36E8}" type="presParOf" srcId="{31CA0F88-3895-4144-9785-ACD19E146FC1}" destId="{512D3265-042D-461A-A14B-32D858C53364}" srcOrd="10" destOrd="0" presId="urn:microsoft.com/office/officeart/2005/8/layout/list1"/>
    <dgm:cxn modelId="{EA516777-2F65-486F-A000-E64DF16A9FDB}" type="presParOf" srcId="{31CA0F88-3895-4144-9785-ACD19E146FC1}" destId="{FFFC7914-D17E-48D5-B73E-A79ED841E0A6}" srcOrd="11" destOrd="0" presId="urn:microsoft.com/office/officeart/2005/8/layout/list1"/>
    <dgm:cxn modelId="{96B2C5EA-EABD-4698-8984-31F785EB28F9}" type="presParOf" srcId="{31CA0F88-3895-4144-9785-ACD19E146FC1}" destId="{3AE7FF8B-F864-41C4-86ED-59B8992CBA60}" srcOrd="12" destOrd="0" presId="urn:microsoft.com/office/officeart/2005/8/layout/list1"/>
    <dgm:cxn modelId="{48E79B08-B130-4273-A01D-8865E114FFF5}" type="presParOf" srcId="{3AE7FF8B-F864-41C4-86ED-59B8992CBA60}" destId="{F37653B3-8E53-4879-9CC1-FC1870C4D347}" srcOrd="0" destOrd="0" presId="urn:microsoft.com/office/officeart/2005/8/layout/list1"/>
    <dgm:cxn modelId="{2FA35360-A789-4CEE-8E7F-45C29BD4322D}" type="presParOf" srcId="{3AE7FF8B-F864-41C4-86ED-59B8992CBA60}" destId="{29B993C6-52EB-4B33-8B33-6B6B7F486D1D}" srcOrd="1" destOrd="0" presId="urn:microsoft.com/office/officeart/2005/8/layout/list1"/>
    <dgm:cxn modelId="{185ABD43-7CA4-4F07-8704-F49E6999773F}" type="presParOf" srcId="{31CA0F88-3895-4144-9785-ACD19E146FC1}" destId="{D58DF378-0945-457C-AF12-EE105964B5D8}" srcOrd="13" destOrd="0" presId="urn:microsoft.com/office/officeart/2005/8/layout/list1"/>
    <dgm:cxn modelId="{21F98143-EA40-4A7F-AEFD-087DF7DB14E7}" type="presParOf" srcId="{31CA0F88-3895-4144-9785-ACD19E146FC1}" destId="{9BFC789B-D96D-4990-A40D-234B332620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2100F8-2854-4ECD-A76E-E4D72C03AFB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6AD37953-A823-41C3-B390-174173958E23}">
      <dgm:prSet phldrT="[Text]"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nối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chơi</a:t>
          </a:r>
          <a:r>
            <a:rPr lang="en-US" dirty="0" smtClean="0"/>
            <a:t> qua </a:t>
          </a:r>
          <a:r>
            <a:rPr lang="en-US" dirty="0" err="1" smtClean="0"/>
            <a:t>mạng</a:t>
          </a:r>
          <a:r>
            <a:rPr lang="en-US" dirty="0" smtClean="0"/>
            <a:t> LAN.</a:t>
          </a:r>
          <a:endParaRPr lang="en-US" dirty="0"/>
        </a:p>
      </dgm:t>
    </dgm:pt>
    <dgm:pt modelId="{92231336-62B4-45F3-B643-9D3576B4704A}" type="parTrans" cxnId="{E8CB33D9-3797-4785-BCAF-63580E87A274}">
      <dgm:prSet/>
      <dgm:spPr/>
      <dgm:t>
        <a:bodyPr/>
        <a:lstStyle/>
        <a:p>
          <a:endParaRPr lang="en-US"/>
        </a:p>
      </dgm:t>
    </dgm:pt>
    <dgm:pt modelId="{6FE50B20-5485-46D7-A173-6BDF6FDE3FCF}" type="sibTrans" cxnId="{E8CB33D9-3797-4785-BCAF-63580E87A274}">
      <dgm:prSet/>
      <dgm:spPr/>
      <dgm:t>
        <a:bodyPr/>
        <a:lstStyle/>
        <a:p>
          <a:endParaRPr lang="en-US"/>
        </a:p>
      </dgm:t>
    </dgm:pt>
    <dgm:pt modelId="{582DFFAE-25B7-4686-975E-DB4E32304E9B}">
      <dgm:prSet phldrT="[Text]"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form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sẽ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tắt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chơi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xong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hoặc</a:t>
          </a:r>
          <a:r>
            <a:rPr lang="en-US" dirty="0" smtClean="0"/>
            <a:t>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form </a:t>
          </a:r>
          <a:r>
            <a:rPr lang="en-US" dirty="0" err="1" smtClean="0"/>
            <a:t>đó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chạy</a:t>
          </a:r>
          <a:r>
            <a:rPr lang="en-US" dirty="0" smtClean="0"/>
            <a:t> </a:t>
          </a:r>
          <a:r>
            <a:rPr lang="en-US" dirty="0" err="1" smtClean="0"/>
            <a:t>ẩn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tắt</a:t>
          </a:r>
          <a:r>
            <a:rPr lang="en-US" dirty="0" smtClean="0"/>
            <a:t> </a:t>
          </a:r>
          <a:r>
            <a:rPr lang="en-US" dirty="0" err="1" smtClean="0"/>
            <a:t>đi</a:t>
          </a:r>
          <a:r>
            <a:rPr lang="en-US" dirty="0" smtClean="0"/>
            <a:t>.</a:t>
          </a:r>
          <a:endParaRPr lang="en-US" dirty="0"/>
        </a:p>
      </dgm:t>
    </dgm:pt>
    <dgm:pt modelId="{77D75975-DB79-4A87-9E98-E67998C2EBB4}" type="parTrans" cxnId="{9F21C8AE-3BC3-4C00-83CB-380CEA59742E}">
      <dgm:prSet/>
      <dgm:spPr/>
      <dgm:t>
        <a:bodyPr/>
        <a:lstStyle/>
        <a:p>
          <a:endParaRPr lang="en-US"/>
        </a:p>
      </dgm:t>
    </dgm:pt>
    <dgm:pt modelId="{53F5B1EA-A6A6-42EE-9F9E-DD6469EE6674}" type="sibTrans" cxnId="{9F21C8AE-3BC3-4C00-83CB-380CEA59742E}">
      <dgm:prSet/>
      <dgm:spPr/>
      <dgm:t>
        <a:bodyPr/>
        <a:lstStyle/>
        <a:p>
          <a:endParaRPr lang="en-US"/>
        </a:p>
      </dgm:t>
    </dgm:pt>
    <dgm:pt modelId="{F38493F0-326D-49E4-8EB8-1DBD2ACF9C81}">
      <dgm:prSet/>
      <dgm:spPr/>
      <dgm:t>
        <a:bodyPr/>
        <a:lstStyle/>
        <a:p>
          <a:r>
            <a:rPr lang="en-US" smtClean="0"/>
            <a:t>- Phát triển chức năng lưu ván cờ trên file để lưu cả vị trí lẫn xác định chính xác nước cờ.</a:t>
          </a:r>
          <a:endParaRPr lang="en-US"/>
        </a:p>
      </dgm:t>
    </dgm:pt>
    <dgm:pt modelId="{7C752551-9B2D-479A-9A2C-F7FF56578517}" type="parTrans" cxnId="{A31265C4-F46D-4E86-B6E1-5D76653342CA}">
      <dgm:prSet/>
      <dgm:spPr/>
      <dgm:t>
        <a:bodyPr/>
        <a:lstStyle/>
        <a:p>
          <a:endParaRPr lang="en-US"/>
        </a:p>
      </dgm:t>
    </dgm:pt>
    <dgm:pt modelId="{2267D82C-DA91-4857-BAF7-1B3FDD108DBC}" type="sibTrans" cxnId="{A31265C4-F46D-4E86-B6E1-5D76653342CA}">
      <dgm:prSet/>
      <dgm:spPr/>
      <dgm:t>
        <a:bodyPr/>
        <a:lstStyle/>
        <a:p>
          <a:endParaRPr lang="en-US"/>
        </a:p>
      </dgm:t>
    </dgm:pt>
    <dgm:pt modelId="{62F7D3A9-6DA0-4D60-8C21-33BD67E0AF68}" type="pres">
      <dgm:prSet presAssocID="{6F2100F8-2854-4ECD-A76E-E4D72C03AFB1}" presName="compositeShape" presStyleCnt="0">
        <dgm:presLayoutVars>
          <dgm:dir/>
          <dgm:resizeHandles/>
        </dgm:presLayoutVars>
      </dgm:prSet>
      <dgm:spPr/>
    </dgm:pt>
    <dgm:pt modelId="{ABF6CF9C-4DB0-4F24-9CB8-35EC6242D0C5}" type="pres">
      <dgm:prSet presAssocID="{6F2100F8-2854-4ECD-A76E-E4D72C03AFB1}" presName="pyramid" presStyleLbl="node1" presStyleIdx="0" presStyleCnt="1"/>
      <dgm:spPr/>
    </dgm:pt>
    <dgm:pt modelId="{E9E7C405-9768-42CC-B836-3613253E82BD}" type="pres">
      <dgm:prSet presAssocID="{6F2100F8-2854-4ECD-A76E-E4D72C03AFB1}" presName="theList" presStyleCnt="0"/>
      <dgm:spPr/>
    </dgm:pt>
    <dgm:pt modelId="{69608ACF-A848-4077-A34A-40F88DCA6859}" type="pres">
      <dgm:prSet presAssocID="{6AD37953-A823-41C3-B390-174173958E2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42EDA-FFE5-4902-83DD-AB957E9D9402}" type="pres">
      <dgm:prSet presAssocID="{6AD37953-A823-41C3-B390-174173958E23}" presName="aSpace" presStyleCnt="0"/>
      <dgm:spPr/>
    </dgm:pt>
    <dgm:pt modelId="{4881FC37-87DE-442C-8D7B-36C7D2CDC774}" type="pres">
      <dgm:prSet presAssocID="{F38493F0-326D-49E4-8EB8-1DBD2ACF9C81}" presName="aNode" presStyleLbl="fgAcc1" presStyleIdx="1" presStyleCnt="3" custLinFactNeighborY="-10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ADA7C-4356-4956-9C73-A3A4D8E2A829}" type="pres">
      <dgm:prSet presAssocID="{F38493F0-326D-49E4-8EB8-1DBD2ACF9C81}" presName="aSpace" presStyleCnt="0"/>
      <dgm:spPr/>
    </dgm:pt>
    <dgm:pt modelId="{25FC0892-C353-49B5-9337-E70C065856AB}" type="pres">
      <dgm:prSet presAssocID="{582DFFAE-25B7-4686-975E-DB4E32304E9B}" presName="aNode" presStyleLbl="fgAcc1" presStyleIdx="2" presStyleCnt="3" custScaleX="100962" custScaleY="101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4A562-D8F3-4E60-A74B-499471FFBC99}" type="pres">
      <dgm:prSet presAssocID="{582DFFAE-25B7-4686-975E-DB4E32304E9B}" presName="aSpace" presStyleCnt="0"/>
      <dgm:spPr/>
    </dgm:pt>
  </dgm:ptLst>
  <dgm:cxnLst>
    <dgm:cxn modelId="{0481D7CE-FE47-40EA-A33B-A2F2203E80A9}" type="presOf" srcId="{F38493F0-326D-49E4-8EB8-1DBD2ACF9C81}" destId="{4881FC37-87DE-442C-8D7B-36C7D2CDC774}" srcOrd="0" destOrd="0" presId="urn:microsoft.com/office/officeart/2005/8/layout/pyramid2"/>
    <dgm:cxn modelId="{A31265C4-F46D-4E86-B6E1-5D76653342CA}" srcId="{6F2100F8-2854-4ECD-A76E-E4D72C03AFB1}" destId="{F38493F0-326D-49E4-8EB8-1DBD2ACF9C81}" srcOrd="1" destOrd="0" parTransId="{7C752551-9B2D-479A-9A2C-F7FF56578517}" sibTransId="{2267D82C-DA91-4857-BAF7-1B3FDD108DBC}"/>
    <dgm:cxn modelId="{A6866FA1-633E-4891-832A-03430145904C}" type="presOf" srcId="{6F2100F8-2854-4ECD-A76E-E4D72C03AFB1}" destId="{62F7D3A9-6DA0-4D60-8C21-33BD67E0AF68}" srcOrd="0" destOrd="0" presId="urn:microsoft.com/office/officeart/2005/8/layout/pyramid2"/>
    <dgm:cxn modelId="{DFF996AA-7C1F-401C-83AC-8A1098210902}" type="presOf" srcId="{582DFFAE-25B7-4686-975E-DB4E32304E9B}" destId="{25FC0892-C353-49B5-9337-E70C065856AB}" srcOrd="0" destOrd="0" presId="urn:microsoft.com/office/officeart/2005/8/layout/pyramid2"/>
    <dgm:cxn modelId="{9F21C8AE-3BC3-4C00-83CB-380CEA59742E}" srcId="{6F2100F8-2854-4ECD-A76E-E4D72C03AFB1}" destId="{582DFFAE-25B7-4686-975E-DB4E32304E9B}" srcOrd="2" destOrd="0" parTransId="{77D75975-DB79-4A87-9E98-E67998C2EBB4}" sibTransId="{53F5B1EA-A6A6-42EE-9F9E-DD6469EE6674}"/>
    <dgm:cxn modelId="{E8CB33D9-3797-4785-BCAF-63580E87A274}" srcId="{6F2100F8-2854-4ECD-A76E-E4D72C03AFB1}" destId="{6AD37953-A823-41C3-B390-174173958E23}" srcOrd="0" destOrd="0" parTransId="{92231336-62B4-45F3-B643-9D3576B4704A}" sibTransId="{6FE50B20-5485-46D7-A173-6BDF6FDE3FCF}"/>
    <dgm:cxn modelId="{87F751E5-71C6-49D9-8935-559E3ADFC9CD}" type="presOf" srcId="{6AD37953-A823-41C3-B390-174173958E23}" destId="{69608ACF-A848-4077-A34A-40F88DCA6859}" srcOrd="0" destOrd="0" presId="urn:microsoft.com/office/officeart/2005/8/layout/pyramid2"/>
    <dgm:cxn modelId="{6D1A3E6A-88FA-43DA-94C1-5881AB9C7B54}" type="presParOf" srcId="{62F7D3A9-6DA0-4D60-8C21-33BD67E0AF68}" destId="{ABF6CF9C-4DB0-4F24-9CB8-35EC6242D0C5}" srcOrd="0" destOrd="0" presId="urn:microsoft.com/office/officeart/2005/8/layout/pyramid2"/>
    <dgm:cxn modelId="{B5F3AB3C-B0A9-4559-A447-F04CB038F4AD}" type="presParOf" srcId="{62F7D3A9-6DA0-4D60-8C21-33BD67E0AF68}" destId="{E9E7C405-9768-42CC-B836-3613253E82BD}" srcOrd="1" destOrd="0" presId="urn:microsoft.com/office/officeart/2005/8/layout/pyramid2"/>
    <dgm:cxn modelId="{634A2C54-99A1-43FF-94C0-25222092B85F}" type="presParOf" srcId="{E9E7C405-9768-42CC-B836-3613253E82BD}" destId="{69608ACF-A848-4077-A34A-40F88DCA6859}" srcOrd="0" destOrd="0" presId="urn:microsoft.com/office/officeart/2005/8/layout/pyramid2"/>
    <dgm:cxn modelId="{26FD0287-B625-44A8-9D61-38AED49DF4BE}" type="presParOf" srcId="{E9E7C405-9768-42CC-B836-3613253E82BD}" destId="{A8342EDA-FFE5-4902-83DD-AB957E9D9402}" srcOrd="1" destOrd="0" presId="urn:microsoft.com/office/officeart/2005/8/layout/pyramid2"/>
    <dgm:cxn modelId="{998756C9-55AC-41B6-848F-927D35CE94C6}" type="presParOf" srcId="{E9E7C405-9768-42CC-B836-3613253E82BD}" destId="{4881FC37-87DE-442C-8D7B-36C7D2CDC774}" srcOrd="2" destOrd="0" presId="urn:microsoft.com/office/officeart/2005/8/layout/pyramid2"/>
    <dgm:cxn modelId="{E262785D-EFC8-4B60-B5BB-7CC5A709F649}" type="presParOf" srcId="{E9E7C405-9768-42CC-B836-3613253E82BD}" destId="{D55ADA7C-4356-4956-9C73-A3A4D8E2A829}" srcOrd="3" destOrd="0" presId="urn:microsoft.com/office/officeart/2005/8/layout/pyramid2"/>
    <dgm:cxn modelId="{D09B3C26-0808-4857-BE44-7A178EE2B85E}" type="presParOf" srcId="{E9E7C405-9768-42CC-B836-3613253E82BD}" destId="{25FC0892-C353-49B5-9337-E70C065856AB}" srcOrd="4" destOrd="0" presId="urn:microsoft.com/office/officeart/2005/8/layout/pyramid2"/>
    <dgm:cxn modelId="{9A1DF6C9-0944-4512-A77F-85D3D63FFD7A}" type="presParOf" srcId="{E9E7C405-9768-42CC-B836-3613253E82BD}" destId="{FE54A562-D8F3-4E60-A74B-499471FFBC9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BCB80-08F3-4A7E-8569-06762ADA9142}">
      <dsp:nvSpPr>
        <dsp:cNvPr id="0" name=""/>
        <dsp:cNvSpPr/>
      </dsp:nvSpPr>
      <dsp:spPr>
        <a:xfrm>
          <a:off x="0" y="533402"/>
          <a:ext cx="5867399" cy="22958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Game Caro (hay </a:t>
          </a:r>
          <a:r>
            <a:rPr lang="en-US" sz="2500" kern="1200" dirty="0" err="1" smtClean="0"/>
            <a:t>còn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gọi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Gomuku</a:t>
          </a:r>
          <a:r>
            <a:rPr lang="en-US" sz="2500" kern="1200" dirty="0" smtClean="0"/>
            <a:t>) </a:t>
          </a:r>
          <a:r>
            <a:rPr lang="en-US" sz="2500" kern="1200" dirty="0" err="1" smtClean="0"/>
            <a:t>là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một</a:t>
          </a:r>
          <a:r>
            <a:rPr lang="en-US" sz="2500" kern="1200" dirty="0" smtClean="0"/>
            <a:t> game </a:t>
          </a:r>
          <a:r>
            <a:rPr lang="en-US" sz="2500" kern="1200" dirty="0" err="1" smtClean="0"/>
            <a:t>thuộc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thể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loại</a:t>
          </a:r>
          <a:r>
            <a:rPr lang="en-US" sz="2500" kern="1200" dirty="0" smtClean="0"/>
            <a:t> game </a:t>
          </a:r>
          <a:r>
            <a:rPr lang="en-US" sz="2500" kern="1200" dirty="0" err="1" smtClean="0"/>
            <a:t>đối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kháng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trí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truệ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giữa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người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chơi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bạn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có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thể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chơi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nó</a:t>
          </a:r>
          <a:r>
            <a:rPr lang="en-US" sz="2500" kern="1200" dirty="0" smtClean="0"/>
            <a:t> ở </a:t>
          </a:r>
          <a:r>
            <a:rPr lang="en-US" sz="2500" kern="1200" dirty="0" err="1" smtClean="0"/>
            <a:t>bất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cứ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đâu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bất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cứ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lúc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nào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112075" y="645477"/>
        <a:ext cx="5643249" cy="2071715"/>
      </dsp:txXfrm>
    </dsp:sp>
    <dsp:sp modelId="{63C26DB3-CACF-4204-B316-0CEF3BC5F96B}">
      <dsp:nvSpPr>
        <dsp:cNvPr id="0" name=""/>
        <dsp:cNvSpPr/>
      </dsp:nvSpPr>
      <dsp:spPr>
        <a:xfrm>
          <a:off x="0" y="2819407"/>
          <a:ext cx="5867399" cy="178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Trước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đây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trò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chơi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này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cần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có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giấy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kẻ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vuông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cây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bút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viết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nhưng</a:t>
          </a:r>
          <a:r>
            <a:rPr lang="en-US" sz="2500" kern="1200" dirty="0" smtClean="0"/>
            <a:t> nay Caro </a:t>
          </a:r>
          <a:r>
            <a:rPr lang="en-US" sz="2500" kern="1200" dirty="0" err="1" smtClean="0"/>
            <a:t>được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triển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trên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các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thiết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bị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điện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tử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không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còn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xa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lạ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với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bất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cứ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ai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87100" y="2906507"/>
        <a:ext cx="5693199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9A8B4-ED91-4E96-817C-FCA3107DA474}">
      <dsp:nvSpPr>
        <dsp:cNvPr id="0" name=""/>
        <dsp:cNvSpPr/>
      </dsp:nvSpPr>
      <dsp:spPr>
        <a:xfrm>
          <a:off x="2010144" y="365848"/>
          <a:ext cx="4630864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Vận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STACK </a:t>
          </a:r>
          <a:r>
            <a:rPr lang="en-US" sz="2100" kern="1200" dirty="0" err="1" smtClean="0"/>
            <a:t>để</a:t>
          </a:r>
          <a:r>
            <a:rPr lang="en-US" sz="2100" kern="1200" dirty="0" smtClean="0"/>
            <a:t> undo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QUEUE </a:t>
          </a:r>
          <a:r>
            <a:rPr lang="en-US" sz="2100" kern="1200" dirty="0" err="1" smtClean="0"/>
            <a:t>để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mô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phỏng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bàn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cờ</a:t>
          </a:r>
          <a:r>
            <a:rPr lang="en-US" sz="2100" kern="1200" dirty="0" smtClean="0"/>
            <a:t>.</a:t>
          </a:r>
          <a:endParaRPr lang="en-US" sz="2100" kern="1200" dirty="0"/>
        </a:p>
      </dsp:txBody>
      <dsp:txXfrm>
        <a:off x="2010144" y="365848"/>
        <a:ext cx="4630864" cy="1447145"/>
      </dsp:txXfrm>
    </dsp:sp>
    <dsp:sp modelId="{3567B38C-A4A7-4C88-B856-42C3ABD95467}">
      <dsp:nvSpPr>
        <dsp:cNvPr id="0" name=""/>
        <dsp:cNvSpPr/>
      </dsp:nvSpPr>
      <dsp:spPr>
        <a:xfrm>
          <a:off x="1817191" y="156816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1484AB-ED81-4828-A59A-A7C02ABD2051}">
      <dsp:nvSpPr>
        <dsp:cNvPr id="0" name=""/>
        <dsp:cNvSpPr/>
      </dsp:nvSpPr>
      <dsp:spPr>
        <a:xfrm>
          <a:off x="2010144" y="2187643"/>
          <a:ext cx="4630864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Xây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dựng</a:t>
          </a:r>
          <a:r>
            <a:rPr lang="en-US" sz="2100" kern="1200" dirty="0" smtClean="0"/>
            <a:t> game </a:t>
          </a:r>
          <a:r>
            <a:rPr lang="en-US" sz="2100" kern="1200" dirty="0" err="1" smtClean="0"/>
            <a:t>caro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tiện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, </a:t>
          </a:r>
          <a:r>
            <a:rPr lang="en-US" sz="2100" kern="1200" dirty="0" err="1" smtClean="0"/>
            <a:t>phù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hợp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với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mọi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lứa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tuổi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mang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tính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giải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trí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cao</a:t>
          </a:r>
          <a:r>
            <a:rPr lang="en-US" sz="2100" kern="1200" dirty="0" smtClean="0"/>
            <a:t>.</a:t>
          </a:r>
          <a:endParaRPr lang="en-US" sz="2100" kern="1200" dirty="0"/>
        </a:p>
      </dsp:txBody>
      <dsp:txXfrm>
        <a:off x="2010144" y="2187643"/>
        <a:ext cx="4630864" cy="1447145"/>
      </dsp:txXfrm>
    </dsp:sp>
    <dsp:sp modelId="{CBF9AE27-D79A-4132-B013-10F57EDA3847}">
      <dsp:nvSpPr>
        <dsp:cNvPr id="0" name=""/>
        <dsp:cNvSpPr/>
      </dsp:nvSpPr>
      <dsp:spPr>
        <a:xfrm>
          <a:off x="1817191" y="1978611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D9C7A-E144-45EA-962F-E472927984A7}">
      <dsp:nvSpPr>
        <dsp:cNvPr id="0" name=""/>
        <dsp:cNvSpPr/>
      </dsp:nvSpPr>
      <dsp:spPr>
        <a:xfrm>
          <a:off x="2010144" y="4009438"/>
          <a:ext cx="4630864" cy="144714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20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Tìm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hiểu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thêm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về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thiết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kế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giao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diện</a:t>
          </a:r>
          <a:r>
            <a:rPr lang="en-US" sz="2100" kern="1200" dirty="0" smtClean="0"/>
            <a:t>, </a:t>
          </a:r>
          <a:r>
            <a:rPr lang="en-US" sz="2100" kern="1200" dirty="0" err="1" smtClean="0"/>
            <a:t>rèn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luyện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kỹ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năng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lập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trình</a:t>
          </a:r>
          <a:r>
            <a:rPr lang="en-US" sz="2100" kern="1200" dirty="0" smtClean="0"/>
            <a:t>, </a:t>
          </a:r>
          <a:r>
            <a:rPr lang="en-US" sz="2100" kern="1200" dirty="0" err="1" smtClean="0"/>
            <a:t>làm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tiền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đề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các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môn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học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sau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này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và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ứng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mai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sau</a:t>
          </a:r>
          <a:endParaRPr lang="en-US" sz="2100" kern="1200" dirty="0"/>
        </a:p>
      </dsp:txBody>
      <dsp:txXfrm>
        <a:off x="2010144" y="4009438"/>
        <a:ext cx="4630864" cy="1447145"/>
      </dsp:txXfrm>
    </dsp:sp>
    <dsp:sp modelId="{F670A29A-1968-41AA-A637-DEB813E5FD19}">
      <dsp:nvSpPr>
        <dsp:cNvPr id="0" name=""/>
        <dsp:cNvSpPr/>
      </dsp:nvSpPr>
      <dsp:spPr>
        <a:xfrm>
          <a:off x="1817191" y="3800406"/>
          <a:ext cx="1013001" cy="151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3285742" y="1843659"/>
          <a:ext cx="2343370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Xây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dựng</a:t>
          </a:r>
          <a:r>
            <a:rPr lang="en-US" sz="2400" kern="1200" dirty="0" smtClean="0"/>
            <a:t> game </a:t>
          </a:r>
          <a:r>
            <a:rPr lang="en-US" sz="2400" kern="1200" dirty="0" err="1" smtClean="0"/>
            <a:t>đầy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đủ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chức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năng</a:t>
          </a:r>
          <a:endParaRPr lang="en-US" sz="2400" kern="1200" dirty="0"/>
        </a:p>
      </dsp:txBody>
      <dsp:txXfrm>
        <a:off x="3674071" y="2179580"/>
        <a:ext cx="1566712" cy="1355268"/>
      </dsp:txXfrm>
    </dsp:sp>
    <dsp:sp modelId="{42A94E38-1B12-464F-B4A6-89D437CDABE3}">
      <dsp:nvSpPr>
        <dsp:cNvPr id="0" name=""/>
        <dsp:cNvSpPr/>
      </dsp:nvSpPr>
      <dsp:spPr>
        <a:xfrm>
          <a:off x="4753142" y="873823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3501600" y="0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UNDO</a:t>
          </a:r>
          <a:endParaRPr lang="en-US" sz="2500" kern="1200" dirty="0"/>
        </a:p>
      </dsp:txBody>
      <dsp:txXfrm>
        <a:off x="3819847" y="275321"/>
        <a:ext cx="1283881" cy="1110708"/>
      </dsp:txXfrm>
    </dsp:sp>
    <dsp:sp modelId="{6E59DA7B-3B4E-4304-92BF-2FB97091D285}">
      <dsp:nvSpPr>
        <dsp:cNvPr id="0" name=""/>
        <dsp:cNvSpPr/>
      </dsp:nvSpPr>
      <dsp:spPr>
        <a:xfrm>
          <a:off x="5785010" y="229800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3A80-D621-4CA0-8DBC-B86EAFC4B1F2}">
      <dsp:nvSpPr>
        <dsp:cNvPr id="0" name=""/>
        <dsp:cNvSpPr/>
      </dsp:nvSpPr>
      <dsp:spPr>
        <a:xfrm>
          <a:off x="5262807" y="1021842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MÔ PHỎNG</a:t>
          </a:r>
          <a:endParaRPr lang="en-US" sz="2500" kern="1200" dirty="0"/>
        </a:p>
      </dsp:txBody>
      <dsp:txXfrm>
        <a:off x="5581054" y="1297163"/>
        <a:ext cx="1283881" cy="1110708"/>
      </dsp:txXfrm>
    </dsp:sp>
    <dsp:sp modelId="{C7A83BE5-65DA-4631-81B8-81CDC1030828}">
      <dsp:nvSpPr>
        <dsp:cNvPr id="0" name=""/>
        <dsp:cNvSpPr/>
      </dsp:nvSpPr>
      <dsp:spPr>
        <a:xfrm>
          <a:off x="5068208" y="3905631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BD34-7BA1-49E5-A8E9-8BAAE56BFA2A}">
      <dsp:nvSpPr>
        <dsp:cNvPr id="0" name=""/>
        <dsp:cNvSpPr/>
      </dsp:nvSpPr>
      <dsp:spPr>
        <a:xfrm>
          <a:off x="5262807" y="3030664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SAVE AND EXIT</a:t>
          </a:r>
          <a:endParaRPr lang="en-US" sz="2500" kern="1200" dirty="0"/>
        </a:p>
      </dsp:txBody>
      <dsp:txXfrm>
        <a:off x="5581054" y="3305985"/>
        <a:ext cx="1283881" cy="1110708"/>
      </dsp:txXfrm>
    </dsp:sp>
    <dsp:sp modelId="{EB36E697-359C-4D8F-AA60-D3F15C047F1C}">
      <dsp:nvSpPr>
        <dsp:cNvPr id="0" name=""/>
        <dsp:cNvSpPr/>
      </dsp:nvSpPr>
      <dsp:spPr>
        <a:xfrm>
          <a:off x="3290102" y="4072509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FB69E-E3D7-41D3-98EA-CF406E5C0A0D}">
      <dsp:nvSpPr>
        <dsp:cNvPr id="0" name=""/>
        <dsp:cNvSpPr/>
      </dsp:nvSpPr>
      <dsp:spPr>
        <a:xfrm>
          <a:off x="3501600" y="4053649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NEW GAME</a:t>
          </a:r>
          <a:endParaRPr lang="en-US" sz="2500" kern="1200" dirty="0"/>
        </a:p>
      </dsp:txBody>
      <dsp:txXfrm>
        <a:off x="3819847" y="4328970"/>
        <a:ext cx="1283881" cy="1110708"/>
      </dsp:txXfrm>
    </dsp:sp>
    <dsp:sp modelId="{4FCB88DB-48CD-4497-AD5D-446733CFB23B}">
      <dsp:nvSpPr>
        <dsp:cNvPr id="0" name=""/>
        <dsp:cNvSpPr/>
      </dsp:nvSpPr>
      <dsp:spPr>
        <a:xfrm>
          <a:off x="2241336" y="2648902"/>
          <a:ext cx="884146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FA14E-9B05-4C3B-82E2-ADF9767074EB}">
      <dsp:nvSpPr>
        <dsp:cNvPr id="0" name=""/>
        <dsp:cNvSpPr/>
      </dsp:nvSpPr>
      <dsp:spPr>
        <a:xfrm>
          <a:off x="1732216" y="3031807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THOÁT</a:t>
          </a:r>
          <a:endParaRPr lang="en-US" sz="2500" kern="1200" dirty="0"/>
        </a:p>
      </dsp:txBody>
      <dsp:txXfrm>
        <a:off x="2050463" y="3307128"/>
        <a:ext cx="1283881" cy="1110708"/>
      </dsp:txXfrm>
    </dsp:sp>
    <dsp:sp modelId="{1E003A9A-5508-40C1-85F2-4F0277B70038}">
      <dsp:nvSpPr>
        <dsp:cNvPr id="0" name=""/>
        <dsp:cNvSpPr/>
      </dsp:nvSpPr>
      <dsp:spPr>
        <a:xfrm>
          <a:off x="1732216" y="1019556"/>
          <a:ext cx="1920375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LUẬT CHƠI</a:t>
          </a:r>
          <a:endParaRPr lang="en-US" sz="2500" kern="1200" dirty="0"/>
        </a:p>
      </dsp:txBody>
      <dsp:txXfrm>
        <a:off x="2050463" y="1294877"/>
        <a:ext cx="1283881" cy="1110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489" y="1265278"/>
          <a:ext cx="2685770" cy="13637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21707" y="1534240"/>
          <a:ext cx="2446715" cy="1258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Ngăn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xếp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nhiều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ứng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khoa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học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máy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tính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đặt</a:t>
          </a:r>
          <a:r>
            <a:rPr lang="en-US" sz="1800" kern="1200" dirty="0" smtClean="0"/>
            <a:t> game. </a:t>
          </a:r>
          <a:endParaRPr lang="en-US" sz="1800" kern="1200" dirty="0"/>
        </a:p>
      </dsp:txBody>
      <dsp:txXfrm>
        <a:off x="458568" y="1571101"/>
        <a:ext cx="2372993" cy="1184791"/>
      </dsp:txXfrm>
    </dsp:sp>
    <dsp:sp modelId="{D8FBBC69-CAFA-4422-9BA6-D1E92CE3D450}">
      <dsp:nvSpPr>
        <dsp:cNvPr id="0" name=""/>
        <dsp:cNvSpPr/>
      </dsp:nvSpPr>
      <dsp:spPr>
        <a:xfrm>
          <a:off x="3101983" y="1174155"/>
          <a:ext cx="2673582" cy="119661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505203" y="1423290"/>
          <a:ext cx="2491928" cy="1217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Game </a:t>
          </a:r>
          <a:r>
            <a:rPr lang="en-US" sz="1800" kern="1200" dirty="0" err="1" smtClean="0"/>
            <a:t>caro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cũng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một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ứng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đặt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</a:t>
          </a:r>
          <a:r>
            <a:rPr lang="en-US" sz="1800" kern="1200" dirty="0" smtClean="0"/>
            <a:t> stack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cờ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3540860" y="1458947"/>
        <a:ext cx="2420614" cy="1146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 </a:t>
          </a:r>
          <a:r>
            <a:rPr lang="en-US" sz="3100" kern="1200" dirty="0" err="1" smtClean="0"/>
            <a:t>FormNhapThongTin</a:t>
          </a:r>
          <a:endParaRPr lang="en-US" sz="3100" kern="1200" dirty="0"/>
        </a:p>
      </dsp:txBody>
      <dsp:txXfrm>
        <a:off x="454951" y="301528"/>
        <a:ext cx="63358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 </a:t>
          </a:r>
          <a:r>
            <a:rPr lang="en-US" sz="3100" kern="1200" dirty="0" err="1" smtClean="0"/>
            <a:t>FormGame</a:t>
          </a: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887361" y="1206403"/>
        <a:ext cx="59034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57707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 </a:t>
          </a:r>
          <a:r>
            <a:rPr lang="en-US" sz="3100" kern="1200" dirty="0" err="1" smtClean="0"/>
            <a:t>FormChienThang</a:t>
          </a:r>
          <a:endParaRPr lang="en-US" sz="3100" kern="1200" dirty="0"/>
        </a:p>
      </dsp:txBody>
      <dsp:txXfrm>
        <a:off x="1020076" y="2111278"/>
        <a:ext cx="57707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59034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 </a:t>
          </a:r>
          <a:r>
            <a:rPr lang="en-US" sz="3100" kern="1200" dirty="0" err="1" smtClean="0"/>
            <a:t>FormHuongDan</a:t>
          </a: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887361" y="3016153"/>
        <a:ext cx="59034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63358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98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 </a:t>
          </a:r>
          <a:r>
            <a:rPr lang="en-US" sz="3100" kern="1200" dirty="0" err="1" smtClean="0"/>
            <a:t>FormThoat</a:t>
          </a:r>
          <a:r>
            <a:rPr lang="en-US" sz="3100" kern="1200" dirty="0" smtClean="0"/>
            <a:t> 	</a:t>
          </a:r>
          <a:endParaRPr lang="en-US" sz="3100" kern="1200" dirty="0"/>
        </a:p>
      </dsp:txBody>
      <dsp:txXfrm>
        <a:off x="454951" y="3921028"/>
        <a:ext cx="63358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dirty="0" smtClean="0"/>
            <a:t>+ Class MysTack</a:t>
          </a:r>
          <a:endParaRPr lang="en-US" sz="2600" kern="1200" dirty="0"/>
        </a:p>
      </dsp:txBody>
      <dsp:txXfrm>
        <a:off x="384538" y="253918"/>
        <a:ext cx="5656275" cy="508162"/>
      </dsp:txXfrm>
    </dsp:sp>
    <dsp:sp modelId="{7F3E34EB-E050-41BD-A68F-32CF678BFB51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+  Class Player</a:t>
          </a:r>
          <a:endParaRPr lang="en-US" sz="2600" kern="1200" dirty="0"/>
        </a:p>
      </dsp:txBody>
      <dsp:txXfrm>
        <a:off x="748672" y="1015918"/>
        <a:ext cx="5292140" cy="508162"/>
      </dsp:txXfrm>
    </dsp:sp>
    <dsp:sp modelId="{189BBFB1-E06B-408A-8BDA-6076C13CBF73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837AD-5B09-42FC-9F28-D42EB30ABE8E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+ Class </a:t>
          </a:r>
          <a:r>
            <a:rPr lang="en-US" sz="2600" kern="1200" dirty="0" err="1" smtClean="0"/>
            <a:t>XuLyBanCo</a:t>
          </a:r>
          <a:endParaRPr lang="en-US" sz="2600" kern="1200" dirty="0"/>
        </a:p>
      </dsp:txBody>
      <dsp:txXfrm>
        <a:off x="860432" y="1777918"/>
        <a:ext cx="5180380" cy="508162"/>
      </dsp:txXfrm>
    </dsp:sp>
    <dsp:sp modelId="{5C21CA67-B9A9-428A-A7AF-3E4D81FE4EC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A119A-7B8B-4F15-8C79-5C25767C3110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+ Class Cons</a:t>
          </a:r>
          <a:endParaRPr lang="en-US" sz="2600" kern="1200" dirty="0"/>
        </a:p>
      </dsp:txBody>
      <dsp:txXfrm>
        <a:off x="748672" y="2539918"/>
        <a:ext cx="5292140" cy="508162"/>
      </dsp:txXfrm>
    </dsp:sp>
    <dsp:sp modelId="{E31E9712-5573-41DA-BD5E-24E7EF326FA1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1E1E4-3FB6-4FAC-A2CB-129ECC930926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+ Class Program</a:t>
          </a:r>
          <a:endParaRPr lang="en-US" sz="2600" kern="1200" dirty="0"/>
        </a:p>
      </dsp:txBody>
      <dsp:txXfrm>
        <a:off x="384538" y="3301918"/>
        <a:ext cx="5656275" cy="508162"/>
      </dsp:txXfrm>
    </dsp:sp>
    <dsp:sp modelId="{FD59F5EB-5EDE-4DC1-9F61-B04D53B9B8F2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304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304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Ưu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điểm</a:t>
          </a:r>
          <a:endParaRPr lang="en-US" sz="2600" kern="1200" dirty="0"/>
        </a:p>
      </dsp:txBody>
      <dsp:txXfrm>
        <a:off x="5304" y="3011991"/>
        <a:ext cx="1613497" cy="735431"/>
      </dsp:txXfrm>
    </dsp:sp>
    <dsp:sp modelId="{3F730892-A0F5-4ECB-84C0-1B466F6896D3}">
      <dsp:nvSpPr>
        <dsp:cNvPr id="0" name=""/>
        <dsp:cNvSpPr/>
      </dsp:nvSpPr>
      <dsp:spPr>
        <a:xfrm>
          <a:off x="1683615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684190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684190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Nhược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điểm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2684190" y="3011991"/>
        <a:ext cx="1613497" cy="735431"/>
      </dsp:txXfrm>
    </dsp:sp>
    <dsp:sp modelId="{A19E573A-0C88-4CA9-8765-66F81E3B32AC}">
      <dsp:nvSpPr>
        <dsp:cNvPr id="0" name=""/>
        <dsp:cNvSpPr/>
      </dsp:nvSpPr>
      <dsp:spPr>
        <a:xfrm>
          <a:off x="4362501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363076" y="1301684"/>
          <a:ext cx="2291165" cy="171030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363076" y="3011991"/>
          <a:ext cx="2291165" cy="735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Khắc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phục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5363076" y="3011991"/>
        <a:ext cx="1613497" cy="735431"/>
      </dsp:txXfrm>
    </dsp:sp>
    <dsp:sp modelId="{3CFCD0DF-C75D-45B2-AF0D-3BAB6084710D}">
      <dsp:nvSpPr>
        <dsp:cNvPr id="0" name=""/>
        <dsp:cNvSpPr/>
      </dsp:nvSpPr>
      <dsp:spPr>
        <a:xfrm>
          <a:off x="7041387" y="3128807"/>
          <a:ext cx="801908" cy="801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15571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449580" y="1261911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dụng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lý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chức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STACK (</a:t>
          </a:r>
          <a:r>
            <a:rPr lang="en-US" sz="2000" kern="1200" dirty="0" err="1" smtClean="0"/>
            <a:t>ngăn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xếp</a:t>
          </a:r>
          <a:r>
            <a:rPr lang="en-US" sz="2000" kern="1200" dirty="0" smtClean="0"/>
            <a:t>). </a:t>
          </a:r>
          <a:endParaRPr lang="en-US" sz="2000" kern="1200" dirty="0"/>
        </a:p>
      </dsp:txBody>
      <dsp:txXfrm>
        <a:off x="478401" y="1290732"/>
        <a:ext cx="6236478" cy="532758"/>
      </dsp:txXfrm>
    </dsp:sp>
    <dsp:sp modelId="{A7E89E58-28C2-488D-8CD4-691A644F612F}">
      <dsp:nvSpPr>
        <dsp:cNvPr id="0" name=""/>
        <dsp:cNvSpPr/>
      </dsp:nvSpPr>
      <dsp:spPr>
        <a:xfrm>
          <a:off x="0" y="24643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45A6B5-5D0E-47E3-B1D2-BD994D08B94E}">
      <dsp:nvSpPr>
        <dsp:cNvPr id="0" name=""/>
        <dsp:cNvSpPr/>
      </dsp:nvSpPr>
      <dsp:spPr>
        <a:xfrm>
          <a:off x="449580" y="2169112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QUEUE (</a:t>
          </a:r>
          <a:r>
            <a:rPr lang="en-US" sz="2000" kern="1200" dirty="0" err="1" smtClean="0"/>
            <a:t>hàng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đợi</a:t>
          </a:r>
          <a:r>
            <a:rPr lang="en-US" sz="2000" kern="1200" dirty="0" smtClean="0"/>
            <a:t>) </a:t>
          </a:r>
          <a:r>
            <a:rPr lang="en-US" sz="2000" kern="1200" dirty="0" err="1" smtClean="0"/>
            <a:t>để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phỏng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ván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cờ</a:t>
          </a:r>
          <a:r>
            <a:rPr lang="en-US" sz="2000" kern="1200" dirty="0" smtClean="0"/>
            <a:t>. </a:t>
          </a:r>
          <a:endParaRPr lang="en-US" sz="2000" kern="1200" dirty="0"/>
        </a:p>
      </dsp:txBody>
      <dsp:txXfrm>
        <a:off x="478401" y="2197933"/>
        <a:ext cx="6236478" cy="532758"/>
      </dsp:txXfrm>
    </dsp:sp>
    <dsp:sp modelId="{512D3265-042D-461A-A14B-32D858C53364}">
      <dsp:nvSpPr>
        <dsp:cNvPr id="0" name=""/>
        <dsp:cNvSpPr/>
      </dsp:nvSpPr>
      <dsp:spPr>
        <a:xfrm>
          <a:off x="0" y="33715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95233"/>
              <a:satOff val="5467"/>
              <a:lumOff val="3941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449580" y="3076312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216638"/>
                <a:satOff val="4386"/>
                <a:lumOff val="43132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216638"/>
                <a:satOff val="4386"/>
                <a:lumOff val="43132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216638"/>
                <a:satOff val="4386"/>
                <a:lumOff val="43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Tạo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nhiều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chứ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trong</a:t>
          </a:r>
          <a:r>
            <a:rPr lang="en-US" sz="2000" kern="1200" dirty="0" smtClean="0"/>
            <a:t> game </a:t>
          </a:r>
          <a:r>
            <a:rPr lang="en-US" sz="2000" kern="1200" dirty="0" err="1" smtClean="0"/>
            <a:t>caro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478401" y="3105133"/>
        <a:ext cx="6236478" cy="532758"/>
      </dsp:txXfrm>
    </dsp:sp>
    <dsp:sp modelId="{9BFC789B-D96D-4990-A40D-234B33262004}">
      <dsp:nvSpPr>
        <dsp:cNvPr id="0" name=""/>
        <dsp:cNvSpPr/>
      </dsp:nvSpPr>
      <dsp:spPr>
        <a:xfrm>
          <a:off x="0" y="4278712"/>
          <a:ext cx="8991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97617"/>
              <a:satOff val="2734"/>
              <a:lumOff val="1970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449580" y="3983512"/>
          <a:ext cx="6294120" cy="59040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108319"/>
                <a:satOff val="2193"/>
                <a:lumOff val="21566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108319"/>
                <a:satOff val="2193"/>
                <a:lumOff val="21566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108319"/>
                <a:satOff val="2193"/>
                <a:lumOff val="21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Giao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dễ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nhìn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phù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mọi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lứa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tuổi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478401" y="4012333"/>
        <a:ext cx="6236478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6CF9C-4DB0-4F24-9CB8-35EC6242D0C5}">
      <dsp:nvSpPr>
        <dsp:cNvPr id="0" name=""/>
        <dsp:cNvSpPr/>
      </dsp:nvSpPr>
      <dsp:spPr>
        <a:xfrm>
          <a:off x="749256" y="0"/>
          <a:ext cx="5308600" cy="5308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8ACF-A848-4077-A34A-40F88DCA6859}">
      <dsp:nvSpPr>
        <dsp:cNvPr id="0" name=""/>
        <dsp:cNvSpPr/>
      </dsp:nvSpPr>
      <dsp:spPr>
        <a:xfrm>
          <a:off x="3403556" y="533630"/>
          <a:ext cx="3450590" cy="12504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</a:t>
          </a:r>
          <a:r>
            <a:rPr lang="en-US" sz="1800" kern="1200" dirty="0" err="1" smtClean="0"/>
            <a:t>Tìm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hiểu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về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nối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chơi</a:t>
          </a:r>
          <a:r>
            <a:rPr lang="en-US" sz="1800" kern="1200" dirty="0" smtClean="0"/>
            <a:t> qua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LAN.</a:t>
          </a:r>
          <a:endParaRPr lang="en-US" sz="1800" kern="1200" dirty="0"/>
        </a:p>
      </dsp:txBody>
      <dsp:txXfrm>
        <a:off x="3464597" y="594671"/>
        <a:ext cx="3328508" cy="1128342"/>
      </dsp:txXfrm>
    </dsp:sp>
    <dsp:sp modelId="{4881FC37-87DE-442C-8D7B-36C7D2CDC774}">
      <dsp:nvSpPr>
        <dsp:cNvPr id="0" name=""/>
        <dsp:cNvSpPr/>
      </dsp:nvSpPr>
      <dsp:spPr>
        <a:xfrm>
          <a:off x="3403556" y="1924575"/>
          <a:ext cx="3450590" cy="12504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- Phát triển chức năng lưu ván cờ trên file để lưu cả vị trí lẫn xác định chính xác nước cờ.</a:t>
          </a:r>
          <a:endParaRPr lang="en-US" sz="1800" kern="1200"/>
        </a:p>
      </dsp:txBody>
      <dsp:txXfrm>
        <a:off x="3464597" y="1985616"/>
        <a:ext cx="3328508" cy="1128342"/>
      </dsp:txXfrm>
    </dsp:sp>
    <dsp:sp modelId="{25FC0892-C353-49B5-9337-E70C065856AB}">
      <dsp:nvSpPr>
        <dsp:cNvPr id="0" name=""/>
        <dsp:cNvSpPr/>
      </dsp:nvSpPr>
      <dsp:spPr>
        <a:xfrm>
          <a:off x="3386958" y="3347084"/>
          <a:ext cx="3483784" cy="1271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</a:t>
          </a:r>
          <a:r>
            <a:rPr lang="en-US" sz="1800" kern="1200" dirty="0" err="1" smtClean="0"/>
            <a:t>Tìm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cho</a:t>
          </a:r>
          <a:r>
            <a:rPr lang="en-US" sz="1800" kern="1200" dirty="0" smtClean="0"/>
            <a:t> form </a:t>
          </a:r>
          <a:r>
            <a:rPr lang="en-US" sz="1800" kern="1200" dirty="0" err="1" smtClean="0"/>
            <a:t>nhập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 </a:t>
          </a:r>
          <a:r>
            <a:rPr lang="en-US" sz="1800" kern="1200" dirty="0" err="1" smtClean="0"/>
            <a:t>sẽ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tự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tắt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chơi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nhập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xong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 </a:t>
          </a:r>
          <a:r>
            <a:rPr lang="en-US" sz="1800" kern="1200" dirty="0" err="1" smtClean="0"/>
            <a:t>hoặc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cho</a:t>
          </a:r>
          <a:r>
            <a:rPr lang="en-US" sz="1800" kern="1200" dirty="0" smtClean="0"/>
            <a:t> form </a:t>
          </a:r>
          <a:r>
            <a:rPr lang="en-US" sz="1800" kern="1200" dirty="0" err="1" smtClean="0"/>
            <a:t>đó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không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chạy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ẩn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tắt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đi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3449031" y="3409157"/>
        <a:ext cx="3359638" cy="1147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28600"/>
            <a:ext cx="5448300" cy="381000"/>
          </a:xfrm>
        </p:spPr>
        <p:txBody>
          <a:bodyPr/>
          <a:lstStyle/>
          <a:p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Báo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cáo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đồ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án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cấu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trúc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dữ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liệu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295400"/>
            <a:ext cx="1676400" cy="5334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None/>
            </a:pPr>
            <a:r>
              <a:rPr lang="en-US" sz="2800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Đề</a:t>
            </a:r>
            <a:r>
              <a:rPr lang="en-US" sz="2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tài</a:t>
            </a:r>
            <a:endParaRPr lang="en-US" sz="2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986" y="2057400"/>
            <a:ext cx="86685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CARO HAI NGƯỜI CHƠI</a:t>
            </a:r>
          </a:p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79786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SVTH1  : NGUYỄN THÀNH TÂM - 17110219</a:t>
            </a:r>
            <a:endParaRPr lang="en-US" dirty="0"/>
          </a:p>
          <a:p>
            <a:r>
              <a:rPr lang="en-US" b="1" dirty="0"/>
              <a:t>SVTH2  : VÕ THỊ KIỀU DIỄM - 17110109</a:t>
            </a:r>
            <a:endParaRPr lang="en-US" dirty="0"/>
          </a:p>
          <a:p>
            <a:r>
              <a:rPr lang="en-US" b="1" dirty="0"/>
              <a:t>GVPT: </a:t>
            </a:r>
            <a:r>
              <a:rPr lang="en-US" b="1" dirty="0" err="1"/>
              <a:t>ThS</a:t>
            </a:r>
            <a:r>
              <a:rPr lang="en-US" b="1" dirty="0"/>
              <a:t>. TRẦN CÔNG TÚ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40326"/>
            <a:ext cx="3711159" cy="222600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54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2.Khái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quát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thuật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toán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 smtClean="0">
                <a:ln/>
                <a:solidFill>
                  <a:schemeClr val="accent3"/>
                </a:solidFill>
              </a:rPr>
              <a:t>2.1 </a:t>
            </a:r>
            <a:r>
              <a:rPr lang="en-US" sz="2000" b="1" dirty="0" err="1" smtClean="0">
                <a:ln/>
                <a:solidFill>
                  <a:schemeClr val="accent3"/>
                </a:solidFill>
              </a:rPr>
              <a:t>Giới</a:t>
            </a:r>
            <a:r>
              <a:rPr lang="en-US" sz="20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 smtClean="0">
                <a:ln/>
                <a:solidFill>
                  <a:schemeClr val="accent3"/>
                </a:solidFill>
              </a:rPr>
              <a:t>thiệu</a:t>
            </a:r>
            <a:r>
              <a:rPr lang="en-US" sz="20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 smtClean="0">
                <a:ln/>
                <a:solidFill>
                  <a:schemeClr val="accent3"/>
                </a:solidFill>
              </a:rPr>
              <a:t>ngăn</a:t>
            </a:r>
            <a:r>
              <a:rPr lang="en-US" sz="20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000" b="1" dirty="0" err="1" smtClean="0">
                <a:ln/>
                <a:solidFill>
                  <a:schemeClr val="accent3"/>
                </a:solidFill>
              </a:rPr>
              <a:t>xếp</a:t>
            </a:r>
            <a:r>
              <a:rPr lang="en-US" sz="2000" b="1" dirty="0" smtClean="0">
                <a:ln/>
                <a:solidFill>
                  <a:schemeClr val="accent3"/>
                </a:solidFill>
              </a:rPr>
              <a:t> (STACK)</a:t>
            </a:r>
            <a:endParaRPr lang="en-US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259" y="1759803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 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,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: stack)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 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"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" (Last In First Out (LIFO</a:t>
            </a:r>
            <a:r>
              <a:rPr lang="en-US" dirty="0" smtClean="0"/>
              <a:t>)).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259" y="274593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 push and </a:t>
            </a:r>
            <a:r>
              <a:rPr lang="en-US" dirty="0" smtClean="0"/>
              <a:t>pop.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8509918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4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2.2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Ứng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dụng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ngăn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xếp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31" y="2469003"/>
            <a:ext cx="2837869" cy="2492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530028"/>
              </p:ext>
            </p:extLst>
          </p:nvPr>
        </p:nvGraphicFramePr>
        <p:xfrm>
          <a:off x="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8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294" y="35664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2.3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Thiết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kế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giao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diện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20953" cy="508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576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1872441"/>
              </p:ext>
            </p:extLst>
          </p:nvPr>
        </p:nvGraphicFramePr>
        <p:xfrm>
          <a:off x="1752600" y="9144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" y="2667000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</a:t>
            </a:r>
            <a:endParaRPr lang="en-US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1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0615365"/>
              </p:ext>
            </p:extLst>
          </p:nvPr>
        </p:nvGraphicFramePr>
        <p:xfrm>
          <a:off x="22098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5908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</a:t>
            </a:r>
            <a:endParaRPr 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4.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Viết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chương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trình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,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cách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cài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400" b="1" dirty="0" err="1" smtClean="0">
                <a:ln/>
                <a:solidFill>
                  <a:schemeClr val="accent3"/>
                </a:solidFill>
              </a:rPr>
              <a:t>đặt</a:t>
            </a:r>
            <a:r>
              <a:rPr lang="en-US" sz="2400" b="1" dirty="0" smtClean="0">
                <a:ln/>
                <a:solidFill>
                  <a:schemeClr val="accent3"/>
                </a:solidFill>
              </a:rPr>
              <a:t> 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34050-E0BF-42F6-90D6-5D855504DDFE}"/>
              </a:ext>
            </a:extLst>
          </p:cNvPr>
          <p:cNvSpPr txBox="1"/>
          <p:nvPr/>
        </p:nvSpPr>
        <p:spPr>
          <a:xfrm>
            <a:off x="381000" y="35642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err="1">
                <a:ln/>
                <a:solidFill>
                  <a:schemeClr val="accent3"/>
                </a:solidFill>
              </a:rPr>
              <a:t>b.Ứng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9DF9F-58A8-4EF1-93EE-623B4F60DEAA}"/>
              </a:ext>
            </a:extLst>
          </p:cNvPr>
          <p:cNvSpPr/>
          <p:nvPr/>
        </p:nvSpPr>
        <p:spPr>
          <a:xfrm>
            <a:off x="3695798" y="22636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Undo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8E5AC-791F-49B4-B45E-E3DAD8CC267B}"/>
              </a:ext>
            </a:extLst>
          </p:cNvPr>
          <p:cNvSpPr/>
          <p:nvPr/>
        </p:nvSpPr>
        <p:spPr>
          <a:xfrm>
            <a:off x="685800" y="1752600"/>
            <a:ext cx="2250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BAEE-5585-4F05-A460-34AA19F84D9D}"/>
              </a:ext>
            </a:extLst>
          </p:cNvPr>
          <p:cNvSpPr txBox="1"/>
          <p:nvPr/>
        </p:nvSpPr>
        <p:spPr>
          <a:xfrm>
            <a:off x="152400" y="2895600"/>
            <a:ext cx="92522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/>
              <a:t>Mỗi</a:t>
            </a:r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click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một</a:t>
            </a:r>
            <a:r>
              <a:rPr lang="en-US" sz="2600" b="1" dirty="0"/>
              <a:t> ô, </a:t>
            </a:r>
          </a:p>
          <a:p>
            <a:r>
              <a:rPr lang="en-US" sz="2600" b="1" dirty="0"/>
              <a:t>ta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lấy</a:t>
            </a:r>
            <a:r>
              <a:rPr lang="en-US" sz="2600" b="1" dirty="0"/>
              <a:t> ra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đó push </a:t>
            </a:r>
            <a:r>
              <a:rPr lang="en-US" sz="2600" b="1" dirty="0" err="1"/>
              <a:t>vào</a:t>
            </a:r>
            <a:r>
              <a:rPr lang="en-US" sz="2600" b="1" dirty="0"/>
              <a:t> stack,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khi</a:t>
            </a:r>
            <a:r>
              <a:rPr lang="en-US" sz="2600" b="1" dirty="0"/>
              <a:t> </a:t>
            </a:r>
            <a:r>
              <a:rPr lang="en-US" sz="2600" b="1" dirty="0" err="1"/>
              <a:t>người</a:t>
            </a:r>
            <a:r>
              <a:rPr lang="en-US" sz="2600" b="1" dirty="0"/>
              <a:t> </a:t>
            </a:r>
            <a:r>
              <a:rPr lang="en-US" sz="2600" b="1" dirty="0" err="1"/>
              <a:t>chơi</a:t>
            </a:r>
            <a:r>
              <a:rPr lang="en-US" sz="2600" b="1" dirty="0"/>
              <a:t> </a:t>
            </a:r>
            <a:r>
              <a:rPr lang="en-US" sz="2600" b="1" dirty="0" err="1"/>
              <a:t>thực</a:t>
            </a:r>
            <a:r>
              <a:rPr lang="en-US" sz="2600" b="1" dirty="0"/>
              <a:t> </a:t>
            </a:r>
            <a:r>
              <a:rPr lang="en-US" sz="2600" b="1" dirty="0" err="1"/>
              <a:t>hiện</a:t>
            </a:r>
            <a:r>
              <a:rPr lang="en-US" sz="2600" b="1" dirty="0"/>
              <a:t> Undo, </a:t>
            </a:r>
            <a:r>
              <a:rPr lang="en-US" sz="2600" b="1" dirty="0" err="1"/>
              <a:t>theo</a:t>
            </a:r>
            <a:r>
              <a:rPr lang="en-US" sz="2600" b="1" dirty="0"/>
              <a:t> </a:t>
            </a:r>
            <a:r>
              <a:rPr lang="en-US" sz="2600" b="1" dirty="0" err="1"/>
              <a:t>nguyên</a:t>
            </a:r>
            <a:r>
              <a:rPr lang="en-US" sz="2600" b="1" dirty="0"/>
              <a:t> </a:t>
            </a:r>
            <a:r>
              <a:rPr lang="en-US" sz="2600" b="1" dirty="0" err="1"/>
              <a:t>tắc</a:t>
            </a:r>
            <a:r>
              <a:rPr lang="en-US" sz="2600" b="1" dirty="0"/>
              <a:t> </a:t>
            </a:r>
            <a:r>
              <a:rPr lang="en-US" sz="2600" b="1" dirty="0" err="1"/>
              <a:t>hoạt</a:t>
            </a:r>
            <a:r>
              <a:rPr lang="en-US" sz="2600" b="1" dirty="0"/>
              <a:t> </a:t>
            </a:r>
            <a:r>
              <a:rPr lang="en-US" sz="2600" b="1" dirty="0" err="1"/>
              <a:t>động</a:t>
            </a:r>
            <a:r>
              <a:rPr lang="en-US" sz="2600" b="1" dirty="0"/>
              <a:t> LIFO, </a:t>
            </a:r>
          </a:p>
          <a:p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ô </a:t>
            </a:r>
            <a:r>
              <a:rPr lang="en-US" sz="2600" b="1" dirty="0" err="1"/>
              <a:t>mới</a:t>
            </a:r>
            <a:r>
              <a:rPr lang="en-US" sz="2600" b="1" dirty="0"/>
              <a:t> </a:t>
            </a:r>
            <a:r>
              <a:rPr lang="en-US" sz="2600" b="1" dirty="0" err="1"/>
              <a:t>đánh</a:t>
            </a:r>
            <a:r>
              <a:rPr lang="en-US" sz="2600" b="1" dirty="0"/>
              <a:t>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pull ra</a:t>
            </a:r>
          </a:p>
          <a:p>
            <a:r>
              <a:rPr lang="en-US" sz="2600" b="1" dirty="0"/>
              <a:t> </a:t>
            </a:r>
            <a:r>
              <a:rPr lang="en-US" sz="2600" b="1" dirty="0" err="1"/>
              <a:t>và</a:t>
            </a:r>
            <a:r>
              <a:rPr lang="en-US" sz="2600" b="1" dirty="0"/>
              <a:t> ô </a:t>
            </a:r>
            <a:r>
              <a:rPr lang="en-US" sz="2600" b="1" dirty="0" err="1"/>
              <a:t>cờ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/>
              <a:t>với</a:t>
            </a:r>
            <a:r>
              <a:rPr lang="en-US" sz="2600" b="1" dirty="0"/>
              <a:t> </a:t>
            </a:r>
            <a:r>
              <a:rPr lang="en-US" sz="2600" b="1" dirty="0" err="1"/>
              <a:t>tọa</a:t>
            </a:r>
            <a:r>
              <a:rPr lang="en-US" sz="2600" b="1" dirty="0"/>
              <a:t> </a:t>
            </a:r>
            <a:r>
              <a:rPr lang="en-US" sz="2600" b="1" dirty="0" err="1"/>
              <a:t>độ</a:t>
            </a:r>
            <a:r>
              <a:rPr lang="en-US" sz="2600" b="1" dirty="0"/>
              <a:t> đó </a:t>
            </a:r>
            <a:r>
              <a:rPr lang="en-US" sz="2600" b="1" dirty="0" err="1"/>
              <a:t>sẽ</a:t>
            </a:r>
            <a:r>
              <a:rPr lang="en-US" sz="2600" b="1" dirty="0"/>
              <a:t> </a:t>
            </a:r>
            <a:r>
              <a:rPr lang="en-US" sz="2600" b="1" dirty="0" err="1"/>
              <a:t>được</a:t>
            </a:r>
            <a:r>
              <a:rPr lang="en-US" sz="2600" b="1" dirty="0"/>
              <a:t> </a:t>
            </a:r>
            <a:r>
              <a:rPr lang="en-US" sz="2600" b="1" dirty="0" err="1"/>
              <a:t>trả</a:t>
            </a:r>
            <a:r>
              <a:rPr lang="en-US" sz="2600" b="1" dirty="0"/>
              <a:t> về null.</a:t>
            </a:r>
          </a:p>
        </p:txBody>
      </p:sp>
    </p:spTree>
    <p:extLst>
      <p:ext uri="{BB962C8B-B14F-4D97-AF65-F5344CB8AC3E}">
        <p14:creationId xmlns:p14="http://schemas.microsoft.com/office/powerpoint/2010/main" val="10561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AB839E-DEC3-41AC-8DE9-938A8216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57400"/>
            <a:ext cx="2295525" cy="200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A14F8-C269-4104-9842-1630B40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" y="20574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C0B09-A405-43CA-BFF3-E8CE6DB7A2A8}"/>
              </a:ext>
            </a:extLst>
          </p:cNvPr>
          <p:cNvSpPr txBox="1"/>
          <p:nvPr/>
        </p:nvSpPr>
        <p:spPr>
          <a:xfrm>
            <a:off x="6867592" y="343781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9164F-58D7-46CD-B2E9-49CC1A7834CA}"/>
              </a:ext>
            </a:extLst>
          </p:cNvPr>
          <p:cNvSpPr txBox="1"/>
          <p:nvPr/>
        </p:nvSpPr>
        <p:spPr>
          <a:xfrm>
            <a:off x="6308671" y="2777243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8CAEB-9922-4987-B62E-B44E778AE81F}"/>
              </a:ext>
            </a:extLst>
          </p:cNvPr>
          <p:cNvSpPr txBox="1"/>
          <p:nvPr/>
        </p:nvSpPr>
        <p:spPr>
          <a:xfrm>
            <a:off x="7086600" y="2209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45658-B98C-4207-9B29-AFF43A2A8F2E}"/>
              </a:ext>
            </a:extLst>
          </p:cNvPr>
          <p:cNvSpPr txBox="1"/>
          <p:nvPr/>
        </p:nvSpPr>
        <p:spPr>
          <a:xfrm>
            <a:off x="8015355" y="239446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9F63-87AF-4D5F-9005-752A0BB9442E}"/>
              </a:ext>
            </a:extLst>
          </p:cNvPr>
          <p:cNvSpPr txBox="1"/>
          <p:nvPr/>
        </p:nvSpPr>
        <p:spPr>
          <a:xfrm>
            <a:off x="8049222" y="3062287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(X5,Y5)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6F5DD-CD96-4C20-A229-F487B9CAF804}"/>
              </a:ext>
            </a:extLst>
          </p:cNvPr>
          <p:cNvSpPr/>
          <p:nvPr/>
        </p:nvSpPr>
        <p:spPr>
          <a:xfrm>
            <a:off x="3290721" y="3939260"/>
            <a:ext cx="1950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1D7D0-8FA8-4448-A339-15664D99CCDB}"/>
              </a:ext>
            </a:extLst>
          </p:cNvPr>
          <p:cNvSpPr/>
          <p:nvPr/>
        </p:nvSpPr>
        <p:spPr>
          <a:xfrm>
            <a:off x="2498759" y="2615821"/>
            <a:ext cx="34834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Lưu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tọa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ô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9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1 -0.0081 L -0.04461 -0.00787 C -0.0842 -0.01296 -0.03993 -0.0081 -0.12621 -0.01157 C -0.13107 -0.01157 -0.13663 -0.0125 -0.14149 -0.01319 C -0.14461 -0.01481 -0.14635 -0.01505 -0.15017 -0.01805 C -0.15139 -0.01944 -0.15295 -0.02153 -0.15486 -0.02292 C -0.15694 -0.025 -0.15972 -0.02593 -0.1625 -0.02801 C -0.17517 -0.03843 -0.16059 -0.02801 -0.17118 -0.03611 C -0.17222 -0.03727 -0.17413 -0.03819 -0.17586 -0.03935 C -0.17777 -0.04143 -0.17968 -0.04398 -0.18177 -0.04606 C -0.1835 -0.04745 -0.18541 -0.04792 -0.18663 -0.0493 C -0.18836 -0.05069 -0.19878 -0.06065 -0.20173 -0.06574 C -0.20451 -0.0706 -0.20746 -0.07662 -0.20937 -0.08218 C -0.21128 -0.08866 -0.20937 -0.08773 -0.21319 -0.09537 C -0.21354 -0.09792 -0.2151 -0.09977 -0.21632 -0.10208 C -0.21718 -0.10671 -0.21892 -0.11435 -0.21996 -0.11852 L -0.22274 -0.125 C -0.22552 -0.14514 -0.22205 -0.1243 -0.225 -0.13819 C -0.22586 -0.14259 -0.22656 -0.14699 -0.22743 -0.15139 C -0.22777 -0.15347 -0.22847 -0.15579 -0.22864 -0.15787 C -0.22934 -0.15972 -0.22951 -0.16134 -0.22986 -0.16296 C -0.23073 -0.16736 -0.23159 -0.17176 -0.23229 -0.17616 C -0.23316 -0.17824 -0.23316 -0.18055 -0.23368 -0.18264 L -0.23611 -0.19259 C -0.23646 -0.19421 -0.23715 -0.19583 -0.23732 -0.19745 C -0.23802 -0.19977 -0.23802 -0.20185 -0.23906 -0.20417 C -0.23923 -0.20741 -0.24027 -0.21065 -0.24097 -0.21389 L -0.24218 -0.21898 C -0.24288 -0.2206 -0.24323 -0.22222 -0.24375 -0.22384 C -0.24392 -0.22593 -0.24514 -0.23287 -0.246 -0.23542 C -0.2467 -0.23704 -0.24774 -0.23843 -0.24861 -0.24028 C -0.24948 -0.24352 -0.24948 -0.24722 -0.25086 -0.25023 C -0.25711 -0.26227 -0.24965 -0.24699 -0.25625 -0.26157 C -0.25659 -0.26343 -0.25764 -0.26481 -0.25833 -0.26667 C -0.26215 -0.27569 -0.25902 -0.2713 -0.26475 -0.27639 C -0.26527 -0.2787 -0.2658 -0.28125 -0.26701 -0.2831 C -0.26788 -0.28449 -0.26961 -0.28518 -0.27066 -0.28634 C -0.28021 -0.29699 -0.26892 -0.28634 -0.27812 -0.29468 C -0.27916 -0.2963 -0.27951 -0.29815 -0.28055 -0.29954 C -0.28368 -0.3037 -0.28819 -0.30625 -0.29166 -0.30949 C -0.2934 -0.31088 -0.29479 -0.31296 -0.29652 -0.31435 C -0.29843 -0.31574 -0.30069 -0.3162 -0.30277 -0.31759 C -0.30416 -0.31852 -0.30521 -0.32014 -0.30642 -0.32083 C -0.30764 -0.32176 -0.30902 -0.32176 -0.31024 -0.32268 C -0.31232 -0.32407 -0.31423 -0.32593 -0.31632 -0.32755 C -0.32812 -0.33634 -0.31371 -0.325 -0.32743 -0.33403 C -0.3434 -0.34468 -0.31666 -0.32917 -0.33611 -0.34074 C -0.33836 -0.34213 -0.34305 -0.34444 -0.346 -0.3456 C -0.34757 -0.3463 -0.3493 -0.34653 -0.35086 -0.34722 C -0.3526 -0.34815 -0.35416 -0.34977 -0.3559 -0.35046 C -0.35746 -0.35139 -0.3592 -0.35162 -0.36076 -0.35231 C -0.36198 -0.35278 -0.36319 -0.35347 -0.36441 -0.35393 C -0.36649 -0.35463 -0.36857 -0.35486 -0.37066 -0.35555 C -0.37309 -0.35648 -0.37552 -0.35856 -0.37812 -0.3588 C -0.38264 -0.35926 -0.38715 -0.35972 -0.39166 -0.36042 C -0.39409 -0.36088 -0.39652 -0.36157 -0.39913 -0.36204 C -0.40104 -0.3625 -0.40312 -0.36343 -0.40521 -0.36366 C -0.41093 -0.36458 -0.41701 -0.36481 -0.42274 -0.36528 C -0.42621 -0.36574 -0.42986 -0.36643 -0.43368 -0.3669 C -0.44965 -0.36643 -0.4658 -0.3669 -0.48177 -0.36528 C -0.48368 -0.36528 -0.48489 -0.36296 -0.4868 -0.36204 C -0.48871 -0.36111 -0.4908 -0.36088 -0.49288 -0.36042 C -0.49461 -0.35926 -0.49618 -0.3581 -0.49791 -0.35718 C -0.49896 -0.35648 -0.50034 -0.35625 -0.50156 -0.35555 C -0.50295 -0.35463 -0.50399 -0.35301 -0.50521 -0.35231 C -0.50729 -0.35093 -0.50937 -0.35023 -0.51146 -0.34884 C -0.51996 -0.34329 -0.50972 -0.34745 -0.52014 -0.34398 C -0.53281 -0.33264 -0.51302 -0.35 -0.52864 -0.3375 C -0.53125 -0.33542 -0.53333 -0.33194 -0.53611 -0.33079 C -0.53732 -0.33032 -0.53871 -0.32986 -0.53975 -0.32917 C -0.54184 -0.32778 -0.54705 -0.32222 -0.54843 -0.32083 C -0.55086 -0.31875 -0.55312 -0.3162 -0.5559 -0.31435 C -0.56076 -0.31111 -0.56041 -0.31157 -0.56458 -0.30787 C -0.57743 -0.29537 -0.56232 -0.30995 -0.57309 -0.29792 C -0.5743 -0.29653 -0.57569 -0.29583 -0.57691 -0.29468 C -0.57812 -0.29305 -0.57916 -0.2912 -0.58055 -0.28958 C -0.58177 -0.28843 -0.58316 -0.28773 -0.5842 -0.28634 C -0.58559 -0.28495 -0.58663 -0.28287 -0.58802 -0.28148 C -0.59062 -0.27847 -0.59375 -0.27569 -0.59652 -0.27315 C -0.60312 -0.25995 -0.59461 -0.27593 -0.60277 -0.26505 C -0.60486 -0.26204 -0.60625 -0.25671 -0.60764 -0.25347 C -0.6092 -0.25 -0.61093 -0.24676 -0.61267 -0.24352 C -0.61354 -0.2419 -0.61423 -0.24028 -0.6151 -0.23866 L -0.62257 -0.22546 C -0.62639 -0.21018 -0.61961 -0.23565 -0.62743 -0.21227 C -0.62812 -0.21018 -0.62812 -0.20787 -0.62864 -0.20579 C -0.62934 -0.20393 -0.63055 -0.20255 -0.63125 -0.20069 C -0.63281 -0.19653 -0.63316 -0.18981 -0.63368 -0.18588 C -0.63402 -0.1831 -0.63455 -0.18055 -0.63489 -0.17778 C -0.63455 -0.11088 -0.63437 -0.04375 -0.63368 0.02315 C -0.6335 0.02963 -0.63264 0.03634 -0.63246 0.04282 C -0.62986 0.12824 -0.63298 0.07801 -0.62986 0.12176 C -0.63038 0.16736 -0.63021 0.21296 -0.63125 0.25857 C -0.63142 0.27454 -0.63264 0.29028 -0.63368 0.30625 C -0.63402 0.31227 -0.63472 0.31829 -0.63489 0.32431 C -0.63507 0.33148 -0.63489 0.33866 -0.63489 0.34583 L -0.63489 0.34607 L -0.63489 0.34583 " pathEditMode="relative" rAng="0" ptsTypes="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19 0.00116 L -0.01319 0.00139 C -0.01701 -0.00115 -0.021 -0.00254 -0.02448 -0.00555 C -0.02725 -0.0081 -0.02951 -0.01203 -0.03177 -0.01551 C -0.03559 -0.02152 -0.03941 -0.02731 -0.04288 -0.03379 C -0.04739 -0.04166 -0.05069 -0.05162 -0.05642 -0.0581 C -0.05972 -0.06203 -0.06337 -0.06551 -0.06632 -0.0699 C -0.07326 -0.0794 -0.07864 -0.09074 -0.08611 -0.0993 C -0.08941 -0.10324 -0.09288 -0.10671 -0.096 -0.11111 C -0.09861 -0.11458 -0.10087 -0.11875 -0.10347 -0.12245 C -0.12274 -0.15046 -0.09548 -0.10764 -0.12187 -0.15046 C -0.12187 -0.15023 -0.1342 -0.17014 -0.1342 -0.1699 C -0.14236 -0.18634 -0.13663 -0.17546 -0.14791 -0.19514 C -0.14913 -0.19699 -0.15035 -0.19907 -0.15156 -0.20139 C -0.15347 -0.20532 -0.15538 -0.20972 -0.15781 -0.21296 C -0.15885 -0.21481 -0.16024 -0.2162 -0.16146 -0.21828 C -0.16823 -0.23611 -0.1592 -0.21412 -0.16753 -0.2294 C -0.16875 -0.23148 -0.1691 -0.23402 -0.17014 -0.23611 C -0.17153 -0.23935 -0.17378 -0.24236 -0.175 -0.24583 C -0.17587 -0.24815 -0.17656 -0.25046 -0.17743 -0.25277 C -0.17864 -0.25486 -0.18003 -0.25694 -0.18125 -0.25902 C -0.18212 -0.26111 -0.18264 -0.2625 -0.18368 -0.26412 C -0.18472 -0.26574 -0.18628 -0.26713 -0.18732 -0.26921 C -0.18889 -0.27152 -0.18975 -0.27477 -0.19114 -0.27708 C -0.19722 -0.28958 -0.19219 -0.27847 -0.19844 -0.28865 C -0.20364 -0.29699 -0.19791 -0.29097 -0.20469 -0.29699 C -0.20555 -0.29861 -0.20607 -0.30092 -0.20712 -0.30231 C -0.21059 -0.30694 -0.2151 -0.31111 -0.21823 -0.31666 C -0.21944 -0.31921 -0.22031 -0.32152 -0.22187 -0.32338 C -0.22326 -0.32477 -0.22535 -0.32546 -0.22691 -0.32685 C -0.2283 -0.32824 -0.22934 -0.33032 -0.23055 -0.33171 C -0.23212 -0.33333 -0.23385 -0.33518 -0.23559 -0.33657 C -0.2368 -0.3375 -0.23802 -0.33842 -0.23923 -0.33981 C -0.24062 -0.3412 -0.24149 -0.34328 -0.24288 -0.34467 C -0.25069 -0.35231 -0.24705 -0.34699 -0.25399 -0.35301 C -0.25573 -0.3544 -0.25729 -0.35625 -0.25903 -0.35787 C -0.26094 -0.35995 -0.26319 -0.36111 -0.2651 -0.36273 C -0.2684 -0.36551 -0.27187 -0.36805 -0.275 -0.37106 C -0.27621 -0.37222 -0.27743 -0.37361 -0.27882 -0.3743 C -0.29618 -0.38588 -0.27691 -0.37222 -0.28854 -0.37916 C -0.2941 -0.38264 -0.29896 -0.3868 -0.30469 -0.38935 C -0.32882 -0.39907 -0.30364 -0.38796 -0.32066 -0.39398 C -0.32326 -0.3949 -0.32569 -0.39629 -0.32812 -0.39745 C -0.32969 -0.39791 -0.33142 -0.39838 -0.33298 -0.39907 C -0.33437 -0.39953 -0.33541 -0.40046 -0.3368 -0.40069 C -0.34045 -0.40139 -0.3441 -0.40185 -0.34791 -0.40231 C -0.34948 -0.40277 -0.35121 -0.40324 -0.35278 -0.40393 C -0.35538 -0.40486 -0.35764 -0.40694 -0.36024 -0.40717 C -0.37621 -0.40972 -0.36771 -0.40856 -0.38611 -0.41041 C -0.4026 -0.40995 -0.4191 -0.41018 -0.43559 -0.40879 C -0.44062 -0.40856 -0.44531 -0.40648 -0.45035 -0.40555 L -0.46024 -0.40393 C -0.4618 -0.40347 -0.46354 -0.40277 -0.4651 -0.40231 C -0.46805 -0.40162 -0.471 -0.40162 -0.47378 -0.40069 C -0.48125 -0.39838 -0.48003 -0.39768 -0.48611 -0.39398 C -0.48819 -0.39282 -0.49045 -0.39213 -0.49236 -0.39074 C -0.49496 -0.38889 -0.49757 -0.38703 -0.49982 -0.38426 C -0.50816 -0.37291 -0.50416 -0.37685 -0.51094 -0.37106 C -0.51163 -0.36944 -0.51267 -0.36805 -0.51337 -0.36597 C -0.5151 -0.3618 -0.51614 -0.35694 -0.51823 -0.35301 L -0.52205 -0.34629 C -0.52673 -0.32754 -0.52205 -0.34444 -0.52691 -0.32986 C -0.52778 -0.32708 -0.52864 -0.3243 -0.52934 -0.32152 C -0.52986 -0.3199 -0.53003 -0.31852 -0.53055 -0.31666 C -0.53125 -0.31504 -0.53229 -0.31365 -0.53316 -0.3118 C -0.5335 -0.30949 -0.53472 -0.29953 -0.53559 -0.29699 C -0.53628 -0.29467 -0.53715 -0.29259 -0.53802 -0.29027 C -0.53837 -0.28819 -0.53871 -0.28588 -0.53923 -0.28379 C -0.53993 -0.28032 -0.54097 -0.27708 -0.54166 -0.27384 C -0.54219 -0.27222 -0.54271 -0.2706 -0.54288 -0.26921 C -0.54687 -0.24861 -0.54184 -0.27384 -0.54548 -0.2574 C -0.54861 -0.24305 -0.54496 -0.25764 -0.54791 -0.24583 C -0.54826 -0.23935 -0.54861 -0.23264 -0.54913 -0.22662 C -0.54948 -0.22291 -0.55017 -0.21967 -0.55035 -0.2162 C -0.55104 -0.20416 -0.55104 -0.19236 -0.55156 -0.18009 C -0.55191 -0.17453 -0.55243 -0.16898 -0.55278 -0.16389 C -0.55347 -0.15509 -0.55416 -0.1412 -0.55538 -0.1324 C -0.55555 -0.13009 -0.55625 -0.12801 -0.5566 -0.12569 C -0.55712 -0.12222 -0.55729 -0.11828 -0.55781 -0.11435 C -0.55816 -0.11203 -0.55868 -0.10995 -0.55903 -0.10764 C -0.55955 -0.10347 -0.56024 -0.0956 -0.56146 -0.0912 C -0.56215 -0.08889 -0.56319 -0.0868 -0.56389 -0.08449 C -0.56441 -0.08264 -0.56475 -0.08009 -0.5651 -0.07824 C -0.56597 -0.07453 -0.56719 -0.07152 -0.56771 -0.06828 C -0.56805 -0.06551 -0.5684 -0.06273 -0.56892 -0.05995 C -0.56927 -0.0581 -0.56979 -0.05648 -0.57014 -0.05486 C -0.571 -0.05046 -0.57187 -0.04652 -0.57257 -0.04166 C -0.57309 -0.03889 -0.57361 -0.03657 -0.57378 -0.03379 C -0.5743 -0.0287 -0.57448 -0.02361 -0.575 -0.01875 C -0.57535 -0.01713 -0.57604 -0.01551 -0.57621 -0.01365 C -0.57673 -0.01111 -0.57708 -0.00879 -0.5776 -0.00555 C -0.57795 -0.00324 -0.57847 -0.00115 -0.57882 0.00116 C -0.58038 0.01204 -0.58021 0.01459 -0.58125 0.02685 C -0.58229 0.04028 -0.58212 0.03773 -0.58368 0.04885 C -0.5842 0.05533 -0.58437 0.06204 -0.58489 0.06829 C -0.58524 0.0713 -0.58594 0.07385 -0.58611 0.07685 C -0.5868 0.08449 -0.58698 0.09213 -0.58732 0.09954 C -0.58698 0.15371 -0.58698 0.20741 -0.58611 0.26088 C -0.58611 0.26343 -0.58524 0.26528 -0.58489 0.26736 C -0.58437 0.27199 -0.58437 0.27639 -0.58368 0.28079 C -0.5835 0.28264 -0.58281 0.28426 -0.58246 0.28588 C -0.58194 0.28797 -0.58177 0.29028 -0.58125 0.29236 C -0.5809 0.29422 -0.58021 0.29537 -0.58003 0.29746 C -0.57951 0.3007 -0.57916 0.30394 -0.57882 0.30718 C -0.57708 0.32315 -0.57812 0.32199 -0.575 0.33866 C -0.57465 0.34074 -0.57465 0.34306 -0.57378 0.34514 C -0.56528 0.3676 -0.571 0.3463 -0.56771 0.35973 C -0.56805 0.36435 -0.56805 0.37431 -0.57014 0.37963 C -0.57031 0.38033 -0.571 0.38079 -0.57135 0.38148 " pathEditMode="relative" rAng="0" ptsTypes="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0301 L 0.01042 0.00324 C 0.00868 -0.00231 0.00747 -0.0081 0.00538 -0.01342 C 0.00452 -0.01551 0.00261 -0.01643 0.00174 -0.01828 C 0.00052 -0.02083 0.00018 -0.02384 -0.00069 -0.02662 C -0.00191 -0.02939 -0.00312 -0.03217 -0.00451 -0.03472 C -0.00677 -0.03935 -0.00955 -0.04328 -0.0118 -0.04791 C -0.01267 -0.04953 -0.01354 -0.05115 -0.01441 -0.05277 C -0.01684 -0.0574 -0.01996 -0.06111 -0.0217 -0.06597 C -0.0276 -0.08171 -0.02048 -0.06412 -0.02795 -0.07754 C -0.02934 -0.08009 -0.03038 -0.0831 -0.0316 -0.08588 C -0.04062 -0.10439 -0.03246 -0.08726 -0.04149 -0.10393 C -0.04618 -0.1125 -0.04618 -0.11458 -0.05139 -0.12199 C -0.05503 -0.12708 -0.05885 -0.13194 -0.0625 -0.1368 C -0.06458 -0.13958 -0.06649 -0.14259 -0.06875 -0.14513 C -0.07118 -0.14768 -0.07378 -0.15046 -0.07604 -0.15324 C -0.08316 -0.1618 -0.0809 -0.16111 -0.08837 -0.16805 C -0.09045 -0.1699 -0.09271 -0.17106 -0.09462 -0.17291 C -0.09635 -0.175 -0.09774 -0.17777 -0.09948 -0.17963 C -0.10382 -0.18402 -0.10694 -0.18518 -0.1118 -0.18773 C -0.11319 -0.18935 -0.11423 -0.19143 -0.11562 -0.19282 C -0.11753 -0.19467 -0.11962 -0.19606 -0.1217 -0.19768 C -0.12587 -0.20069 -0.12934 -0.20277 -0.13403 -0.20416 C -0.13646 -0.20509 -0.13906 -0.20509 -0.14149 -0.20601 C -0.14444 -0.20671 -0.14722 -0.2081 -0.15017 -0.20926 C -0.15503 -0.21134 -0.15989 -0.21435 -0.16493 -0.21574 L -0.17118 -0.21736 C -0.17361 -0.21805 -0.17604 -0.21828 -0.17847 -0.21898 C -0.18107 -0.2199 -0.18333 -0.22152 -0.18594 -0.22245 C -0.1908 -0.22384 -0.19583 -0.22453 -0.20069 -0.22569 C -0.22621 -0.23125 -0.19462 -0.22407 -0.21319 -0.22893 C -0.21562 -0.22963 -0.21805 -0.22986 -0.22048 -0.23055 C -0.22222 -0.23101 -0.22378 -0.23171 -0.22552 -0.23217 C -0.22795 -0.23287 -0.23038 -0.2331 -0.23281 -0.23379 C -0.23976 -0.23611 -0.24114 -0.23773 -0.24774 -0.23888 C -0.25226 -0.23958 -0.25677 -0.23981 -0.26128 -0.24051 C -0.26701 -0.24143 -0.27274 -0.24328 -0.27847 -0.24375 C -0.30243 -0.24583 -0.29167 -0.24444 -0.31059 -0.24699 C -0.31632 -0.24884 -0.32847 -0.25254 -0.33403 -0.2537 C -0.33785 -0.25439 -0.34149 -0.25463 -0.34514 -0.25532 L -0.35503 -0.25694 C -0.3592 -0.25763 -0.36337 -0.25787 -0.36736 -0.25856 C -0.37066 -0.25902 -0.37396 -0.25995 -0.37726 -0.26018 C -0.38715 -0.26111 -0.39705 -0.26134 -0.40694 -0.2618 C -0.42882 -0.26319 -0.42482 -0.26296 -0.44271 -0.26504 L -0.48472 -0.26342 C -0.48767 -0.26342 -0.49045 -0.26226 -0.4934 -0.2618 L -0.5033 -0.26018 C -0.51562 -0.25185 -0.5 -0.26157 -0.51441 -0.25532 C -0.52048 -0.25254 -0.51857 -0.25138 -0.52413 -0.24699 C -0.52743 -0.24467 -0.53142 -0.24398 -0.53403 -0.24051 C -0.53524 -0.23888 -0.53628 -0.2368 -0.53785 -0.23564 C -0.53889 -0.23449 -0.54028 -0.23472 -0.54149 -0.23379 C -0.5493 -0.22824 -0.54982 -0.22615 -0.55625 -0.21736 L -0.55625 -0.21713 C -0.55833 -0.21551 -0.56337 -0.21134 -0.56493 -0.20926 C -0.56597 -0.20787 -0.56649 -0.20578 -0.56736 -0.20416 C -0.5842 -0.17824 -0.56059 -0.21828 -0.57604 -0.18935 C -0.57882 -0.18426 -0.58142 -0.17916 -0.58472 -0.17453 C -0.58594 -0.17291 -0.58732 -0.17152 -0.58837 -0.16967 C -0.58941 -0.16828 -0.58993 -0.1662 -0.5908 -0.16481 C -0.59201 -0.16296 -0.5934 -0.16157 -0.59462 -0.15972 C -0.60781 -0.13842 -0.59653 -0.15393 -0.60694 -0.14004 C -0.60729 -0.13842 -0.60746 -0.13657 -0.60816 -0.13518 C -0.61042 -0.12986 -0.6125 -0.1287 -0.61441 -0.12361 C -0.61493 -0.12199 -0.61493 -0.12013 -0.61562 -0.11875 C -0.61614 -0.11713 -0.61736 -0.11551 -0.61805 -0.11365 C -0.61857 -0.11226 -0.61875 -0.11041 -0.61927 -0.10902 C -0.61996 -0.10648 -0.62083 -0.10439 -0.6217 -0.10254 C -0.62222 -0.1 -0.62239 -0.09791 -0.62292 -0.0956 C -0.62361 -0.09328 -0.625 -0.09143 -0.62552 -0.08912 C -0.62621 -0.08541 -0.62604 -0.08125 -0.62673 -0.07754 C -0.62726 -0.07314 -0.6283 -0.06875 -0.62917 -0.06435 C -0.62951 -0.06226 -0.62986 -0.05995 -0.63038 -0.05787 C -0.63073 -0.05625 -0.63125 -0.05463 -0.6316 -0.05277 C -0.63212 -0.05023 -0.63229 -0.04745 -0.63281 -0.04467 C -0.63368 -0.04027 -0.63524 -0.03148 -0.63524 -0.03125 C -0.63576 -0.02662 -0.63594 -0.02152 -0.63663 -0.01666 C -0.6368 -0.01504 -0.6375 -0.01342 -0.63785 -0.0118 C -0.63976 0.00024 -0.63837 -0.00347 -0.64028 0.00973 C -0.64045 0.01135 -0.64114 0.01297 -0.64149 0.01436 C -0.64305 0.02153 -0.64271 0.02176 -0.64392 0.0294 C -0.64427 0.03172 -0.64496 0.0338 -0.64514 0.03612 C -0.64566 0.03982 -0.64583 0.04375 -0.64635 0.04723 C -0.64705 0.05186 -0.64896 0.06065 -0.64896 0.06088 C -0.6493 0.06528 -0.64965 0.07061 -0.65017 0.07524 C -0.65035 0.07824 -0.65121 0.08102 -0.65139 0.08357 C -0.65191 0.09306 -0.65208 0.10232 -0.6526 0.11181 C -0.65278 0.11551 -0.65347 0.11922 -0.65382 0.12315 C -0.65434 0.1301 -0.65451 0.1375 -0.65503 0.14468 C -0.65573 0.1544 -0.65677 0.16598 -0.65746 0.17593 C -0.65885 0.36621 -0.65868 0.29769 -0.65868 0.38172 " pathEditMode="relative" rAng="0" ptsTypes="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578 L -0.00225 0.00601 C -0.00277 -0.00024 -0.00295 -0.00625 -0.00364 -0.01227 C -0.00382 -0.01459 -0.00451 -0.01667 -0.00486 -0.01875 C -0.00538 -0.02223 -0.00555 -0.02547 -0.00607 -0.02871 C -0.00868 -0.04468 -0.0059 -0.02061 -0.0085 -0.04028 C -0.0118 -0.06389 -0.00729 -0.04352 -0.01215 -0.05672 C -0.01458 -0.0632 -0.01232 -0.06088 -0.01475 -0.06829 C -0.01562 -0.07107 -0.02152 -0.08056 -0.02204 -0.08149 C -0.02795 -0.09167 -0.02222 -0.08635 -0.03437 -0.10278 C -0.04496 -0.1169 -0.03784 -0.10787 -0.05416 -0.12593 C -0.05659 -0.12871 -0.05885 -0.13172 -0.06163 -0.13403 L -0.07638 -0.14723 L -0.08385 -0.15394 C -0.08628 -0.15602 -0.08854 -0.1588 -0.09114 -0.16042 C -0.09375 -0.16204 -0.09635 -0.16343 -0.09861 -0.16551 C -0.12934 -0.19074 -0.0842 -0.15672 -0.11718 -0.18033 C -0.12013 -0.18241 -0.12309 -0.18449 -0.12586 -0.18681 C -0.13125 -0.19144 -0.13593 -0.19815 -0.14184 -0.20162 C -0.14479 -0.20324 -0.14757 -0.20487 -0.15052 -0.20649 C -0.16718 -0.2169 -0.15347 -0.20973 -0.17152 -0.21968 C -0.17552 -0.22199 -0.17986 -0.22385 -0.18385 -0.22639 C -0.18767 -0.22871 -0.19132 -0.23195 -0.19496 -0.23449 C -0.19826 -0.23681 -0.20138 -0.23912 -0.2052 -0.24121 C -0.22465 -0.25348 -0.20086 -0.23797 -0.22448 -0.25093 C -0.23246 -0.25533 -0.23784 -0.26065 -0.24548 -0.26574 C -0.24826 -0.2676 -0.25121 -0.26922 -0.25451 -0.27084 C -0.27586 -0.28241 -0.25173 -0.26899 -0.27517 -0.28056 C -0.27812 -0.28218 -0.28125 -0.28403 -0.28385 -0.28565 C -0.28871 -0.2882 -0.29982 -0.29375 -0.30486 -0.29537 C -0.31128 -0.29792 -0.31823 -0.29885 -0.32448 -0.30209 C -0.3401 -0.30973 -0.32934 -0.3051 -0.34548 -0.31019 C -0.35659 -0.31389 -0.36684 -0.31783 -0.3776 -0.32014 C -0.38125 -0.32107 -0.38507 -0.3213 -0.38871 -0.32176 C -0.41111 -0.32524 -0.38923 -0.32292 -0.43073 -0.325 L -0.54323 -0.32338 C -0.54583 -0.32338 -0.55243 -0.3213 -0.55555 -0.32014 C -0.55659 -0.31968 -0.55781 -0.31875 -0.5592 -0.31852 C -0.56302 -0.31783 -0.56649 -0.31737 -0.57031 -0.3169 C -0.57152 -0.31574 -0.57257 -0.31459 -0.57395 -0.31366 C -0.57569 -0.3125 -0.58125 -0.30949 -0.58385 -0.30857 C -0.58541 -0.30811 -0.58715 -0.30764 -0.58871 -0.30695 C -0.59079 -0.30602 -0.59288 -0.30487 -0.59496 -0.30371 C -0.59826 -0.30162 -0.60138 -0.29862 -0.60486 -0.29723 C -0.60607 -0.29653 -0.60729 -0.2963 -0.6085 -0.29537 C -0.62083 -0.28727 -0.60191 -0.29746 -0.61718 -0.28889 C -0.6184 -0.2882 -0.61979 -0.2882 -0.62083 -0.28727 C -0.63715 -0.27454 -0.62656 -0.27987 -0.63559 -0.2757 C -0.63941 -0.27199 -0.64409 -0.26945 -0.6467 -0.26412 C -0.65 -0.25764 -0.64809 -0.26042 -0.65295 -0.25602 C -0.6592 -0.24329 -0.65034 -0.26042 -0.66041 -0.24445 C -0.66302 -0.24028 -0.66493 -0.23519 -0.6677 -0.23125 C -0.67291 -0.22431 -0.67048 -0.22824 -0.67517 -0.21968 C -0.67552 -0.21806 -0.67569 -0.21621 -0.67638 -0.21482 C -0.67951 -0.20718 -0.68159 -0.20487 -0.68507 -0.19838 C -0.6868 -0.19514 -0.68819 -0.19167 -0.68993 -0.18843 C -0.69114 -0.18635 -0.69253 -0.18426 -0.69375 -0.18195 C -0.69982 -0.16968 -0.69461 -0.17732 -0.70104 -0.16875 C -0.70347 -0.15903 -0.70069 -0.16852 -0.70607 -0.15718 C -0.70972 -0.14931 -0.70746 -0.15278 -0.70972 -0.14561 C -0.71041 -0.14329 -0.71128 -0.14121 -0.71215 -0.13912 C -0.71371 -0.13565 -0.71718 -0.12917 -0.71718 -0.12894 C -0.72031 -0.11667 -0.71597 -0.13195 -0.72083 -0.11922 C -0.72326 -0.11297 -0.721 -0.11505 -0.72326 -0.10787 C -0.72395 -0.10602 -0.725 -0.1044 -0.72586 -0.10278 C -0.72829 -0.08912 -0.72517 -0.10278 -0.72951 -0.09121 C -0.73055 -0.08843 -0.73142 -0.08241 -0.73194 -0.07987 C -0.73263 -0.07639 -0.73368 -0.07315 -0.73437 -0.06991 L -0.73819 -0.0551 L -0.74062 -0.04514 C -0.74097 -0.04306 -0.74132 -0.04074 -0.74184 -0.03866 C -0.74253 -0.03519 -0.74375 -0.03218 -0.74427 -0.02871 C -0.74739 -0.01274 -0.74357 -0.03264 -0.7467 -0.01389 C -0.74878 -0.00232 -0.74722 -0.01204 -0.7493 -0.00232 C -0.75225 0.01203 -0.74878 -0.00278 -0.75173 0.00902 C -0.75208 0.01296 -0.75243 0.01689 -0.75295 0.0206 C -0.75329 0.02338 -0.75399 0.02615 -0.75416 0.02893 C -0.75486 0.04097 -0.75503 0.05301 -0.75538 0.06504 C -0.75434 0.13541 -0.75312 0.16388 -0.75538 0.2331 C -0.75573 0.24421 -0.7552 0.25555 -0.75781 0.26597 L -0.75902 0.27106 " pathEditMode="relative" rAng="0" ptsTypes="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47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602 L -0.00989 -0.00579 C -0.01111 -0.01088 -0.0118 -0.0162 -0.01354 -0.02083 C -0.01423 -0.02292 -0.01614 -0.02384 -0.01718 -0.02569 C -0.01822 -0.02778 -0.01857 -0.03032 -0.01961 -0.03241 C -0.02066 -0.03426 -0.02239 -0.03542 -0.02343 -0.03727 C -0.02691 -0.04375 -0.03003 -0.05046 -0.03333 -0.05718 C -0.03489 -0.06042 -0.03628 -0.06389 -0.03819 -0.0669 L -0.06041 -0.10162 C -0.06336 -0.10602 -0.06562 -0.11111 -0.06909 -0.11458 C -0.07274 -0.11852 -0.07656 -0.12222 -0.0802 -0.12616 C -0.08767 -0.13472 -0.09496 -0.14375 -0.10243 -0.15255 C -0.10972 -0.16134 -0.11527 -0.16782 -0.12343 -0.17569 C -0.13229 -0.18403 -0.14079 -0.19352 -0.15052 -0.20023 C -0.16006 -0.20694 -0.16909 -0.21482 -0.17899 -0.22014 C -0.18506 -0.22338 -0.19114 -0.22685 -0.19739 -0.22986 C -0.20868 -0.23565 -0.23055 -0.2456 -0.24184 -0.24977 C -0.26076 -0.25671 -0.27951 -0.26389 -0.29861 -0.26944 C -0.30607 -0.27176 -0.31336 -0.27431 -0.32083 -0.27593 C -0.34652 -0.28218 -0.33368 -0.27639 -0.35677 -0.28264 C -0.36163 -0.28403 -0.36649 -0.28657 -0.37152 -0.2875 C -0.3809 -0.28935 -0.39045 -0.28982 -0.39982 -0.29074 C -0.44288 -0.29583 -0.38298 -0.29005 -0.4875 -0.29583 L -0.51718 -0.29745 C -0.53402 -0.30069 -0.52829 -0.29977 -0.55538 -0.30232 C -0.58055 -0.30486 -0.56701 -0.3037 -0.59618 -0.30556 L -0.65173 -0.30394 C -0.65347 -0.30394 -0.65503 -0.30324 -0.65659 -0.30232 C -0.66145 -0.3 -0.66302 -0.29722 -0.6677 -0.29421 C -0.66892 -0.29329 -0.67031 -0.29329 -0.67152 -0.29259 C -0.67482 -0.29051 -0.68142 -0.28588 -0.68142 -0.28565 C -0.68784 -0.27708 -0.68194 -0.28426 -0.68993 -0.27778 C -0.70052 -0.26921 -0.69357 -0.27269 -0.70104 -0.26944 L -0.7085 -0.25949 C -0.70972 -0.25787 -0.71076 -0.25602 -0.71215 -0.25463 L -0.71961 -0.24815 C -0.72083 -0.24699 -0.72222 -0.24607 -0.72326 -0.24468 L -0.73072 -0.23495 C -0.73194 -0.23333 -0.7335 -0.23194 -0.73437 -0.22986 C -0.73524 -0.22824 -0.73593 -0.22662 -0.73697 -0.225 C -0.73802 -0.22315 -0.73958 -0.22199 -0.74062 -0.22014 C -0.74236 -0.2169 -0.74375 -0.21343 -0.74548 -0.21019 L -0.7493 -0.2037 C -0.75156 -0.19144 -0.74913 -0.20255 -0.75295 -0.19051 C -0.75607 -0.18079 -0.75191 -0.19005 -0.75659 -0.18056 C -0.75711 -0.17894 -0.75746 -0.17732 -0.75781 -0.17569 C -0.75833 -0.17338 -0.75902 -0.1713 -0.75902 -0.16898 C -0.75902 -0.11574 -0.7585 -0.0625 -0.75781 -0.00926 C -0.75781 3.7037E-7 -0.75677 0.00926 -0.75659 0.01875 C -0.75642 0.03727 -0.75659 0.05602 -0.75659 0.07477 " pathEditMode="relative" rAng="0" ptsTypes="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6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2E32A-32C2-4CD0-85B3-7ACC241A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952625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C6E97-46C7-4779-BBD0-5DCD179C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8600"/>
            <a:ext cx="2352675" cy="557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0C67F-B435-4457-ACD3-DE407340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000"/>
            <a:ext cx="1419225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5B7C1-306A-4F25-8F60-0CAF8CE6E868}"/>
              </a:ext>
            </a:extLst>
          </p:cNvPr>
          <p:cNvSpPr txBox="1"/>
          <p:nvPr/>
        </p:nvSpPr>
        <p:spPr>
          <a:xfrm>
            <a:off x="2895600" y="2438400"/>
            <a:ext cx="9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(X5,Y5)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D9226-B4C7-47DB-A621-469CA1FFC300}"/>
              </a:ext>
            </a:extLst>
          </p:cNvPr>
          <p:cNvSpPr/>
          <p:nvPr/>
        </p:nvSpPr>
        <p:spPr>
          <a:xfrm>
            <a:off x="4540956" y="3143556"/>
            <a:ext cx="43590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>
            <a:extLst>
              <a:ext uri="{FF2B5EF4-FFF2-40B4-BE49-F238E27FC236}">
                <a16:creationId xmlns:a16="http://schemas.microsoft.com/office/drawing/2014/main" id="{5D57A53E-9DD7-44A6-82D3-D2CE8C0977DD}"/>
              </a:ext>
            </a:extLst>
          </p:cNvPr>
          <p:cNvSpPr/>
          <p:nvPr/>
        </p:nvSpPr>
        <p:spPr>
          <a:xfrm>
            <a:off x="6563296" y="2488769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9">
            <a:extLst>
              <a:ext uri="{FF2B5EF4-FFF2-40B4-BE49-F238E27FC236}">
                <a16:creationId xmlns:a16="http://schemas.microsoft.com/office/drawing/2014/main" id="{08A0FD7F-E905-490C-A407-91B07357C2BA}"/>
              </a:ext>
            </a:extLst>
          </p:cNvPr>
          <p:cNvSpPr/>
          <p:nvPr/>
        </p:nvSpPr>
        <p:spPr>
          <a:xfrm>
            <a:off x="6563296" y="3893914"/>
            <a:ext cx="484632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59887-4C2D-4C84-A229-EE451535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0600"/>
            <a:ext cx="1428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435 L 0.00052 -0.01435 C 0.00087 -0.05787 0.00122 -0.10116 0.00174 -0.14444 C 0.00208 -0.19768 0.00208 -0.25092 0.00295 -0.30416 C 0.00295 -0.30694 0.00382 -0.30972 0.00417 -0.3125 C 0.00452 -0.31574 0.00486 -0.31898 0.00538 -0.32222 C 0.00573 -0.32407 0.00608 -0.32569 0.0066 -0.32731 C 0.00799 -0.33078 0.01059 -0.33472 0.01285 -0.33703 C 0.01511 -0.33958 0.01771 -0.34143 0.02014 -0.34375 C 0.02136 -0.34491 0.0224 -0.34653 0.02396 -0.34699 C 0.02552 -0.34745 0.02726 -0.34791 0.02882 -0.34861 C 0.03004 -0.34907 0.03125 -0.35 0.03247 -0.35023 C 0.0375 -0.35162 0.0474 -0.35347 0.0474 -0.35347 L 0.10781 -0.35185 C 0.11042 -0.35185 0.11267 -0.35069 0.11528 -0.35023 C 0.12066 -0.34953 0.12587 -0.3493 0.13125 -0.34861 C 0.13386 -0.34815 0.13629 -0.34768 0.13872 -0.34699 C 0.13993 -0.34653 0.14115 -0.3456 0.14236 -0.34537 C 0.14983 -0.34444 0.15729 -0.34444 0.16458 -0.34375 C 0.16875 -0.34328 0.17292 -0.34259 0.17691 -0.34213 C 0.1875 -0.33866 0.17708 -0.34166 0.19549 -0.33866 C 0.22257 -0.33449 0.17865 -0.34004 0.21285 -0.33541 C 0.21771 -0.33472 0.22274 -0.33449 0.22761 -0.33379 C 0.23924 -0.32986 0.22535 -0.33426 0.2474 -0.33055 C 0.24896 -0.33032 0.25052 -0.32916 0.25226 -0.32893 C 0.25886 -0.32801 0.26545 -0.32778 0.27205 -0.32731 L 0.28941 -0.32569 L 0.31771 -0.32222 C 0.32222 -0.32176 0.32674 -0.32176 0.33125 -0.3206 C 0.33386 -0.32014 0.33629 -0.31921 0.33872 -0.31898 C 0.34688 -0.31805 0.35521 -0.31805 0.36337 -0.31736 L 0.38195 -0.31574 C 0.38438 -0.31528 0.38681 -0.31435 0.38941 -0.31412 C 0.39392 -0.31342 0.39844 -0.31319 0.40295 -0.3125 C 0.40452 -0.31203 0.40608 -0.31111 0.40781 -0.31088 C 0.43854 -0.30532 0.4059 -0.3125 0.43247 -0.30741 C 0.43455 -0.30717 0.43663 -0.30625 0.43872 -0.30578 C 0.44358 -0.30463 0.44861 -0.30416 0.45347 -0.30254 C 0.45677 -0.30139 0.46007 -0.30023 0.46337 -0.2993 L 0.46962 -0.29768 C 0.47205 -0.29699 0.47448 -0.29676 0.47691 -0.29606 C 0.4783 -0.2956 0.47952 -0.29491 0.48073 -0.29421 C 0.48229 -0.29375 0.48403 -0.29328 0.48559 -0.29259 C 0.4882 -0.29166 0.4908 -0.2912 0.49306 -0.28935 C 0.49427 -0.28819 0.49549 -0.28703 0.4967 -0.28611 C 0.49827 -0.28495 0.50017 -0.28426 0.50174 -0.28287 C 0.50504 -0.27986 0.50781 -0.27546 0.51163 -0.27291 C 0.5132 -0.27176 0.51493 -0.27106 0.51649 -0.26967 C 0.5184 -0.26782 0.51962 -0.26504 0.52136 -0.26296 C 0.52292 -0.26111 0.52483 -0.25995 0.52639 -0.2581 C 0.53594 -0.24699 0.52708 -0.25532 0.53507 -0.24815 C 0.54583 -0.22893 0.53212 -0.25278 0.54236 -0.23657 C 0.54705 -0.2294 0.54566 -0.23009 0.54983 -0.22176 C 0.55104 -0.21967 0.55226 -0.21759 0.55347 -0.21528 C 0.55573 -0.21111 0.56146 -0.19861 0.56215 -0.19722 C 0.56337 -0.19444 0.56476 -0.1919 0.5658 -0.18889 C 0.56649 -0.1875 0.56649 -0.18565 0.56719 -0.18403 C 0.56771 -0.18217 0.56875 -0.18078 0.56962 -0.17916 C 0.57986 -0.15509 0.56632 -0.18611 0.57327 -0.16759 C 0.57396 -0.16574 0.575 -0.16435 0.5757 -0.1625 C 0.57708 -0.15949 0.5783 -0.15602 0.57952 -0.15278 C 0.58715 -0.12824 0.57743 -0.15463 0.58438 -0.13634 C 0.58472 -0.13356 0.58507 -0.13078 0.58559 -0.12801 C 0.58646 -0.12361 0.58767 -0.11944 0.58802 -0.11481 L 0.58941 -0.10324 C 0.58872 -0.08403 0.59011 -0.07523 0.58681 -0.06041 C 0.58611 -0.05717 0.58577 -0.05347 0.58438 -0.05069 L 0.57952 -0.04074 C 0.57622 -0.03426 0.57813 -0.0368 0.57327 -0.03264 C 0.5724 -0.03078 0.57188 -0.02893 0.57083 -0.02754 C 0.56979 -0.02616 0.5684 -0.02523 0.56719 -0.0243 C 0.56511 -0.02268 0.56302 -0.02106 0.56094 -0.01944 C 0.55972 -0.01828 0.55868 -0.01666 0.55729 -0.01597 C 0.54184 -0.00833 0.55799 -0.01898 0.5474 -0.01273 C 0.54254 -0.00995 0.54149 -0.0081 0.53629 -0.00625 C 0.53386 -0.00532 0.53125 -0.00509 0.52882 -0.00463 C 0.52708 -0.00416 0.52552 -0.00347 0.52396 -0.00301 C 0.51806 -0.00347 0.51233 -0.00324 0.5066 -0.00463 C 0.50486 -0.00486 0.5033 -0.00671 0.50174 -0.00787 C 0.49653 -0.0118 0.49827 -0.01134 0.49306 -0.01782 C 0.48577 -0.02639 0.48681 -0.025 0.47952 -0.03078 C 0.47413 -0.04143 0.48021 -0.03078 0.4684 -0.04398 C 0.46563 -0.04699 0.46337 -0.05069 0.46094 -0.05393 C 0.45972 -0.05555 0.45868 -0.05764 0.45729 -0.05879 C 0.45608 -0.05995 0.45469 -0.06088 0.45347 -0.06227 C 0.44913 -0.0669 0.44827 -0.07014 0.44497 -0.07708 C 0.4441 -0.0787 0.4434 -0.08055 0.44236 -0.08194 C 0.43663 -0.08958 0.43976 -0.08495 0.43386 -0.09676 C 0.43299 -0.09838 0.43177 -0.09977 0.43125 -0.10162 C 0.4309 -0.10324 0.43073 -0.10509 0.43004 -0.10671 C 0.42934 -0.10833 0.4283 -0.10995 0.42761 -0.11157 C 0.42708 -0.1125 0.42674 -0.11366 0.42639 -0.11481 " pathEditMode="relative" ptsTypes="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848A6-E9CC-4295-BB1C-DC7458015544}"/>
              </a:ext>
            </a:extLst>
          </p:cNvPr>
          <p:cNvSpPr txBox="1"/>
          <p:nvPr/>
        </p:nvSpPr>
        <p:spPr>
          <a:xfrm>
            <a:off x="381000" y="35642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err="1">
                <a:ln/>
                <a:solidFill>
                  <a:schemeClr val="accent3"/>
                </a:solidFill>
              </a:rPr>
              <a:t>C.Ứng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74D86-21FC-43E9-924D-4BC7A43B37B5}"/>
              </a:ext>
            </a:extLst>
          </p:cNvPr>
          <p:cNvSpPr/>
          <p:nvPr/>
        </p:nvSpPr>
        <p:spPr>
          <a:xfrm>
            <a:off x="3962400" y="417984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Mô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phỏng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B2BE-7F43-4A60-9FFA-CB907C384E39}"/>
              </a:ext>
            </a:extLst>
          </p:cNvPr>
          <p:cNvSpPr/>
          <p:nvPr/>
        </p:nvSpPr>
        <p:spPr>
          <a:xfrm>
            <a:off x="609600" y="2208054"/>
            <a:ext cx="2250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Ý t</a:t>
            </a:r>
            <a:r>
              <a:rPr lang="vi-VN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ư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ởng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90CD3-3487-4330-B4CF-F08F1627BC4B}"/>
              </a:ext>
            </a:extLst>
          </p:cNvPr>
          <p:cNvSpPr txBox="1"/>
          <p:nvPr/>
        </p:nvSpPr>
        <p:spPr>
          <a:xfrm>
            <a:off x="76200" y="3439160"/>
            <a:ext cx="8942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Đổ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STACK </a:t>
            </a:r>
            <a:r>
              <a:rPr lang="en-US" sz="3600" b="1" dirty="0" err="1"/>
              <a:t>đã</a:t>
            </a:r>
            <a:r>
              <a:rPr lang="en-US" sz="3600" b="1" dirty="0"/>
              <a:t> l</a:t>
            </a:r>
            <a:r>
              <a:rPr lang="vi-VN" sz="3600" b="1" dirty="0"/>
              <a:t>ư</a:t>
            </a:r>
            <a:r>
              <a:rPr lang="en-US" sz="3600" b="1" dirty="0"/>
              <a:t>u </a:t>
            </a:r>
            <a:r>
              <a:rPr lang="en-US" sz="3600" b="1" dirty="0" err="1"/>
              <a:t>các</a:t>
            </a:r>
            <a:r>
              <a:rPr lang="en-US" sz="3600" b="1" dirty="0"/>
              <a:t> n</a:t>
            </a:r>
            <a:r>
              <a:rPr lang="vi-VN" sz="3600" b="1" dirty="0"/>
              <a:t>ư</a:t>
            </a:r>
            <a:r>
              <a:rPr lang="en-US" sz="3600" b="1" dirty="0" err="1"/>
              <a:t>ớc</a:t>
            </a:r>
            <a:r>
              <a:rPr lang="en-US" sz="3600" b="1" dirty="0"/>
              <a:t> </a:t>
            </a:r>
            <a:r>
              <a:rPr lang="en-US" sz="3600" b="1" dirty="0" err="1"/>
              <a:t>cờ</a:t>
            </a:r>
            <a:endParaRPr lang="en-US" sz="3600" b="1" dirty="0"/>
          </a:p>
          <a:p>
            <a:pPr algn="ctr"/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Stack khác, </a:t>
            </a:r>
          </a:p>
          <a:p>
            <a:pPr algn="ctr"/>
            <a:r>
              <a:rPr lang="en-US" sz="3600" b="1" dirty="0" err="1"/>
              <a:t>rồi</a:t>
            </a:r>
            <a:r>
              <a:rPr lang="en-US" sz="3600" b="1" dirty="0"/>
              <a:t> </a:t>
            </a:r>
            <a:r>
              <a:rPr lang="en-US" sz="3600" b="1" dirty="0" err="1"/>
              <a:t>mới</a:t>
            </a:r>
            <a:r>
              <a:rPr lang="en-US" sz="3600" b="1" dirty="0"/>
              <a:t> </a:t>
            </a:r>
            <a:r>
              <a:rPr lang="en-US" sz="3600" b="1" dirty="0" err="1"/>
              <a:t>đưa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phần</a:t>
            </a:r>
            <a:r>
              <a:rPr lang="en-US" sz="3600" b="1" dirty="0"/>
              <a:t> </a:t>
            </a:r>
            <a:r>
              <a:rPr lang="en-US" sz="3600" b="1" dirty="0" err="1"/>
              <a:t>tử</a:t>
            </a:r>
            <a:r>
              <a:rPr lang="en-US" sz="3600" b="1" dirty="0"/>
              <a:t> </a:t>
            </a:r>
            <a:r>
              <a:rPr lang="en-US" sz="3600" b="1" dirty="0" err="1"/>
              <a:t>vào</a:t>
            </a:r>
            <a:r>
              <a:rPr lang="en-US" sz="3600" b="1" dirty="0"/>
              <a:t> trong Queue.</a:t>
            </a:r>
          </a:p>
        </p:txBody>
      </p:sp>
    </p:spTree>
    <p:extLst>
      <p:ext uri="{BB962C8B-B14F-4D97-AF65-F5344CB8AC3E}">
        <p14:creationId xmlns:p14="http://schemas.microsoft.com/office/powerpoint/2010/main" val="14758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19DE0-9DAB-4E4C-89DD-0FEB12CB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4" y="685800"/>
            <a:ext cx="1914525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2C61B-6DEF-4973-9CD8-9B2B0A84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58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64B74-81EF-4D8B-ADE5-90A4303849F3}"/>
              </a:ext>
            </a:extLst>
          </p:cNvPr>
          <p:cNvSpPr txBox="1"/>
          <p:nvPr/>
        </p:nvSpPr>
        <p:spPr>
          <a:xfrm>
            <a:off x="758276" y="417811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18FD1-1344-482F-9B54-591D630B0143}"/>
              </a:ext>
            </a:extLst>
          </p:cNvPr>
          <p:cNvSpPr txBox="1"/>
          <p:nvPr/>
        </p:nvSpPr>
        <p:spPr>
          <a:xfrm>
            <a:off x="758275" y="382937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169F5-643F-43B9-BBD3-794D01AA33B2}"/>
              </a:ext>
            </a:extLst>
          </p:cNvPr>
          <p:cNvSpPr txBox="1"/>
          <p:nvPr/>
        </p:nvSpPr>
        <p:spPr>
          <a:xfrm>
            <a:off x="758275" y="342739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9D33-EF6C-4066-9A53-FB3C051D16F4}"/>
              </a:ext>
            </a:extLst>
          </p:cNvPr>
          <p:cNvSpPr txBox="1"/>
          <p:nvPr/>
        </p:nvSpPr>
        <p:spPr>
          <a:xfrm>
            <a:off x="758274" y="3025422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AECE1-2787-4DC1-A65A-FD1BE639D9D9}"/>
              </a:ext>
            </a:extLst>
          </p:cNvPr>
          <p:cNvSpPr txBox="1"/>
          <p:nvPr/>
        </p:nvSpPr>
        <p:spPr>
          <a:xfrm>
            <a:off x="755452" y="25908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9DC38-2E93-4094-B021-50D9D09D7417}"/>
              </a:ext>
            </a:extLst>
          </p:cNvPr>
          <p:cNvSpPr txBox="1"/>
          <p:nvPr/>
        </p:nvSpPr>
        <p:spPr>
          <a:xfrm>
            <a:off x="4867277" y="1857739"/>
            <a:ext cx="3837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Đổ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Point </a:t>
            </a:r>
          </a:p>
          <a:p>
            <a:r>
              <a:rPr lang="en-US" sz="3600" b="1" dirty="0" err="1"/>
              <a:t>của</a:t>
            </a:r>
            <a:r>
              <a:rPr lang="en-US" sz="3600" b="1" dirty="0"/>
              <a:t> Stack </a:t>
            </a:r>
            <a:r>
              <a:rPr lang="en-US" sz="3600" b="1" dirty="0" err="1"/>
              <a:t>gốc</a:t>
            </a:r>
            <a:r>
              <a:rPr lang="en-US" sz="3600" b="1" dirty="0"/>
              <a:t> </a:t>
            </a:r>
          </a:p>
          <a:p>
            <a:r>
              <a:rPr lang="en-US" sz="3600" b="1" dirty="0" err="1"/>
              <a:t>vào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stack khác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EFEB1-D48E-4E45-AAB4-9EFA85BC368A}"/>
              </a:ext>
            </a:extLst>
          </p:cNvPr>
          <p:cNvSpPr txBox="1"/>
          <p:nvPr/>
        </p:nvSpPr>
        <p:spPr>
          <a:xfrm>
            <a:off x="0" y="5375947"/>
            <a:ext cx="1907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STACK </a:t>
            </a:r>
            <a:r>
              <a:rPr lang="en-US" sz="3200" b="1" dirty="0" err="1">
                <a:solidFill>
                  <a:srgbClr val="FF0000"/>
                </a:solidFill>
              </a:rPr>
              <a:t>gốc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0.00532 L 0.00851 0.00556 C 0.00729 0.00069 0.00573 -0.0044 0.00469 -0.00833 C 0.00365 -0.01273 0.0033 -0.01736 0.00226 -0.02176 L 0.00087 -0.02685 C 0.00052 -0.03287 0.00035 -0.03912 -0.00035 -0.04537 C -0.00052 -0.04838 -0.00139 -0.04977 -0.00156 -0.05208 C -0.00226 -0.05718 -0.00243 -0.06227 -0.00278 -0.06736 C -0.00243 -0.13704 -0.00243 -0.20671 -0.00156 -0.27662 C -0.00156 -0.27963 0.00087 -0.28449 0.00226 -0.28681 C 0.0033 -0.28866 0.00486 -0.29005 0.00608 -0.2919 C 0.00694 -0.29329 0.00747 -0.29537 0.00851 -0.29676 C 0.0125 -0.30232 0.01476 -0.30255 0.01997 -0.30532 C 0.02083 -0.30648 0.02153 -0.30787 0.0224 -0.30857 C 0.03038 -0.31574 0.02465 -0.30926 0.03125 -0.31366 C 0.03264 -0.31458 0.03385 -0.3162 0.03507 -0.31713 C 0.03681 -0.31829 0.03854 -0.31921 0.0401 -0.32037 C 0.04149 -0.32153 0.04271 -0.32292 0.04392 -0.32384 C 0.04722 -0.32616 0.05104 -0.32778 0.05417 -0.33056 C 0.05538 -0.33171 0.0566 -0.3331 0.05799 -0.33403 C 0.05903 -0.33472 0.06042 -0.33495 0.06163 -0.33565 C 0.06337 -0.33657 0.0651 -0.33796 0.06684 -0.33912 C 0.06806 -0.33982 0.06944 -0.34005 0.07049 -0.34074 C 0.07274 -0.34213 0.07483 -0.34398 0.07691 -0.34583 C 0.07813 -0.34699 0.07934 -0.34838 0.08073 -0.34907 C 0.08264 -0.35023 0.0849 -0.35023 0.08698 -0.35093 C 0.08837 -0.35139 0.08958 -0.35232 0.0908 -0.35255 C 0.09375 -0.35324 0.0967 -0.3537 0.09965 -0.35417 C 0.10174 -0.35463 0.10399 -0.35532 0.10608 -0.35602 C 0.10764 -0.35648 0.10938 -0.35718 0.11111 -0.35764 C 0.11701 -0.35903 0.12882 -0.36088 0.12882 -0.36065 C 0.13976 -0.36042 0.15069 -0.36019 0.16181 -0.35926 C 0.17309 -0.35833 0.16563 -0.3581 0.17309 -0.35602 C 0.17569 -0.35509 0.17813 -0.35486 0.18073 -0.35417 C 0.18194 -0.35301 0.18316 -0.35185 0.18455 -0.35093 C 0.18611 -0.34954 0.18802 -0.34884 0.18958 -0.34745 C 0.19063 -0.34653 0.19115 -0.34514 0.19219 -0.34421 C 0.19323 -0.34282 0.19462 -0.3419 0.19583 -0.34074 C 0.19896 -0.3287 0.19462 -0.34259 0.20104 -0.33241 C 0.20226 -0.33032 0.2026 -0.32778 0.20347 -0.32546 C 0.20434 -0.32384 0.20538 -0.32222 0.20608 -0.32037 C 0.2066 -0.31898 0.20677 -0.3169 0.20729 -0.31551 C 0.20833 -0.3125 0.21007 -0.30995 0.21111 -0.30694 C 0.21754 -0.28796 0.21024 -0.3037 0.21615 -0.2919 C 0.21701 -0.28704 0.21806 -0.28079 0.21997 -0.27662 C 0.22083 -0.27454 0.22257 -0.27315 0.22379 -0.27153 C 0.22413 -0.26875 0.22448 -0.26597 0.225 -0.26319 C 0.22569 -0.25972 0.22691 -0.25648 0.2276 -0.25301 C 0.22795 -0.25069 0.2283 -0.24838 0.22882 -0.2463 C 0.22951 -0.24282 0.23142 -0.23611 0.23142 -0.23588 C 0.23177 -0.23218 0.23212 -0.22824 0.23264 -0.22431 C 0.23281 -0.22245 0.23385 -0.22107 0.23385 -0.21921 C 0.23455 -0.20648 0.23472 -0.19329 0.23524 -0.18079 C 0.23438 -0.11574 0.23385 -0.05093 0.23264 0.01366 C 0.23264 0.01551 0.2316 0.01829 0.23142 0.0206 C 0.23073 0.025 0.23056 0.02963 0.23004 0.03403 C 0.2276 0.05764 0.23004 0.02708 0.2276 0.06273 C 0.22639 0.12824 0.22517 0.16343 0.2276 0.23148 C 0.2276 0.23495 0.23004 0.23796 0.23004 0.24167 L 0.23004 0.25694 " pathEditMode="relative" rAng="0" ptsTypes="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93 L -0.00139 -0.0007 C -0.00243 -0.0095 -0.00504 -0.02801 -0.00504 -0.03727 C -0.00504 -0.05811 -0.00452 -0.07894 -0.00382 -0.09977 C -0.00365 -0.1095 -0.00226 -0.11667 -0.00139 -0.12616 C -0.00052 -0.13635 0.00052 -0.15579 0.00104 -0.16575 C 0.00139 -0.21019 0.00156 -0.25463 0.00225 -0.29908 C 0.00225 -0.30116 0.0033 -0.30325 0.00347 -0.30556 C 0.00573 -0.32315 0.00295 -0.31366 0.00729 -0.32524 C 0.00798 -0.3301 0.00833 -0.33403 0.00972 -0.33843 C 0.01041 -0.34075 0.01146 -0.34283 0.01215 -0.34514 C 0.01528 -0.35463 0.01111 -0.34537 0.0158 -0.35487 C 0.01736 -0.36274 0.01771 -0.36713 0.02205 -0.37477 C 0.02326 -0.37686 0.02448 -0.37894 0.02569 -0.38125 C 0.02743 -0.3845 0.02812 -0.38889 0.03073 -0.39121 C 0.03194 -0.39237 0.03333 -0.39306 0.03437 -0.39445 C 0.03611 -0.39653 0.03784 -0.39862 0.03923 -0.40093 C 0.04028 -0.40255 0.0408 -0.40463 0.04184 -0.40602 C 0.04618 -0.41181 0.04618 -0.4095 0.05034 -0.41412 C 0.05173 -0.41575 0.0526 -0.41783 0.05416 -0.41922 C 0.05607 -0.42061 0.05833 -0.42107 0.06024 -0.42246 C 0.06215 -0.42385 0.06354 -0.42593 0.06528 -0.42732 C 0.06632 -0.42825 0.06771 -0.42825 0.06892 -0.42894 C 0.07066 -0.4301 0.07222 -0.43149 0.07396 -0.43241 C 0.07552 -0.43311 0.07725 -0.43334 0.07882 -0.43403 C 0.08003 -0.4345 0.08125 -0.43519 0.08246 -0.43565 C 0.08437 -0.43635 0.08923 -0.4375 0.09114 -0.43889 C 0.10278 -0.44676 0.09271 -0.44167 0.10104 -0.44537 L 0.14913 -0.44375 C 0.15121 -0.44375 0.1533 -0.44283 0.15538 -0.44213 C 0.171 -0.4375 0.14791 -0.44399 0.16649 -0.43889 C 0.16771 -0.43774 0.16875 -0.43635 0.17014 -0.43565 C 0.1717 -0.43473 0.17344 -0.4345 0.17517 -0.43403 C 0.1875 -0.42917 0.16823 -0.43588 0.18368 -0.43056 C 0.19375 -0.42176 0.18038 -0.43287 0.19236 -0.4257 C 0.20104 -0.42061 0.196 -0.42176 0.20347 -0.41575 C 0.20659 -0.41343 0.21024 -0.41204 0.21337 -0.40926 L 0.22448 -0.39931 L 0.22812 -0.39607 C 0.22899 -0.39445 0.23003 -0.39283 0.23073 -0.39121 C 0.23576 -0.37755 0.22725 -0.39537 0.23437 -0.38125 C 0.23524 -0.3757 0.23628 -0.37037 0.2368 -0.36482 C 0.23802 -0.35278 0.23854 -0.34769 0.23923 -0.33519 C 0.23975 -0.32755 0.2401 -0.31991 0.24062 -0.31204 C 0.2401 -0.18149 0.2401 -0.05093 0.23923 0.07963 C 0.23923 0.0824 0.23837 0.08518 0.23802 0.08796 C 0.23698 0.09537 0.23715 0.09768 0.23559 0.10439 C 0.23333 0.11435 0.23489 0.1118 0.23194 0.11597 " pathEditMode="relative" rAng="0" ptsTypes="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185 L -0.00018 -0.00162 C -0.0033 -0.04028 0.00034 0.00718 -0.00261 -0.07268 C -0.00278 -0.07662 -0.00347 -0.08032 -0.00382 -0.08426 C -0.00868 -0.13218 -0.00261 -0.07662 -0.00625 -0.10393 C -0.00677 -0.10787 -0.00712 -0.11181 -0.00747 -0.11551 C -0.00972 -0.13472 -0.00816 -0.1162 -0.0099 -0.14352 C -0.00955 -0.20509 -0.00955 -0.26643 -0.00868 -0.32801 C -0.00851 -0.35116 -0.00781 -0.34213 -0.00504 -0.36088 C -0.00434 -0.36551 -0.00365 -0.37106 -0.00261 -0.37569 C -0.00191 -0.37893 -0.00122 -0.38241 -0.00018 -0.38565 C 0.00069 -0.38773 0.00173 -0.38981 0.00243 -0.39213 C 0.0033 -0.39537 0.00399 -0.39861 0.00486 -0.40208 C 0.00521 -0.4037 0.00555 -0.40532 0.00607 -0.40694 C 0.00694 -0.40926 0.00781 -0.41134 0.0085 -0.41343 C 0.00955 -0.41667 0.01041 -0.41991 0.01094 -0.42338 C 0.0118 -0.42824 0.01198 -0.43218 0.01354 -0.43657 C 0.01684 -0.44722 0.01475 -0.43935 0.01962 -0.44977 C 0.03194 -0.47616 0.01493 -0.4412 0.02326 -0.46134 C 0.02482 -0.46481 0.02656 -0.46782 0.0283 -0.47106 C 0.02916 -0.47292 0.02951 -0.475 0.03073 -0.47616 C 0.04132 -0.48565 0.02795 -0.47431 0.03819 -0.48102 C 0.04028 -0.48241 0.04236 -0.48426 0.04427 -0.48588 C 0.04566 -0.48704 0.0467 -0.48843 0.04809 -0.48935 C 0.05 -0.49051 0.05486 -0.4919 0.05659 -0.49259 C 0.05798 -0.49306 0.0592 -0.49375 0.06041 -0.49421 C 0.07118 -0.50393 0.05382 -0.48912 0.07153 -0.50069 C 0.07864 -0.50556 0.07465 -0.5037 0.08385 -0.50579 C 0.09271 -0.50972 0.08159 -0.50486 0.09253 -0.50903 C 0.09375 -0.50949 0.09496 -0.51018 0.09618 -0.51065 C 0.1092 -0.51458 0.09896 -0.51018 0.10729 -0.51389 C 0.12882 -0.51319 0.14427 -0.51944 0.16163 -0.51065 C 0.16371 -0.50972 0.16562 -0.50856 0.16771 -0.50741 C 0.16979 -0.50509 0.17153 -0.50255 0.17396 -0.50069 C 0.17517 -0.49977 0.17743 -0.50023 0.17882 -0.49907 C 0.18107 -0.49745 0.18281 -0.49444 0.18507 -0.49259 C 0.18611 -0.49167 0.1875 -0.49167 0.18871 -0.49097 C 0.1908 -0.48958 0.19288 -0.48773 0.19496 -0.48588 C 0.1993 -0.47708 0.19496 -0.48472 0.20225 -0.47616 C 0.2118 -0.46481 0.20295 -0.47338 0.21094 -0.4662 C 0.2118 -0.46412 0.21267 -0.46181 0.21337 -0.45972 C 0.21441 -0.45648 0.21441 -0.45255 0.2158 -0.44977 C 0.21962 -0.44213 0.21753 -0.44653 0.22205 -0.43657 C 0.22378 -0.425 0.22257 -0.43102 0.22569 -0.41852 L 0.22691 -0.41343 C 0.22743 -0.41181 0.2276 -0.41018 0.2283 -0.40856 L 0.23194 -0.40046 C 0.23559 -0.37037 0.23038 -0.40417 0.23559 -0.38565 C 0.23628 -0.38287 0.23628 -0.38009 0.2368 -0.37731 C 0.23837 -0.36944 0.23819 -0.375 0.23923 -0.36574 C 0.23993 -0.36134 0.2401 -0.35694 0.24062 -0.35255 C 0.24132 -0.34537 0.24219 -0.33843 0.24305 -0.33125 C 0.2434 -0.32361 0.24392 -0.31597 0.24427 -0.3081 C 0.24722 -0.225 0.24548 -0.16875 0.24427 -0.07106 C 0.24427 -0.06829 0.24357 -0.06551 0.24305 -0.06296 C 0.24219 -0.05856 0.24166 -0.05393 0.24062 -0.04977 C 0.2401 -0.04815 0.23993 -0.0463 0.23923 -0.04468 C 0.23871 -0.04306 0.2375 -0.04167 0.2368 -0.03981 C 0.23524 -0.03542 0.23559 -0.03449 0.23559 -0.02986 " pathEditMode="relative" rAng="0" ptsTypes="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532 L 0.00243 0.00555 C 0.00191 -0.00093 0.00208 -0.00695 0.00121 -0.01297 C 0.00069 -0.01575 -0.00052 -0.01829 -0.00139 -0.02107 C -0.00191 -0.02338 -0.00209 -0.02547 -0.00261 -0.02778 C -0.00295 -0.0426 -0.0033 -0.05741 -0.00382 -0.07223 C -0.00504 -0.11297 -0.00191 -0.09931 -0.00625 -0.11667 C -0.0066 -0.12431 -0.00712 -0.13195 -0.00747 -0.13959 C -0.00868 -0.16088 -0.00764 -0.15325 -0.0099 -0.16598 C -0.01042 -0.17107 -0.01059 -0.17593 -0.01111 -0.18079 C -0.01146 -0.18311 -0.01233 -0.18519 -0.01233 -0.1875 C -0.01233 -0.2213 -0.01181 -0.25533 -0.01111 -0.28936 C -0.01111 -0.29653 -0.01025 -0.30371 -0.0099 -0.31088 C -0.00955 -0.31968 -0.0092 -0.32848 -0.00868 -0.33704 C -0.00834 -0.35741 -0.00816 -0.37778 -0.00747 -0.39815 C -0.00747 -0.40024 -0.0066 -0.40232 -0.00625 -0.40463 C -0.00573 -0.40741 -0.00556 -0.41019 -0.00504 -0.41297 C -0.00434 -0.41667 -0.00209 -0.42292 -0.00139 -0.42593 C -0.00087 -0.42755 -0.0007 -0.4294 2.5E-6 -0.43102 C 0.00087 -0.43334 0.0026 -0.43519 0.00364 -0.4375 C 0.01007 -0.45116 0.00312 -0.43797 0.00729 -0.44908 C 0.00798 -0.45093 0.0092 -0.45232 0.00972 -0.45394 C 0.01128 -0.45788 0.01163 -0.46343 0.01232 -0.46713 C 0.01267 -0.46875 0.01319 -0.47038 0.01354 -0.47223 C 0.01389 -0.47431 0.01423 -0.47663 0.01475 -0.47871 C 0.0151 -0.48033 0.01562 -0.48195 0.01597 -0.48357 C 0.01684 -0.48797 0.01736 -0.4926 0.0184 -0.49676 C 0.01892 -0.49838 0.01927 -0.5 0.01962 -0.50186 C 0.02014 -0.50394 0.02031 -0.50625 0.02083 -0.50834 C 0.02153 -0.51019 0.02257 -0.51158 0.02344 -0.5132 C 0.0276 -0.52107 0.02569 -0.51852 0.03073 -0.52315 C 0.03159 -0.52477 0.03229 -0.52663 0.03333 -0.52801 C 0.03472 -0.5301 0.03646 -0.53172 0.03819 -0.53311 C 0.03958 -0.53403 0.04583 -0.53588 0.04687 -0.53635 C 0.05 -0.54051 0.05347 -0.54584 0.05798 -0.54792 C 0.06076 -0.54908 0.06684 -0.55209 0.07031 -0.55278 C 0.07396 -0.55348 0.07778 -0.55371 0.08142 -0.5544 C 0.0835 -0.55487 0.08541 -0.55579 0.0875 -0.55602 C 0.09409 -0.55695 0.10069 -0.55695 0.10729 -0.55764 C 0.11146 -0.55811 0.11545 -0.55903 0.11962 -0.55926 C 0.13281 -0.56019 0.146 -0.56042 0.1592 -0.56088 C 0.16979 -0.56042 0.18055 -0.56112 0.19132 -0.55926 C 0.19392 -0.5588 0.19618 -0.55602 0.19826 -0.5544 C 0.21076 -0.54676 0.20712 -0.54885 0.2184 -0.54445 L 0.22708 -0.53311 L 0.23073 -0.52801 L 0.23316 -0.51829 L 0.23437 -0.5132 C 0.23732 -0.45533 0.2342 -0.52246 0.23698 -0.41459 C 0.23715 -0.40579 0.2375 -0.397 0.23819 -0.3882 C 0.23871 -0.38033 0.24097 -0.36505 0.24184 -0.35857 C 0.24375 -0.34352 0.24201 -0.35163 0.24427 -0.34213 C 0.24479 -0.31528 0.24479 -0.2882 0.24548 -0.26135 C 0.24566 -0.25764 0.24687 -0.25371 0.24687 -0.25 C 0.24687 -0.23612 0.24653 -0.22246 0.24548 -0.2088 C 0.24531 -0.20533 0.24375 -0.20232 0.24305 -0.19885 C 0.24219 -0.19445 0.24166 -0.19005 0.24062 -0.18565 C 0.23958 -0.18172 0.23871 -0.17825 0.23819 -0.17431 C 0.23802 -0.17315 0.23819 -0.172 0.23819 -0.17107 " pathEditMode="relative" rAng="0" ptsTypes="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2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46 L 0.00225 0.0007 C 0.00191 -0.00671 0.00156 -0.01389 0.00104 -0.02106 C 0.00087 -0.02384 0.00034 -0.02662 -0.00018 -0.02917 C -0.00191 -0.03866 -0.00104 -0.0294 -0.00261 -0.04074 C -0.004 -0.05069 -0.00434 -0.06018 -0.00504 -0.07037 C -0.00469 -0.15 -0.00469 -0.2294 -0.00382 -0.30903 C -0.00382 -0.31088 -0.00295 -0.31227 -0.00261 -0.31389 C -0.00209 -0.31898 -0.00191 -0.32384 -0.00139 -0.3287 C 0.00416 -0.38148 -0.00643 -0.2706 0.00104 -0.35023 C 0.00139 -0.38634 0.00156 -0.42268 0.00225 -0.4588 C 0.00243 -0.46157 0.00312 -0.46435 0.00347 -0.46713 C 0.00746 -0.49051 0.00104 -0.45069 0.00729 -0.48356 C 0.00764 -0.48565 0.00798 -0.48796 0.0085 -0.49005 C 0.0085 -0.48981 0.01163 -0.50231 0.01215 -0.50486 L 0.01337 -0.50972 C 0.01389 -0.51157 0.01441 -0.51296 0.01458 -0.51481 C 0.01493 -0.5169 0.01632 -0.52685 0.01719 -0.52963 C 0.01892 -0.53634 0.0217 -0.53958 0.02448 -0.54606 C 0.02552 -0.54815 0.02621 -0.55046 0.02691 -0.55255 C 0.02795 -0.55532 0.02882 -0.5581 0.02951 -0.56088 C 0.03003 -0.56296 0.02986 -0.56551 0.03073 -0.56736 C 0.03194 -0.57106 0.03403 -0.57407 0.03559 -0.57731 C 0.03646 -0.57893 0.03698 -0.58079 0.03802 -0.58217 C 0.04062 -0.58542 0.04201 -0.5912 0.04548 -0.59213 C 0.04757 -0.59259 0.04965 -0.59305 0.05173 -0.59375 C 0.05469 -0.59467 0.05903 -0.59745 0.06163 -0.59861 C 0.06406 -0.59977 0.06649 -0.60092 0.06892 -0.60208 L 0.07274 -0.6037 C 0.07396 -0.60417 0.07517 -0.60486 0.07639 -0.60532 C 0.08663 -0.6081 0.08055 -0.60671 0.09496 -0.60856 C 0.09705 -0.60903 0.09896 -0.61018 0.10104 -0.61018 C 0.18698 -0.61018 0.16215 -0.6162 0.19739 -0.60694 C 0.19861 -0.60463 0.20017 -0.60278 0.20121 -0.60023 C 0.21146 -0.57685 0.20139 -0.59537 0.20972 -0.58055 C 0.21024 -0.57893 0.21059 -0.57731 0.21094 -0.57569 C 0.21198 -0.5713 0.21198 -0.56643 0.21354 -0.5625 C 0.21423 -0.56018 0.21528 -0.5581 0.21597 -0.55579 C 0.21684 -0.55278 0.21719 -0.54907 0.2184 -0.54606 C 0.22257 -0.53495 0.21892 -0.54375 0.22344 -0.53449 C 0.22465 -0.53194 0.22569 -0.52893 0.22708 -0.52639 C 0.22812 -0.5243 0.22951 -0.52292 0.23073 -0.5213 C 0.23455 -0.50625 0.2283 -0.52986 0.23576 -0.50972 C 0.23646 -0.50787 0.23646 -0.50532 0.23698 -0.50324 C 0.23819 -0.49722 0.23802 -0.49884 0.24062 -0.49329 C 0.246 -0.45764 0.24114 -0.49305 0.24305 -0.40278 C 0.2434 -0.39398 0.24392 -0.38518 0.24444 -0.37662 C 0.24392 -0.36505 0.24375 -0.35347 0.24305 -0.3419 C 0.24288 -0.33889 0.24114 -0.32407 0.24062 -0.3206 C 0.24028 -0.31782 0.23993 -0.31505 0.23941 -0.31227 C 0.23906 -0.31065 0.23854 -0.30903 0.23819 -0.30741 C 0.23767 -0.30417 0.23698 -0.29745 0.23698 -0.29745 " pathEditMode="relative" rAng="0" ptsTypes="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710461" y="304513"/>
            <a:ext cx="3619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Nội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dung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báo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  <a:ea typeface="Verdana" pitchFamily="34" charset="0"/>
              </a:rPr>
              <a:t>cáo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  <a:ea typeface="Verdana" pitchFamily="34" charset="0"/>
            </a:endParaRP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án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luận</a:t>
            </a:r>
            <a:endParaRPr lang="en-US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555752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E7EA8-D295-4C8A-AB59-7EA05548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86513" y="2346149"/>
            <a:ext cx="781050" cy="381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90CBB-33AF-41A7-9919-B0D4A089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19145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5DD37-45FE-4148-9EB2-18A65AB0D841}"/>
              </a:ext>
            </a:extLst>
          </p:cNvPr>
          <p:cNvSpPr txBox="1"/>
          <p:nvPr/>
        </p:nvSpPr>
        <p:spPr>
          <a:xfrm>
            <a:off x="1583229" y="471151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35017-8D9B-4790-952F-DE6A2EA781AD}"/>
              </a:ext>
            </a:extLst>
          </p:cNvPr>
          <p:cNvSpPr txBox="1"/>
          <p:nvPr/>
        </p:nvSpPr>
        <p:spPr>
          <a:xfrm>
            <a:off x="1583228" y="4362776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63C1E-7BAF-4803-BF15-8D23CBCBC59D}"/>
              </a:ext>
            </a:extLst>
          </p:cNvPr>
          <p:cNvSpPr txBox="1"/>
          <p:nvPr/>
        </p:nvSpPr>
        <p:spPr>
          <a:xfrm>
            <a:off x="1583228" y="3960799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7184-D7D1-4B05-8433-5818B9E133B1}"/>
              </a:ext>
            </a:extLst>
          </p:cNvPr>
          <p:cNvSpPr txBox="1"/>
          <p:nvPr/>
        </p:nvSpPr>
        <p:spPr>
          <a:xfrm>
            <a:off x="1583227" y="3558822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6FC1B-2C81-4C76-9449-A5091F102B13}"/>
              </a:ext>
            </a:extLst>
          </p:cNvPr>
          <p:cNvSpPr txBox="1"/>
          <p:nvPr/>
        </p:nvSpPr>
        <p:spPr>
          <a:xfrm>
            <a:off x="1580405" y="312420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B6041-DB28-46AC-BC37-66B699C49D6F}"/>
              </a:ext>
            </a:extLst>
          </p:cNvPr>
          <p:cNvSpPr/>
          <p:nvPr/>
        </p:nvSpPr>
        <p:spPr>
          <a:xfrm>
            <a:off x="675613" y="5568813"/>
            <a:ext cx="7792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Đổ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phần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tử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vào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Queue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8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255 L 0.0026 -0.00255 C 0.0033 -0.00741 0.00469 -0.01227 0.00469 -0.01736 C 0.00798 -0.1956 -0.00417 -0.12824 0.00694 -0.18773 C 0.00729 -0.19213 0.00798 -0.19653 0.00816 -0.20116 C 0.00868 -0.22732 0.00851 -0.25347 0.0092 -0.27963 C 0.00937 -0.28635 0.01094 -0.29699 0.0125 -0.30324 C 0.01285 -0.30486 0.01337 -0.30625 0.01371 -0.30764 C 0.01406 -0.30972 0.01423 -0.31181 0.01476 -0.31366 C 0.01528 -0.31528 0.01632 -0.31644 0.01701 -0.31806 C 0.01753 -0.31945 0.01736 -0.3213 0.01805 -0.32246 C 0.01892 -0.32431 0.02031 -0.32547 0.02135 -0.32709 C 0.02187 -0.32847 0.02187 -0.3301 0.02257 -0.33148 C 0.02378 -0.33449 0.02552 -0.33727 0.02691 -0.34028 L 0.02916 -0.34468 C 0.02986 -0.3463 0.03021 -0.34861 0.03142 -0.34931 C 0.03246 -0.34977 0.03368 -0.35 0.03472 -0.3507 C 0.03715 -0.35255 0.03889 -0.35579 0.04149 -0.35672 L 0.05035 -0.35949 C 0.06285 -0.35903 0.07552 -0.35926 0.08802 -0.3581 C 0.09722 -0.35718 0.09618 -0.35602 0.1026 -0.35209 C 0.10781 -0.34908 0.10781 -0.35 0.1125 -0.3463 C 0.11371 -0.34537 0.11476 -0.34422 0.1158 -0.34329 C 0.11979 -0.34028 0.11996 -0.34051 0.12361 -0.33889 C 0.12517 -0.33727 0.12673 -0.33611 0.12812 -0.33449 C 0.12934 -0.3331 0.13021 -0.33125 0.13142 -0.32986 C 0.13246 -0.32894 0.13368 -0.32824 0.13472 -0.32709 C 0.14201 -0.31898 0.13403 -0.32639 0.14149 -0.31667 C 0.14271 -0.31482 0.14444 -0.31366 0.14583 -0.31227 C 0.14791 -0.30417 0.14601 -0.30996 0.15139 -0.30023 C 0.15607 -0.29213 0.15087 -0.29954 0.15694 -0.29144 C 0.15729 -0.29005 0.15746 -0.28843 0.15816 -0.28704 C 0.15937 -0.2838 0.16163 -0.28148 0.1625 -0.27801 C 0.16285 -0.27662 0.16319 -0.275 0.16371 -0.27361 C 0.1658 -0.26806 0.16753 -0.26597 0.16927 -0.26042 C 0.16979 -0.25834 0.16979 -0.25625 0.17031 -0.2544 C 0.17083 -0.25232 0.17187 -0.25047 0.17257 -0.24838 C 0.17309 -0.24653 0.17326 -0.24445 0.17361 -0.2426 C 0.17708 -0.22662 0.17187 -0.25417 0.17587 -0.23079 C 0.17656 -0.22685 0.1776 -0.22292 0.17812 -0.21875 C 0.17847 -0.21551 0.17882 -0.21204 0.17916 -0.20857 C 0.17969 -0.20463 0.17986 -0.20047 0.18038 -0.19653 C 0.18055 -0.19514 0.18107 -0.19375 0.18142 -0.19213 C 0.18194 -0.18982 0.18212 -0.18727 0.18246 -0.18472 C 0.18298 -0.1794 0.18316 -0.17385 0.18368 -0.16852 C 0.1842 -0.16158 0.18472 -0.15972 0.18594 -0.15371 C 0.18628 -0.14885 0.18646 -0.14375 0.18698 -0.13889 C 0.18715 -0.13727 0.18785 -0.13588 0.18802 -0.13449 C 0.18871 -0.12963 0.18889 -0.12454 0.18923 -0.11968 C 0.19045 -0.09931 0.19062 -0.08611 0.19149 -0.06482 C 0.19184 -0.01482 0.19184 0.03495 0.19253 0.08495 C 0.19253 0.08865 0.19462 0.09051 0.19583 0.09375 C 0.19635 0.09514 0.19635 0.09676 0.19705 0.09815 C 0.19948 0.10301 0.20052 0.10208 0.20364 0.10555 C 0.21545 0.11875 0.19271 0.09745 0.2158 0.11597 C 0.22135 0.12037 0.22604 0.12453 0.23246 0.12639 C 0.23437 0.12685 0.23628 0.12731 0.23802 0.12778 C 0.2441 0.12963 0.24132 0.12916 0.24809 0.13078 C 0.25069 0.13125 0.2533 0.13171 0.2559 0.13217 C 0.25746 0.13264 0.25885 0.13356 0.26024 0.13379 C 0.26684 0.13495 0.28385 0.13611 0.28923 0.1368 C 0.29184 0.13727 0.29444 0.1375 0.29705 0.13819 C 0.29809 0.13842 0.29913 0.13958 0.30035 0.13958 C 0.31771 0.14051 0.33507 0.14097 0.3526 0.1412 L 0.52916 0.14259 C 0.53437 0.14305 0.53958 0.14421 0.54479 0.14421 C 0.56476 0.14421 0.56406 0.14051 0.58594 0.13958 L 0.62153 0.13819 C 0.62882 0.13703 0.63628 0.13565 0.64375 0.13518 C 0.66111 0.13449 0.67847 0.13426 0.69583 0.13379 C 0.70503 0.13125 0.69965 0.13217 0.71267 0.13217 " pathEditMode="relative" ptsTypes="AAAAAAAAAAAAAAA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208 L -0.00312 -0.00208 C -0.00052 -0.03495 -0.00312 0.00348 -0.00312 -0.06134 C -0.00312 -0.08657 -0.00243 -0.1118 -0.00208 -0.13703 C -0.00173 -0.15833 -0.00191 -0.17939 -0.00104 -0.20069 C -0.00087 -0.2037 0.00122 -0.20949 0.00122 -0.20949 C 0.00156 -0.21296 0.00191 -0.21643 0.00226 -0.2199 C 0.00261 -0.22152 0.00347 -0.22291 0.00347 -0.2243 C 0.00417 -0.26134 0.00382 -0.29838 0.00452 -0.33541 C 0.00469 -0.34027 0.00608 -0.3456 0.00677 -0.35023 C 0.00712 -0.35277 0.00747 -0.35532 0.00781 -0.35764 C 0.00972 -0.36643 0.01024 -0.36597 0.01233 -0.37407 C 0.01528 -0.38495 0.0125 -0.38102 0.01788 -0.38588 C 0.01823 -0.38727 0.0184 -0.38889 0.01893 -0.39027 C 0.02084 -0.39398 0.02309 -0.39514 0.0257 -0.39768 C 0.02726 -0.39907 0.02865 -0.40046 0.03004 -0.40208 C 0.03681 -0.40995 0.03177 -0.40717 0.03906 -0.40949 C 0.04011 -0.41064 0.04132 -0.41157 0.04236 -0.4125 C 0.04393 -0.41389 0.04514 -0.41574 0.0467 -0.41689 C 0.04774 -0.41782 0.04896 -0.41828 0.05018 -0.41852 C 0.05486 -0.41921 0.05972 -0.41944 0.06459 -0.4199 L 0.08229 -0.42129 C 0.08455 -0.42083 0.08681 -0.42037 0.08906 -0.4199 C 0.0934 -0.41921 0.09792 -0.41921 0.10226 -0.41852 C 0.10695 -0.41759 0.10486 -0.41643 0.10903 -0.41412 C 0.11042 -0.41319 0.11198 -0.41296 0.11337 -0.4125 C 0.11459 -0.41041 0.11788 -0.40486 0.11893 -0.40208 C 0.12066 -0.39814 0.12292 -0.39004 0.1257 -0.38588 C 0.12674 -0.38426 0.12795 -0.38287 0.12899 -0.38148 C 0.13108 -0.3699 0.1283 -0.38055 0.13351 -0.37106 C 0.13924 -0.36018 0.13125 -0.36967 0.14011 -0.36064 C 0.14045 -0.35879 0.14063 -0.35671 0.14115 -0.35486 C 0.14236 -0.35115 0.14479 -0.34861 0.1467 -0.34583 C 0.14913 -0.33634 0.14584 -0.34676 0.15226 -0.33703 C 0.15417 -0.33426 0.15538 -0.33102 0.15677 -0.32801 L 0.15903 -0.32361 C 0.15972 -0.32222 0.16077 -0.32083 0.16129 -0.31921 C 0.16163 -0.31782 0.16198 -0.3162 0.16233 -0.31481 C 0.16268 -0.31273 0.16285 -0.31064 0.16337 -0.30879 C 0.16389 -0.30717 0.16493 -0.30578 0.16563 -0.30439 C 0.16736 -0.29537 0.16632 -0.30046 0.16893 -0.28958 C 0.16945 -0.28819 0.16997 -0.28657 0.17014 -0.28518 C 0.17084 -0.28009 0.17118 -0.275 0.1724 -0.27037 C 0.17309 -0.26736 0.17413 -0.26458 0.17448 -0.26134 C 0.175 -0.25856 0.17518 -0.25555 0.1757 -0.25254 C 0.17604 -0.25046 0.17656 -0.24861 0.17674 -0.24652 C 0.17726 -0.24328 0.17743 -0.23958 0.17795 -0.23634 C 0.17813 -0.23379 0.17865 -0.23125 0.17899 -0.22893 C 0.18056 -0.20092 0.17934 -0.21875 0.18125 -0.1993 C 0.18264 -0.18518 0.18125 -0.19143 0.18351 -0.18287 C 0.18386 -0.17801 0.18455 -0.17314 0.18455 -0.16805 C 0.18455 -0.14236 0.18403 -0.11666 0.18351 -0.09097 C 0.18334 -0.08564 0.18264 -0.08032 0.18229 -0.07477 C 0.18195 -0.06689 0.1816 -0.05902 0.18125 -0.05115 C 0.1816 -0.03773 0.1816 -0.0243 0.18229 -0.01111 C 0.18247 -0.00949 0.18316 -0.0081 0.18351 -0.00671 C 0.1842 -0.00277 0.1849 0.00116 0.18559 0.00533 C 0.18611 0.00718 0.18594 0.00949 0.18681 0.01111 L 0.19011 0.01713 C 0.19045 0.01898 0.19063 0.02107 0.19115 0.02292 C 0.19184 0.02477 0.19636 0.03264 0.1967 0.03334 C 0.19913 0.04306 0.19705 0.03681 0.20677 0.04977 C 0.20972 0.05371 0.21077 0.05533 0.21459 0.05857 C 0.21597 0.05973 0.21754 0.06065 0.21893 0.06158 C 0.22153 0.06297 0.225 0.06482 0.22795 0.06598 C 0.23056 0.0669 0.23299 0.06829 0.23559 0.06898 C 0.24045 0.06991 0.24531 0.06991 0.25018 0.07037 C 0.25347 0.07084 0.25677 0.0713 0.26007 0.07199 C 0.26302 0.07246 0.26597 0.07292 0.26893 0.07338 C 0.27483 0.07408 0.2809 0.07431 0.28681 0.07477 C 0.29965 0.07824 0.2842 0.07431 0.30781 0.0794 C 0.30972 0.07963 0.31163 0.08033 0.31337 0.08079 C 0.31684 0.08148 0.32014 0.08195 0.32344 0.08218 C 0.35174 0.08565 0.34792 0.08496 0.37448 0.08681 L 0.46684 0.08519 C 0.47743 0.08496 0.46979 0.08403 0.47674 0.08218 C 0.47969 0.08148 0.48264 0.08148 0.48559 0.08079 C 0.48715 0.08033 0.48854 0.07963 0.49011 0.0794 C 0.50851 0.07408 0.49393 0.07801 0.51233 0.07477 C 0.51649 0.07408 0.5184 0.07315 0.5224 0.07199 C 0.52413 0.0713 0.52604 0.07084 0.52795 0.07037 C 0.53941 0.06273 0.52952 0.06806 0.54462 0.06459 C 0.56858 0.0588 0.53195 0.0632 0.57118 0.05996 C 0.57934 0.06042 0.5875 0.06042 0.59566 0.06158 C 0.59792 0.06181 0.6 0.06366 0.60226 0.06459 C 0.61007 0.06713 0.61129 0.06783 0.61893 0.06898 C 0.62014 0.06898 0.62118 0.06898 0.6224 0.06898 " pathEditMode="relative" ptsTypes="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301 L 0.00347 0.00301 C 0.00382 -0.0213 0.00382 -0.04537 0.00452 -0.06968 C 0.00469 -0.07361 0.00556 -0.07755 0.00556 -0.08148 C 0.00556 -0.14028 0.00486 -0.19908 0.00452 -0.25787 C 0.00486 -0.30371 0.00486 -0.34977 0.00556 -0.3956 C 0.00556 -0.39769 0.00625 -0.39954 0.00677 -0.40162 C 0.00903 -0.41181 0.00747 -0.40857 0.01233 -0.41482 C 0.01268 -0.41644 0.01285 -0.41806 0.01337 -0.41921 C 0.01424 -0.42153 0.01563 -0.42315 0.01667 -0.42523 C 0.01823 -0.42824 0.01962 -0.43125 0.02118 -0.43403 L 0.0257 -0.44306 C 0.02639 -0.44445 0.02709 -0.44607 0.02778 -0.44746 C 0.02899 -0.44954 0.02986 -0.45162 0.03125 -0.45347 C 0.03212 -0.45463 0.03334 -0.45533 0.03455 -0.45625 C 0.03524 -0.45787 0.03577 -0.45949 0.03681 -0.46088 C 0.03941 -0.46435 0.0434 -0.46528 0.0467 -0.46667 L 0.05 -0.46829 L 0.06007 -0.47269 C 0.06111 -0.47315 0.06215 -0.47384 0.06337 -0.47408 C 0.07674 -0.47662 0.06858 -0.47546 0.08785 -0.47709 C 0.1 -0.48033 0.09757 -0.48033 0.11788 -0.47709 C 0.1191 -0.47685 0.11997 -0.47454 0.12118 -0.47408 C 0.12674 -0.47176 0.13073 -0.47246 0.13559 -0.46968 C 0.13715 -0.46875 0.13854 -0.46759 0.14011 -0.46667 C 0.14566 -0.45579 0.13854 -0.46921 0.14566 -0.45787 C 0.14653 -0.45648 0.14705 -0.45486 0.14792 -0.45347 C 0.14896 -0.45139 0.15 -0.44954 0.15122 -0.44746 C 0.15156 -0.44537 0.15156 -0.44329 0.15226 -0.44144 C 0.15347 -0.43843 0.15677 -0.43264 0.15677 -0.43264 C 0.15712 -0.43009 0.15799 -0.42477 0.15903 -0.42222 C 0.16024 -0.41829 0.16337 -0.41042 0.16337 -0.41042 C 0.16597 -0.39028 0.1625 -0.40949 0.16667 -0.39699 C 0.16771 -0.39421 0.16823 -0.39121 0.16893 -0.3882 C 0.16927 -0.38681 0.16979 -0.38519 0.17014 -0.3838 C 0.17049 -0.38171 0.17066 -0.37986 0.17118 -0.37778 C 0.17188 -0.37477 0.17257 -0.37199 0.17344 -0.36898 L 0.17448 -0.36459 C 0.17483 -0.36111 0.17518 -0.35764 0.1757 -0.35417 C 0.17587 -0.35255 0.17656 -0.35116 0.17674 -0.34977 C 0.17726 -0.34514 0.17743 -0.34074 0.17778 -0.33634 C 0.17813 -0.33287 0.17865 -0.3294 0.17899 -0.32593 C 0.1809 -0.30347 0.17952 -0.31088 0.18125 -0.28287 C 0.18143 -0.27894 0.18195 -0.275 0.18229 -0.27107 C 0.18264 -0.26065 0.18281 -0.25046 0.18334 -0.24005 C 0.18351 -0.23658 0.18438 -0.2331 0.18455 -0.22963 C 0.18524 -0.18426 0.1849 -0.13866 0.18559 -0.09329 C 0.18559 -0.09028 0.18646 -0.0875 0.18681 -0.08449 C 0.18854 -0.06273 0.18629 -0.07292 0.18889 -0.06227 C 0.18941 -0.0588 0.18959 -0.05533 0.19011 -0.05185 C 0.19149 -0.04167 0.19063 -0.05 0.19236 -0.04144 C 0.19584 -0.02222 0.19011 -0.04838 0.19566 -0.02361 C 0.19601 -0.02222 0.19618 -0.0206 0.1967 -0.01921 C 0.20226 -0.00602 0.19879 -0.01366 0.20452 -0.00741 C 0.20573 -0.00602 0.2066 -0.00417 0.20781 -0.00301 C 0.21215 0.00162 0.21337 0.00278 0.21788 0.0044 C 0.22084 0.00555 0.22361 0.00694 0.22674 0.00741 C 0.2441 0.00949 0.2349 0.00856 0.25452 0.01041 C 0.27813 0.01736 0.25625 0.0118 0.30226 0.01481 C 0.31736 0.01574 0.30052 0.01643 0.31563 0.01921 C 0.32118 0.02037 0.32674 0.02014 0.33229 0.02083 C 0.34011 0.02153 0.35556 0.02384 0.35556 0.02384 L 0.43229 0.02222 C 0.43559 0.02222 0.43889 0.02106 0.44236 0.02083 C 0.45087 0.02014 0.45938 0.01967 0.46788 0.01921 L 0.47899 0.01782 C 0.48195 0.01736 0.4849 0.01666 0.48785 0.0162 C 0.50382 0.01458 0.50243 0.01481 0.51684 0.01481 " pathEditMode="relative" ptsTypes="AAA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069 L 0.00122 -0.00069 C 0.00156 -0.02361 0.00174 -0.04629 0.00226 -0.06898 C 0.00243 -0.07291 0.0033 -0.07685 0.00347 -0.08078 C 0.00399 -0.09305 0.00417 -0.10555 0.00452 -0.11782 C 0.00417 -0.14652 0.00417 -0.17523 0.00347 -0.20393 C 0.0033 -0.20694 0.00243 -0.20972 0.00226 -0.21273 C -0.00173 -0.30486 0.0033 -0.22129 0.00018 -0.27199 C 0.00052 -0.33264 0.00018 -0.39352 0.00122 -0.45416 C 0.00122 -0.45926 0.00243 -0.46412 0.00347 -0.46898 C 0.00382 -0.47106 0.00399 -0.47315 0.00452 -0.475 C 0.00504 -0.47708 0.00625 -0.47893 0.00677 -0.48102 C 0.00816 -0.48565 0.00799 -0.49143 0.01007 -0.49583 C 0.01077 -0.49722 0.01163 -0.49861 0.01233 -0.50023 C 0.01285 -0.50162 0.01285 -0.50324 0.01337 -0.50463 C 0.01719 -0.51389 0.01632 -0.51227 0.02118 -0.51643 C 0.02257 -0.51921 0.02448 -0.52361 0.02674 -0.52546 C 0.02882 -0.52685 0.03125 -0.52731 0.03351 -0.52824 C 0.03611 -0.52963 0.03837 -0.53078 0.04115 -0.53125 C 0.0441 -0.53194 0.04722 -0.53217 0.05018 -0.53287 C 0.05156 -0.5331 0.05295 -0.53402 0.05452 -0.53426 C 0.06111 -0.53518 0.06788 -0.53518 0.07448 -0.53565 C 0.08854 -0.53518 0.10278 -0.53518 0.11684 -0.53426 C 0.11788 -0.53426 0.11893 -0.53333 0.12014 -0.53287 C 0.1224 -0.53148 0.12587 -0.52916 0.12795 -0.52685 C 0.12899 -0.52546 0.12986 -0.52361 0.13125 -0.52245 C 0.13212 -0.52152 0.13351 -0.52152 0.13455 -0.52083 C 0.14219 -0.51088 0.13559 -0.51828 0.1434 -0.51203 C 0.14566 -0.51018 0.14792 -0.5081 0.15018 -0.50602 L 0.15347 -0.50324 C 0.15573 -0.49861 0.15625 -0.49815 0.15781 -0.49282 C 0.15903 -0.48935 0.1592 -0.48611 0.16007 -0.4824 C 0.16042 -0.48102 0.16094 -0.4794 0.16129 -0.47801 C 0.16163 -0.47592 0.16181 -0.47384 0.16233 -0.47199 C 0.16285 -0.4699 0.16372 -0.46805 0.16459 -0.4662 C 0.16493 -0.46319 0.16511 -0.46018 0.16563 -0.45717 C 0.16597 -0.45578 0.16667 -0.4544 0.16684 -0.45277 C 0.17066 -0.4169 0.1658 -0.44977 0.16893 -0.42916 C 0.16927 -0.42315 0.16962 -0.41713 0.17014 -0.41134 C 0.17031 -0.40879 0.17101 -0.40648 0.17118 -0.40393 C 0.1717 -0.39652 0.17188 -0.38912 0.1724 -0.38171 C 0.17257 -0.37662 0.17309 -0.37176 0.17344 -0.3669 C 0.17396 -0.35902 0.17413 -0.35092 0.17448 -0.34305 C 0.17483 -0.27592 0.175 -0.20879 0.1757 -0.14166 C 0.1757 -0.1375 0.17639 -0.13379 0.17674 -0.12963 C 0.17778 -0.11828 0.17743 -0.11597 0.17899 -0.10602 C 0.18021 -0.09838 0.17986 -0.10231 0.18125 -0.0956 C 0.1816 -0.09375 0.18177 -0.09166 0.18229 -0.08981 C 0.18281 -0.08819 0.18386 -0.0868 0.18455 -0.08518 C 0.18507 -0.08379 0.18507 -0.08217 0.18559 -0.08078 C 0.1967 -0.05764 0.18768 -0.07662 0.1967 -0.06458 C 0.19774 -0.06319 0.19809 -0.06134 0.19896 -0.06018 C 0.2 -0.05879 0.20122 -0.0581 0.20226 -0.05717 C 0.20382 -0.05578 0.20538 -0.0544 0.20677 -0.05277 C 0.20834 -0.05092 0.20938 -0.04815 0.21129 -0.04676 C 0.21354 -0.04514 0.21632 -0.0449 0.21893 -0.04375 C 0.22014 -0.04328 0.22118 -0.04282 0.2224 -0.04236 C 0.22379 -0.04166 0.22535 -0.04143 0.22674 -0.04074 C 0.22899 -0.03981 0.23108 -0.03865 0.23351 -0.03796 C 0.2349 -0.03727 0.23646 -0.03703 0.23785 -0.03634 C 0.23976 -0.03565 0.24149 -0.03402 0.2434 -0.03333 C 0.24601 -0.03264 0.24861 -0.0324 0.25122 -0.03194 L 0.29792 -0.03495 C 0.30087 -0.03518 0.30382 -0.03588 0.30677 -0.03634 C 0.31007 -0.0368 0.31337 -0.0375 0.31684 -0.03796 C 0.32309 -0.03842 0.32934 -0.03865 0.33559 -0.03935 C 0.33941 -0.03981 0.34306 -0.04074 0.3467 -0.04074 C 0.37014 -0.0412 0.3934 -0.04074 0.41684 -0.04074 " pathEditMode="relative" ptsTypes="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79 L -1.66667E-6 -0.00579 C -0.01041 -0.14537 -0.00208 -0.02917 -1.66667E-6 -0.39838 C -1.66667E-6 -0.40139 0.00087 -0.4044 0.00122 -0.40741 C 0.00156 -0.41181 0.00174 -0.4162 0.00226 -0.4206 C 0.00261 -0.42361 0.00313 -0.42662 0.0033 -0.42963 C 0.00521 -0.44954 0.00295 -0.44005 0.00556 -0.45023 C 0.0059 -0.45417 0.00625 -0.4581 0.00677 -0.46204 C 0.00695 -0.46366 0.00764 -0.46505 0.00781 -0.46667 C 0.00834 -0.4706 0.00851 -0.47454 0.00886 -0.47847 C 0.00955 -0.48333 0.01059 -0.4882 0.01111 -0.49329 C 0.0125 -0.50556 0.01163 -0.50023 0.01337 -0.50949 C 0.01563 -0.53681 0.01285 -0.50949 0.01667 -0.53472 C 0.01719 -0.53773 0.01771 -0.54722 0.01893 -0.55093 C 0.02118 -0.55787 0.02084 -0.55347 0.02448 -0.55833 C 0.02691 -0.56158 0.02882 -0.56551 0.03108 -0.56875 C 0.03247 -0.5706 0.03403 -0.57176 0.03559 -0.57315 C 0.03889 -0.57616 0.04236 -0.57894 0.04566 -0.58218 C 0.04705 -0.58357 0.04827 -0.58565 0.05 -0.58658 C 0.05209 -0.58773 0.05452 -0.5875 0.05677 -0.58796 C 0.05851 -0.58843 0.06042 -0.58889 0.06233 -0.58958 C 0.06372 -0.59005 0.06528 -0.59074 0.06667 -0.59097 C 0.06997 -0.59167 0.07344 -0.5919 0.07674 -0.59236 C 0.09497 -0.5919 0.11302 -0.59236 0.13125 -0.59097 C 0.13351 -0.59074 0.13559 -0.58889 0.13785 -0.58796 C 0.13976 -0.58727 0.14149 -0.58704 0.1434 -0.58658 C 0.14688 -0.58333 0.15174 -0.5794 0.15452 -0.57477 C 0.15625 -0.57199 0.15903 -0.56574 0.15903 -0.56574 C 0.15938 -0.56343 0.1599 -0.56088 0.16007 -0.55833 C 0.16094 -0.55046 0.16042 -0.54236 0.16233 -0.53472 C 0.16563 -0.5213 0.16042 -0.54259 0.16459 -0.52292 C 0.16511 -0.51991 0.16615 -0.5169 0.16667 -0.51389 C 0.16927 -0.50046 0.16736 -0.50556 0.17118 -0.49769 C 0.17188 -0.48982 0.17222 -0.48171 0.17344 -0.47408 C 0.17483 -0.46435 0.17483 -0.46528 0.1757 -0.45324 C 0.17778 -0.42037 0.17552 -0.44167 0.17778 -0.4206 C 0.1783 -0.3625 0.17795 -0.30417 0.17899 -0.24583 C 0.17899 -0.23982 0.18073 -0.23403 0.18125 -0.22801 C 0.18195 -0.21736 0.18177 -0.20625 0.18229 -0.1956 C 0.18247 -0.19259 0.18316 -0.18958 0.18334 -0.18658 C 0.18524 -0.16482 0.18299 -0.175 0.18559 -0.16435 C 0.18646 -0.15602 0.18629 -0.1537 0.18785 -0.14653 C 0.18854 -0.14352 0.18837 -0.14005 0.19011 -0.13773 C 0.19219 -0.13495 0.19774 -0.12662 0.20122 -0.12431 C 0.20261 -0.12338 0.20417 -0.12338 0.20573 -0.12292 C 0.20868 -0.12037 0.21129 -0.11736 0.21459 -0.11551 C 0.21736 -0.11389 0.22344 -0.1125 0.22344 -0.1125 C 0.22483 -0.11111 0.22604 -0.1088 0.22795 -0.1081 C 0.23073 -0.10695 0.23386 -0.10718 0.23681 -0.10671 C 0.2382 -0.10625 0.23976 -0.10579 0.24115 -0.10509 C 0.26597 -0.09607 0.23386 -0.10718 0.25573 -0.1007 C 0.25677 -0.10046 0.25781 -0.09954 0.25903 -0.09931 C 0.26163 -0.09861 0.26424 -0.09838 0.26684 -0.09769 C 0.26823 -0.09745 0.26962 -0.09653 0.27118 -0.0963 C 0.27743 -0.09537 0.28386 -0.09537 0.29011 -0.09468 C 0.29427 -0.09445 0.29827 -0.09352 0.30226 -0.09329 C 0.30972 -0.09306 0.31719 -0.09329 0.32465 -0.09329 " pathEditMode="relative" ptsTypes="AAA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E873C-1931-4B81-B5AA-41AB7380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63388" y="-1666875"/>
            <a:ext cx="781050" cy="5334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3DDAC-A501-4AAC-ADF8-5A566159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3" y="3049970"/>
            <a:ext cx="2295525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5A49F-5989-4810-AB4A-66AEB0DE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37" y="3335721"/>
            <a:ext cx="1724025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BBEB4-A544-4C8E-8895-049A6401CF9F}"/>
              </a:ext>
            </a:extLst>
          </p:cNvPr>
          <p:cNvSpPr txBox="1"/>
          <p:nvPr/>
        </p:nvSpPr>
        <p:spPr>
          <a:xfrm>
            <a:off x="4850763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A4E40-7EB8-4DEE-920F-E7D0C9B7FBBE}"/>
              </a:ext>
            </a:extLst>
          </p:cNvPr>
          <p:cNvSpPr txBox="1"/>
          <p:nvPr/>
        </p:nvSpPr>
        <p:spPr>
          <a:xfrm>
            <a:off x="3995592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(X2,Y2)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51CAC-8935-46D4-90DF-F9015CF45CEE}"/>
              </a:ext>
            </a:extLst>
          </p:cNvPr>
          <p:cNvSpPr txBox="1"/>
          <p:nvPr/>
        </p:nvSpPr>
        <p:spPr>
          <a:xfrm>
            <a:off x="3104861" y="81546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(X3,Y3)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2857-3D8B-4FBA-983C-81D449E40203}"/>
              </a:ext>
            </a:extLst>
          </p:cNvPr>
          <p:cNvSpPr txBox="1"/>
          <p:nvPr/>
        </p:nvSpPr>
        <p:spPr>
          <a:xfrm>
            <a:off x="2254770" y="82562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(X4,Y4)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52139-4C60-497F-889D-655BFB45CEDC}"/>
              </a:ext>
            </a:extLst>
          </p:cNvPr>
          <p:cNvSpPr txBox="1"/>
          <p:nvPr/>
        </p:nvSpPr>
        <p:spPr>
          <a:xfrm>
            <a:off x="1399599" y="835780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(X5,Y5)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BF9C428C-F6D2-40CA-83EC-883E51081128}"/>
              </a:ext>
            </a:extLst>
          </p:cNvPr>
          <p:cNvSpPr/>
          <p:nvPr/>
        </p:nvSpPr>
        <p:spPr>
          <a:xfrm rot="10800000">
            <a:off x="3667534" y="3378200"/>
            <a:ext cx="1636214" cy="127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DDE5D-3811-4D0E-A786-B267EAAACCF7}"/>
              </a:ext>
            </a:extLst>
          </p:cNvPr>
          <p:cNvSpPr txBox="1"/>
          <p:nvPr/>
        </p:nvSpPr>
        <p:spPr>
          <a:xfrm>
            <a:off x="20320" y="5257800"/>
            <a:ext cx="90740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FF0000"/>
                </a:solidFill>
              </a:rPr>
              <a:t>Lần</a:t>
            </a:r>
            <a:r>
              <a:rPr lang="en-US" sz="2600" b="1" dirty="0">
                <a:solidFill>
                  <a:srgbClr val="FF0000"/>
                </a:solidFill>
              </a:rPr>
              <a:t> l</a:t>
            </a:r>
            <a:r>
              <a:rPr lang="vi-VN" sz="2600" b="1" dirty="0">
                <a:solidFill>
                  <a:srgbClr val="FF0000"/>
                </a:solidFill>
              </a:rPr>
              <a:t>ư</a:t>
            </a:r>
            <a:r>
              <a:rPr lang="en-US" sz="2600" b="1" dirty="0" err="1">
                <a:solidFill>
                  <a:srgbClr val="FF0000"/>
                </a:solidFill>
              </a:rPr>
              <a:t>ợt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lấy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các</a:t>
            </a:r>
            <a:r>
              <a:rPr lang="en-US" sz="2600" b="1" dirty="0">
                <a:solidFill>
                  <a:srgbClr val="FF0000"/>
                </a:solidFill>
              </a:rPr>
              <a:t> Point </a:t>
            </a:r>
            <a:r>
              <a:rPr lang="en-US" sz="2600" b="1" dirty="0" err="1">
                <a:solidFill>
                  <a:srgbClr val="FF0000"/>
                </a:solidFill>
              </a:rPr>
              <a:t>từ</a:t>
            </a:r>
            <a:r>
              <a:rPr lang="en-US" sz="2600" b="1" dirty="0">
                <a:solidFill>
                  <a:srgbClr val="FF0000"/>
                </a:solidFill>
              </a:rPr>
              <a:t> Queue ra </a:t>
            </a:r>
            <a:r>
              <a:rPr lang="en-US" sz="2600" b="1" dirty="0" err="1">
                <a:solidFill>
                  <a:srgbClr val="FF0000"/>
                </a:solidFill>
              </a:rPr>
              <a:t>và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Đổi</a:t>
            </a:r>
            <a:r>
              <a:rPr lang="en-US" sz="2600" b="1" dirty="0">
                <a:solidFill>
                  <a:srgbClr val="FF0000"/>
                </a:solidFill>
              </a:rPr>
              <a:t> background </a:t>
            </a:r>
            <a:r>
              <a:rPr lang="en-US" sz="2600" b="1" dirty="0" err="1">
                <a:solidFill>
                  <a:srgbClr val="FF0000"/>
                </a:solidFill>
              </a:rPr>
              <a:t>của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các</a:t>
            </a:r>
            <a:r>
              <a:rPr lang="en-US" sz="2600" b="1" dirty="0">
                <a:solidFill>
                  <a:srgbClr val="FF0000"/>
                </a:solidFill>
              </a:rPr>
              <a:t> ô .</a:t>
            </a:r>
          </a:p>
        </p:txBody>
      </p:sp>
    </p:spTree>
    <p:extLst>
      <p:ext uri="{BB962C8B-B14F-4D97-AF65-F5344CB8AC3E}">
        <p14:creationId xmlns:p14="http://schemas.microsoft.com/office/powerpoint/2010/main" val="1523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0.00232 L 0.01718 0.00232 C 0.02048 0.00186 0.02378 0.00139 0.02708 0.0007 C 0.02934 0.00047 0.03159 -0.00046 0.03385 -0.00069 C 0.03784 -0.00139 0.04184 -0.00162 0.046 -0.00208 C 0.05156 -0.00208 0.08559 -0.00231 0.10052 0.0007 C 0.10225 0.00116 0.10712 0.00417 0.10816 0.00533 C 0.10955 0.00648 0.11024 0.00834 0.11163 0.00973 C 0.11371 0.01181 0.11823 0.01551 0.11823 0.01551 C 0.11892 0.0176 0.11979 0.01945 0.12048 0.02153 C 0.12135 0.02431 0.12274 0.03033 0.12274 0.03033 C 0.12239 0.0463 0.12274 0.06204 0.12152 0.07778 C 0.12118 0.08241 0.11892 0.08658 0.11823 0.09121 C 0.11632 0.10371 0.1184 0.09375 0.11493 0.1044 C 0.11441 0.10602 0.11423 0.10741 0.11371 0.10903 C 0.11319 0.11042 0.11215 0.11181 0.11163 0.11343 C 0.10694 0.1257 0.11458 0.10949 0.10816 0.12223 C 0.10607 0.13658 0.1085 0.12338 0.10486 0.13565 C 0.10277 0.1426 0.10295 0.14537 0.10052 0.15186 C 0.09982 0.15348 0.09896 0.15486 0.09826 0.15625 C 0.09705 0.1588 0.09583 0.16111 0.09496 0.16366 C 0.09323 0.16852 0.09218 0.17385 0.09045 0.17848 C 0.08975 0.18056 0.08889 0.18241 0.08819 0.18449 C 0.08784 0.18588 0.08767 0.1875 0.08715 0.18889 C 0.08159 0.20371 0.08854 0.18102 0.08264 0.19931 C 0.08229 0.2007 0.08194 0.20232 0.08159 0.20371 C 0.0809 0.20579 0.08003 0.20764 0.07934 0.20973 C 0.07847 0.2125 0.07777 0.21551 0.07708 0.21852 C 0.07673 0.22061 0.07656 0.22269 0.07604 0.22454 C 0.07552 0.22616 0.07448 0.22755 0.07378 0.22894 C 0.06962 0.25116 0.07621 0.2176 0.07048 0.24074 C 0.06979 0.24306 0.06996 0.24584 0.06927 0.24815 C 0.06875 0.2507 0.06788 0.25301 0.06718 0.25556 C 0.06666 0.25695 0.06649 0.25857 0.06597 0.25996 C 0.06527 0.2625 0.06441 0.26482 0.06371 0.26736 C 0.06111 0.27917 0.06458 0.27107 0.06041 0.2794 C 0.06007 0.28125 0.05989 0.28334 0.05937 0.28519 C 0.05868 0.28727 0.05764 0.28912 0.05712 0.29121 C 0.05642 0.29398 0.05642 0.29699 0.05607 0.3 C 0.05573 0.30162 0.05521 0.30301 0.05486 0.3044 C 0.05451 0.30834 0.05451 0.3125 0.05382 0.31644 C 0.0533 0.31852 0.05191 0.32014 0.05156 0.32223 C 0.046 0.3544 0.05295 0.32523 0.0493 0.34005 C 0.04774 0.36204 0.04722 0.36088 0.0493 0.39051 C 0.04982 0.39815 0.05139 0.40047 0.0526 0.40672 C 0.05312 0.40857 0.0533 0.41065 0.05382 0.41273 C 0.05416 0.41412 0.05468 0.41551 0.05486 0.41713 C 0.05538 0.41968 0.05607 0.42871 0.05712 0.43195 C 0.06128 0.44491 0.05781 0.42824 0.06041 0.44074 C 0.06093 0.44283 0.06111 0.44468 0.06163 0.44676 L 0.06493 0.45996 L 0.06597 0.46459 C 0.06632 0.46598 0.06649 0.4676 0.06718 0.46898 C 0.07205 0.47778 0.06944 0.47269 0.07482 0.4838 C 0.07708 0.4882 0.07725 0.48912 0.08038 0.4926 C 0.08715 0.5 0.08003 0.49028 0.09045 0.49861 C 0.09236 0.5 0.09392 0.50209 0.096 0.50301 C 0.09809 0.50394 0.10052 0.50394 0.1026 0.5044 C 0.10573 0.50533 0.1085 0.50695 0.11163 0.50741 C 0.125 0.50926 0.11909 0.50811 0.12934 0.51042 C 0.146 0.5088 0.14132 0.51389 0.14722 0.50602 " pathEditMode="relative" ptsTypes="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208 L -0.0026 -0.00208 C 0.05799 -0.01111 0.0125 -0.00486 0.16181 -0.00208 C 0.16337 -0.00208 0.16476 -0.00092 0.16632 -0.00069 C 0.16962 -3.33333E-6 0.17292 0.00023 0.17622 0.00093 C 0.18559 0.00486 0.17118 -0.00115 0.19184 0.00371 C 0.1941 0.0044 0.19618 0.00625 0.19844 0.00672 L 0.20625 0.00834 C 0.20729 0.0088 0.20868 0.0088 0.20955 0.00973 C 0.21337 0.01297 0.2184 0.025 0.21962 0.02755 L 0.22188 0.03195 L 0.22396 0.03635 C 0.22552 0.04375 0.22535 0.04375 0.22743 0.05278 C 0.22778 0.05417 0.2283 0.05556 0.22847 0.05718 C 0.22899 0.05996 0.22917 0.06297 0.22969 0.06598 C 0.22917 0.08125 0.22951 0.09676 0.22847 0.11204 C 0.2283 0.11412 0.22691 0.11574 0.22622 0.11783 C 0.2257 0.11968 0.2257 0.12176 0.22517 0.12385 C 0.22292 0.13264 0.22326 0.1294 0.22066 0.13704 C 0.2151 0.15417 0.2217 0.13588 0.21632 0.15047 C 0.21597 0.15301 0.2158 0.15556 0.2151 0.15787 C 0.21476 0.15949 0.21372 0.16088 0.21285 0.16227 C 0.21181 0.16482 0.21076 0.16736 0.20955 0.16968 C 0.20851 0.17176 0.20729 0.17361 0.20625 0.1757 C 0.20504 0.17848 0.20399 0.18148 0.20295 0.18449 C 0.2026 0.18704 0.20243 0.18959 0.20174 0.1919 C 0.19896 0.20116 0.19844 0.19723 0.19514 0.20533 C 0.18785 0.22269 0.19809 0.20324 0.18958 0.21852 C 0.18837 0.22616 0.18906 0.22686 0.18507 0.23334 C 0.18385 0.23565 0.18195 0.23704 0.18073 0.23936 C 0.17934 0.24167 0.17865 0.24445 0.17743 0.24676 C 0.17604 0.24931 0.17431 0.25162 0.17292 0.25417 C 0.15955 0.28102 0.17049 0.25903 0.16406 0.27639 C 0.16198 0.28195 0.16059 0.28357 0.15851 0.2882 C 0.15695 0.29167 0.15417 0.29769 0.15295 0.30162 C 0.15208 0.3044 0.15156 0.30741 0.1507 0.31042 C 0.1474 0.32246 0.14965 0.3132 0.14618 0.32385 C 0.14063 0.34074 0.14722 0.32246 0.14184 0.33704 C 0.13854 0.35834 0.14306 0.33195 0.13854 0.35047 C 0.1342 0.3676 0.1408 0.34885 0.13507 0.36389 C 0.13472 0.36621 0.13438 0.36875 0.13403 0.3713 C 0.13368 0.37315 0.13316 0.375 0.13299 0.37709 C 0.1316 0.38704 0.13125 0.39491 0.13073 0.40533 C 0.13108 0.40926 0.13073 0.41343 0.13177 0.41713 C 0.13229 0.41898 0.13385 0.42014 0.13507 0.42153 C 0.13646 0.42315 0.13802 0.42477 0.13958 0.42593 C 0.14201 0.42778 0.14757 0.42824 0.14965 0.42894 C 0.15191 0.42963 0.15399 0.43148 0.15625 0.43195 C 0.15851 0.43241 0.16076 0.43287 0.16285 0.43334 C 0.16441 0.4338 0.1658 0.43449 0.16736 0.43496 C 0.17118 0.43588 0.17813 0.43704 0.18177 0.43797 C 0.18368 0.43889 0.18542 0.44028 0.18733 0.44074 C 0.19028 0.44167 0.19323 0.44167 0.19618 0.44236 C 0.19809 0.4426 0.2 0.44306 0.20174 0.44375 C 0.20295 0.44422 0.20399 0.44491 0.20521 0.44537 C 0.20816 0.4463 0.21129 0.4463 0.21406 0.44815 C 0.21979 0.45209 0.21684 0.45116 0.22292 0.45116 " pathEditMode="relative" ptsTypes="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48 L -0.00295 -0.00648 L 0.08924 -0.00509 C 0.11945 -0.00416 0.08369 -0.00347 0.10921 -0.00208 C 0.12587 -0.00139 0.14254 -0.00115 0.15921 -0.00069 L 0.1981 0.0007 C 0.20261 0.00139 0.20695 0.00162 0.21146 0.00232 C 0.21337 0.00255 0.21511 0.00348 0.21702 0.00371 C 0.22101 0.00463 0.23212 0.00625 0.23594 0.00672 C 0.23698 0.00718 0.23803 0.00811 0.23924 0.00811 C 0.2566 0.01135 0.26737 0.00903 0.28698 0.00811 C 0.29584 0.0088 0.30487 0.0088 0.31372 0.00973 C 0.31598 0.00996 0.32431 0.01273 0.32587 0.01412 C 0.32709 0.01505 0.32813 0.01621 0.32917 0.01713 C 0.33247 0.01922 0.33716 0.01922 0.34028 0.02014 C 0.34185 0.02037 0.34323 0.02107 0.3448 0.02153 C 0.3481 0.02454 0.34862 0.02523 0.35261 0.02755 C 0.35365 0.02801 0.35487 0.02848 0.35591 0.02894 C 0.35886 0.03195 0.36164 0.03519 0.36476 0.03773 C 0.36702 0.03982 0.3698 0.04098 0.37153 0.04375 C 0.3823 0.0632 0.36893 0.03889 0.37709 0.05417 C 0.37778 0.05579 0.38178 0.06227 0.38264 0.06459 C 0.38629 0.07454 0.38021 0.0625 0.38594 0.07477 C 0.38837 0.07986 0.38959 0.08125 0.39254 0.08519 C 0.39289 0.08727 0.39306 0.08936 0.39375 0.09121 C 0.39428 0.09283 0.39549 0.09398 0.39584 0.09561 C 0.40244 0.11852 0.39185 0.08912 0.39931 0.10903 C 0.40174 0.12523 0.39862 0.10834 0.40261 0.12223 C 0.40313 0.12408 0.4033 0.12616 0.40365 0.12824 C 0.40921 0.15232 0.40278 0.12338 0.40816 0.14445 C 0.40869 0.14653 0.40886 0.14838 0.40921 0.15047 L 0.4125 0.16366 L 0.41372 0.16829 C 0.41407 0.17176 0.41424 0.17523 0.41476 0.17848 C 0.41511 0.1801 0.4158 0.18148 0.41598 0.18311 C 0.4165 0.18889 0.41667 0.19491 0.41702 0.2007 C 0.41737 0.20486 0.41771 0.2088 0.41823 0.21273 C 0.41771 0.23033 0.41754 0.24815 0.41702 0.26598 C 0.41685 0.27153 0.4158 0.28334 0.41476 0.28959 C 0.41424 0.29375 0.41389 0.29792 0.4125 0.30162 C 0.40521 0.32107 0.41424 0.29653 0.40921 0.31181 C 0.40869 0.31389 0.40764 0.31574 0.40695 0.31783 C 0.40643 0.31968 0.40643 0.32176 0.40591 0.32385 C 0.40348 0.33218 0.404 0.32686 0.40261 0.33403 C 0.40209 0.33658 0.40191 0.33912 0.40139 0.34144 C 0.40122 0.34306 0.4007 0.34445 0.40035 0.34607 C 0.4 0.34792 0.39983 0.35 0.39931 0.35186 C 0.39879 0.35348 0.39757 0.35463 0.39705 0.35625 C 0.39653 0.35764 0.39636 0.35926 0.39584 0.36088 C 0.39532 0.36227 0.39428 0.36366 0.39375 0.36528 C 0.39132 0.37223 0.3915 0.3713 0.3915 0.3757 " pathEditMode="relative" ptsTypes="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093 L -0.0033 0.00093 C 0.00365 0.00139 0.01076 0.00162 0.01771 0.00232 C 0.01996 0.00255 0.02222 0.00347 0.02448 0.00371 C 0.03212 0.00486 0.03993 0.00579 0.04774 0.00672 C 0.05226 0.00718 0.0566 0.0081 0.06111 0.00834 C 0.1941 0.01297 0.1151 0.01088 0.29774 0.01273 C 0.30104 0.0132 0.30434 0.01389 0.30781 0.01412 C 0.31406 0.01482 0.32031 0.01505 0.32656 0.01574 C 0.33142 0.01597 0.33628 0.01667 0.34115 0.01713 C 0.35955 0.0213 0.33212 0.01528 0.35885 0.02014 C 0.36076 0.02037 0.3625 0.02107 0.36441 0.02153 C 0.36892 0.02269 0.37344 0.02315 0.37778 0.02454 C 0.38246 0.02616 0.38906 0.02847 0.3934 0.02894 C 0.39705 0.0294 0.40069 0.02986 0.40451 0.03056 C 0.40625 0.03079 0.40816 0.03172 0.41007 0.03195 C 0.41632 0.03264 0.42257 0.03264 0.42882 0.03334 C 0.43559 0.03426 0.44896 0.03634 0.44896 0.03634 C 0.45 0.03681 0.45104 0.0375 0.45226 0.03797 C 0.45729 0.03935 0.46406 0.04005 0.46892 0.04074 C 0.48871 0.04746 0.46823 0.04097 0.48437 0.04537 C 0.48594 0.0456 0.48733 0.0463 0.48889 0.04676 C 0.49253 0.04769 0.49635 0.04861 0.5 0.04977 C 0.50191 0.05023 0.50382 0.05047 0.50555 0.05116 C 0.50833 0.05255 0.51024 0.05347 0.51337 0.05417 C 0.51597 0.05486 0.51858 0.05509 0.52118 0.05556 C 0.5243 0.05625 0.52795 0.05741 0.53108 0.05857 C 0.53715 0.06088 0.54861 0.06528 0.5533 0.06759 C 0.55451 0.06806 0.55555 0.06829 0.5566 0.06898 C 0.55816 0.06991 0.55955 0.0713 0.56111 0.07199 C 0.56753 0.07408 0.5691 0.07222 0.57448 0.075 C 0.58229 0.07871 0.57587 0.07662 0.58229 0.08079 C 0.59062 0.08634 0.58507 0.08102 0.59115 0.08681 C 0.59288 0.08843 0.5967 0.09259 0.59896 0.09422 C 0.60174 0.0963 0.60503 0.09769 0.60781 0.1 C 0.61111 0.10301 0.61424 0.10648 0.61771 0.10903 C 0.62795 0.11574 0.62396 0.1125 0.63003 0.11783 C 0.63073 0.11945 0.63125 0.12107 0.63229 0.12222 C 0.64132 0.13426 0.63524 0.1213 0.64549 0.13866 C 0.65642 0.15672 0.64514 0.13681 0.65226 0.15185 C 0.6533 0.15394 0.65451 0.15579 0.65555 0.15787 C 0.65642 0.15926 0.65712 0.16088 0.65781 0.16227 C 0.65816 0.16435 0.65851 0.16621 0.65885 0.16829 C 0.6592 0.16968 0.65972 0.17107 0.66007 0.17269 C 0.66267 0.1882 0.65972 0.17593 0.66233 0.18611 C 0.6618 0.20023 0.66163 0.21459 0.66111 0.22894 C 0.66094 0.23287 0.66076 0.23704 0.66007 0.24074 C 0.65955 0.24306 0.65851 0.24468 0.65781 0.24676 C 0.65625 0.25718 0.65729 0.25185 0.65451 0.26297 C 0.65417 0.26459 0.65399 0.26621 0.6533 0.26759 C 0.6526 0.26898 0.65174 0.27037 0.65104 0.27199 C 0.65035 0.27384 0.65 0.27616 0.64896 0.27778 C 0.64809 0.27917 0.6467 0.27986 0.64549 0.28079 C 0.64479 0.28241 0.64427 0.2838 0.6434 0.28519 C 0.63802 0.29375 0.64149 0.28519 0.63559 0.29722 C 0.63472 0.29884 0.6342 0.30116 0.63333 0.30301 C 0.63229 0.30509 0.63108 0.30695 0.63003 0.30903 C 0.62917 0.31042 0.62865 0.31204 0.62778 0.31343 C 0.62639 0.31597 0.62483 0.31829 0.62326 0.32084 C 0.62257 0.32222 0.62187 0.32384 0.62118 0.32523 C 0.61996 0.32732 0.61875 0.32917 0.61771 0.33125 C 0.61684 0.3331 0.61667 0.33542 0.61562 0.33704 C 0.61476 0.33843 0.61337 0.33912 0.61215 0.34005 C 0.61146 0.34167 0.61059 0.34283 0.61007 0.34445 C 0.60955 0.34584 0.60955 0.34769 0.60885 0.34908 C 0.60799 0.3507 0.6066 0.35185 0.60555 0.35347 C 0.60486 0.35648 0.60382 0.36134 0.60226 0.36389 C 0.60139 0.36505 0.6 0.36551 0.59896 0.36667 C 0.59774 0.36806 0.59653 0.36968 0.59549 0.3713 C 0.59097 0.37871 0.59618 0.37315 0.58993 0.37871 C 0.58594 0.38681 0.58993 0.37986 0.58437 0.38611 C 0.58316 0.38727 0.58246 0.38935 0.58108 0.39051 C 0.57743 0.39375 0.57778 0.38982 0.57778 0.39352 " pathEditMode="relative" ptsTypes="AAAAA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0.00833 L 0.01024 0.00833 C 0.01336 0.00857 0.03767 0.00972 0.04461 0.01134 C 0.04722 0.01204 0.04965 0.01366 0.05243 0.01435 C 0.05538 0.01505 0.05833 0.01528 0.06128 0.01574 C 0.06354 0.0162 0.06562 0.0169 0.06788 0.01736 C 0.10312 0.04074 0.07257 0.02153 0.17569 0.01736 C 0.18107 0.01713 0.18246 0.01435 0.18784 0.01273 C 0.19114 0.01204 0.19479 0.01111 0.19791 0.00995 C 0.20017 0.00903 0.20225 0.00764 0.20451 0.00695 C 0.20868 0.00556 0.21614 0.00486 0.22014 0.00394 C 0.2217 0.0037 0.22309 0.00301 0.22448 0.00255 C 0.22639 0.00185 0.2283 0.00162 0.23003 0.00093 C 0.23489 -0.00069 0.23264 -0.00069 0.23784 -0.00347 C 0.2401 -0.00463 0.24218 -0.00602 0.24461 -0.00648 C 0.25729 -0.00926 0.25052 -0.00787 0.27118 -0.01088 C 0.28593 -0.01296 0.30086 -0.01435 0.31562 -0.01528 L 0.34566 -0.0169 C 0.39288 -0.02477 0.35746 -0.01991 0.45225 -0.01829 C 0.45451 -0.01782 0.45677 -0.01736 0.45902 -0.0169 C 0.46007 -0.01643 0.46111 -0.01574 0.46232 -0.01528 C 0.46597 -0.01412 0.46979 -0.01366 0.47343 -0.01227 L 0.48125 -0.00949 C 0.48264 -0.0088 0.48402 -0.0081 0.48559 -0.00787 C 0.49236 -0.00717 0.49895 -0.00694 0.50555 -0.00648 C 0.50677 -0.00602 0.50781 -0.00532 0.50902 -0.00486 C 0.5118 -0.00393 0.51614 -0.00255 0.51892 -0.00208 C 0.52152 -0.00139 0.52413 -0.00116 0.52673 -0.00046 C 0.54757 0.00509 0.52534 -0.00023 0.54236 0.00533 C 0.55399 0.00926 0.54809 0.00787 0.56007 0.00995 C 0.56198 0.01088 0.56371 0.01204 0.56562 0.01273 C 0.56701 0.01343 0.56857 0.01343 0.57014 0.01435 C 0.57135 0.01505 0.57205 0.01667 0.57343 0.01736 C 0.57586 0.01829 0.57864 0.01829 0.58125 0.01875 C 0.58298 0.01968 0.58489 0.02083 0.5868 0.02176 C 0.58993 0.02315 0.59149 0.02292 0.59444 0.02477 C 0.59757 0.02662 0.60034 0.0287 0.6033 0.03056 C 0.60555 0.03218 0.60798 0.0331 0.61007 0.03495 C 0.61475 0.03982 0.61458 0.03982 0.61996 0.04398 C 0.62152 0.04491 0.62309 0.0456 0.62448 0.04699 C 0.62621 0.04861 0.62725 0.05139 0.62899 0.05278 C 0.63246 0.05579 0.6368 0.05695 0.6401 0.06019 C 0.64149 0.06181 0.64288 0.06343 0.64444 0.06458 C 0.6467 0.06644 0.64878 0.06783 0.65121 0.06921 C 0.65764 0.07269 0.66041 0.07176 0.66666 0.07801 C 0.68073 0.0919 0.66215 0.07408 0.67552 0.08542 C 0.68802 0.09607 0.67847 0.09028 0.68889 0.09583 C 0.70052 0.11111 0.68472 0.09074 0.69566 0.10324 C 0.69722 0.10509 0.69861 0.10695 0.7 0.10903 C 0.70086 0.11042 0.70139 0.11227 0.70225 0.11366 C 0.70312 0.11482 0.70451 0.11551 0.70555 0.11644 C 0.70677 0.11783 0.70781 0.11968 0.70885 0.12107 C 0.71024 0.12269 0.7118 0.12384 0.71336 0.12546 C 0.71458 0.1287 0.71736 0.13634 0.71892 0.13866 C 0.72048 0.1412 0.72257 0.14283 0.72448 0.14468 C 0.72691 0.15417 0.72378 0.14375 0.73003 0.15509 C 0.73871 0.1706 0.72552 0.15208 0.73559 0.16551 C 0.73593 0.1669 0.73628 0.16852 0.73663 0.16991 C 0.73836 0.17523 0.73889 0.1757 0.74114 0.18033 C 0.74201 0.18611 0.74305 0.19421 0.74444 0.19954 L 0.74566 0.20394 C 0.74635 0.21088 0.74722 0.21783 0.74774 0.22477 C 0.74809 0.22963 0.74826 0.23472 0.74895 0.23958 C 0.7493 0.24259 0.75052 0.24537 0.75121 0.24838 C 0.75208 0.25278 0.75277 0.25718 0.7533 0.26181 C 0.75382 0.26505 0.75364 0.26875 0.75451 0.27199 C 0.75555 0.27732 0.75746 0.28195 0.75885 0.28681 C 0.75972 0.28935 0.76076 0.29167 0.76111 0.29421 C 0.76371 0.31111 0.76024 0.29074 0.76666 0.31644 C 0.76736 0.31945 0.76805 0.32245 0.76892 0.32546 C 0.76961 0.32801 0.77048 0.33033 0.77118 0.33287 C 0.77205 0.33681 0.77257 0.34074 0.77343 0.34468 C 0.77378 0.34676 0.77361 0.34884 0.77448 0.3507 C 0.77517 0.35208 0.77604 0.35347 0.77673 0.35509 C 0.77725 0.35648 0.77743 0.3581 0.77777 0.35949 C 0.77882 0.36343 0.78003 0.36736 0.78107 0.3713 C 0.78194 0.37431 0.78246 0.37732 0.78333 0.38033 C 0.78402 0.38264 0.78507 0.38519 0.78559 0.38773 C 0.78767 0.39722 0.78576 0.39375 0.78784 0.40394 C 0.78836 0.40648 0.78923 0.4088 0.7901 0.41134 C 0.78923 0.44236 0.78889 0.47361 0.78784 0.50463 C 0.78767 0.50764 0.78698 0.51065 0.78663 0.51366 C 0.78628 0.51806 0.78628 0.52245 0.78559 0.52685 C 0.78507 0.53009 0.78333 0.53588 0.78333 0.53588 C 0.78246 0.54468 0.78194 0.5537 0.78003 0.5625 C 0.7783 0.57083 0.77968 0.56296 0.77673 0.57292 C 0.77586 0.5757 0.77517 0.5787 0.77448 0.58171 C 0.77413 0.5831 0.77395 0.58495 0.77343 0.58611 C 0.7684 0.59607 0.77413 0.58519 0.76788 0.59514 C 0.76493 0.59954 0.7651 0.60162 0.76111 0.60394 C 0.75972 0.60486 0.75816 0.60486 0.75677 0.60533 C 0.75555 0.60695 0.75486 0.60903 0.7533 0.60995 C 0.75121 0.61111 0.74895 0.61088 0.7467 0.61134 C 0.74514 0.61181 0.74375 0.61227 0.74218 0.61296 C 0.73559 0.61227 0.72882 0.6125 0.72222 0.61134 C 0.72066 0.61111 0.71944 0.60926 0.71788 0.60833 C 0.71441 0.60671 0.71128 0.60695 0.70781 0.60533 C 0.70208 0.60324 0.70295 0.60255 0.69774 0.59954 C 0.6967 0.59884 0.69566 0.59861 0.69444 0.59792 C 0.69305 0.59653 0.69149 0.59514 0.6901 0.59352 C 0.68889 0.59213 0.68802 0.59028 0.68663 0.58912 C 0.68541 0.58796 0.6835 0.5875 0.68229 0.58611 C 0.67586 0.57986 0.67968 0.58218 0.67552 0.5757 C 0.6743 0.57361 0.67239 0.57199 0.67118 0.56991 C 0.66875 0.56574 0.66614 0.55995 0.66441 0.55509 C 0.66406 0.5537 0.66371 0.55208 0.66336 0.5507 C 0.66284 0.53611 0.66458 0.52778 0.66111 0.51644 C 0.66076 0.51551 0.66041 0.51458 0.66007 0.51366 " pathEditMode="relative" ptsTypes="AAAAAAAAAAAAAAAAAAAAAAAAAAAA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80149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3 : KẾT LUẬN</a:t>
            </a:r>
            <a:endParaRPr lang="en-US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07052699"/>
              </p:ext>
            </p:extLst>
          </p:nvPr>
        </p:nvGraphicFramePr>
        <p:xfrm>
          <a:off x="609600" y="1397000"/>
          <a:ext cx="78486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5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1053973"/>
              </p:ext>
            </p:extLst>
          </p:nvPr>
        </p:nvGraphicFramePr>
        <p:xfrm>
          <a:off x="76200" y="813375"/>
          <a:ext cx="8991600" cy="60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7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Nhược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1"/>
            <a:ext cx="876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Form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vẫn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song </a:t>
            </a:r>
            <a:r>
              <a:rPr lang="en-US" sz="2400" dirty="0" err="1" smtClean="0"/>
              <a:t>song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form game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form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game </a:t>
            </a:r>
            <a:r>
              <a:rPr lang="en-US" sz="2400" dirty="0" err="1" smtClean="0"/>
              <a:t>nữa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qua LAN, internet…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Khắc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phục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3768955"/>
              </p:ext>
            </p:extLst>
          </p:nvPr>
        </p:nvGraphicFramePr>
        <p:xfrm>
          <a:off x="685800" y="1143000"/>
          <a:ext cx="76200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4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074597" y="304513"/>
            <a:ext cx="68916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Chương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1 :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Tổng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quan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chọn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đề</a:t>
            </a:r>
            <a:r>
              <a:rPr lang="en-US" sz="3200" b="1" dirty="0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 </a:t>
            </a:r>
            <a:r>
              <a:rPr lang="en-US" sz="3200" b="1" dirty="0" err="1" smtClean="0">
                <a:solidFill>
                  <a:srgbClr val="7F7F7F"/>
                </a:solidFill>
                <a:latin typeface="Arial" charset="0"/>
                <a:ea typeface="Verdana" pitchFamily="34" charset="0"/>
              </a:rPr>
              <a:t>tài</a:t>
            </a:r>
            <a:endParaRPr 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490918" y="319948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14260" y="4814325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103697" y="1836740"/>
            <a:ext cx="4108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Giới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thiệu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Game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caro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hai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người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chơi</a:t>
            </a:r>
            <a:endParaRPr lang="en-US" dirty="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115479" y="3384431"/>
            <a:ext cx="377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do,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đích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tài</a:t>
            </a:r>
            <a:endParaRPr lang="en-US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0118" y="4999269"/>
            <a:ext cx="377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Mục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tiêu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đề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tài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489756"/>
              </p:ext>
            </p:extLst>
          </p:nvPr>
        </p:nvGraphicFramePr>
        <p:xfrm>
          <a:off x="457200" y="1066800"/>
          <a:ext cx="5867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810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Giới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thiệu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Game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caro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hai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người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chơi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"/>
            <a:ext cx="2343150" cy="234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2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8785315"/>
              </p:ext>
            </p:extLst>
          </p:nvPr>
        </p:nvGraphicFramePr>
        <p:xfrm>
          <a:off x="152400" y="990600"/>
          <a:ext cx="8458200" cy="56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92974" y="186134"/>
            <a:ext cx="6055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2.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Lý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do,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đích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4491826"/>
              </p:ext>
            </p:extLst>
          </p:nvPr>
        </p:nvGraphicFramePr>
        <p:xfrm>
          <a:off x="-1219200" y="1066800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83085"/>
            <a:ext cx="3430067" cy="20574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974" y="196532"/>
            <a:ext cx="491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3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.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Mục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tiêu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chọn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đề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charset="0"/>
                <a:ea typeface="Verdana" pitchFamily="34" charset="0"/>
              </a:rPr>
              <a:t>tài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charset="0"/>
              <a:ea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2971800"/>
            <a:ext cx="1747305" cy="35640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36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96574" y="1182546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07278" y="2496762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60105"/>
            <a:ext cx="3511887" cy="1716586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46497" y="4593483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973512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1.Luật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243388" y="3216160"/>
            <a:ext cx="3309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3.Thiết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giao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diện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126621" y="5307691"/>
            <a:ext cx="314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4.Viết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chương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trình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cách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cài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327690" y="4483321"/>
            <a:ext cx="3480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2.Khái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quát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thuật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charset="0"/>
              </a:rPr>
              <a:t>toán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675" y="137790"/>
            <a:ext cx="84926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Chương</a:t>
            </a:r>
            <a:r>
              <a:rPr lang="en-U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2:Nội dung </a:t>
            </a:r>
            <a:r>
              <a:rPr lang="en-US" sz="3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thực</a:t>
            </a:r>
            <a:r>
              <a:rPr lang="en-U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hiện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203" grpId="0"/>
      <p:bldP spid="8204" grpId="0"/>
      <p:bldP spid="8205" grpId="0"/>
      <p:bldP spid="820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1.Luật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7725"/>
            <a:ext cx="8382000" cy="1143000"/>
          </a:xfrm>
        </p:spPr>
        <p:txBody>
          <a:bodyPr/>
          <a:lstStyle/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,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ngừng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cờ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14600"/>
            <a:ext cx="5105400" cy="39792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98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dirty="0" smtClean="0"/>
              <a:t>1.Luật </a:t>
            </a:r>
            <a:r>
              <a:rPr lang="en-US" dirty="0" err="1" smtClean="0"/>
              <a:t>chơi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-32777"/>
            <a:ext cx="2276475" cy="195262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0894"/>
            <a:ext cx="5715000" cy="509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1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861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Comic Sans MS</vt:lpstr>
      <vt:lpstr>Verdana</vt:lpstr>
      <vt:lpstr>1_Office Theme</vt:lpstr>
      <vt:lpstr>Báo cáo đồ án cấu trúc dữ liệu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1.Luật chơi</vt:lpstr>
      <vt:lpstr>1.Luật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Diễm Võ</cp:lastModifiedBy>
  <cp:revision>122</cp:revision>
  <dcterms:created xsi:type="dcterms:W3CDTF">2014-05-08T07:15:53Z</dcterms:created>
  <dcterms:modified xsi:type="dcterms:W3CDTF">2018-12-03T07:56:29Z</dcterms:modified>
</cp:coreProperties>
</file>