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notesMasterIdLst>
    <p:notesMasterId r:id="rId28"/>
  </p:notesMasterIdLst>
  <p:sldIdLst>
    <p:sldId id="275" r:id="rId3"/>
    <p:sldId id="269" r:id="rId4"/>
    <p:sldId id="273" r:id="rId5"/>
    <p:sldId id="276" r:id="rId6"/>
    <p:sldId id="277" r:id="rId7"/>
    <p:sldId id="278" r:id="rId8"/>
    <p:sldId id="260" r:id="rId9"/>
    <p:sldId id="279" r:id="rId10"/>
    <p:sldId id="280" r:id="rId11"/>
    <p:sldId id="281" r:id="rId12"/>
    <p:sldId id="282" r:id="rId13"/>
    <p:sldId id="283" r:id="rId14"/>
    <p:sldId id="291" r:id="rId15"/>
    <p:sldId id="284" r:id="rId16"/>
    <p:sldId id="285" r:id="rId17"/>
    <p:sldId id="286" r:id="rId18"/>
    <p:sldId id="292" r:id="rId19"/>
    <p:sldId id="287" r:id="rId20"/>
    <p:sldId id="288" r:id="rId21"/>
    <p:sldId id="289" r:id="rId22"/>
    <p:sldId id="290" r:id="rId23"/>
    <p:sldId id="271" r:id="rId24"/>
    <p:sldId id="272" r:id="rId25"/>
    <p:sldId id="268" r:id="rId26"/>
    <p:sldId id="274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FF1D"/>
    <a:srgbClr val="354800"/>
    <a:srgbClr val="75A7D5"/>
    <a:srgbClr val="183550"/>
    <a:srgbClr val="7EADD8"/>
    <a:srgbClr val="D17100"/>
    <a:srgbClr val="594029"/>
    <a:srgbClr val="5C4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3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66764C-EAF8-4F56-8611-55FF413F109C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A6DCB86-8003-4E7D-B2C0-327B1595DFD3}">
      <dgm:prSet phldrT="[Text]"/>
      <dgm:spPr/>
      <dgm:t>
        <a:bodyPr/>
        <a:lstStyle/>
        <a:p>
          <a:r>
            <a:rPr lang="en-US" dirty="0"/>
            <a:t>Game Caro (hay </a:t>
          </a:r>
          <a:r>
            <a:rPr lang="en-US" dirty="0" err="1"/>
            <a:t>còn</a:t>
          </a:r>
          <a:r>
            <a:rPr lang="en-US" dirty="0"/>
            <a:t> </a:t>
          </a:r>
          <a:r>
            <a:rPr lang="en-US" dirty="0" err="1"/>
            <a:t>gọi</a:t>
          </a:r>
          <a:r>
            <a:rPr lang="en-US" dirty="0"/>
            <a:t> </a:t>
          </a:r>
          <a:r>
            <a:rPr lang="en-US" dirty="0" err="1"/>
            <a:t>là</a:t>
          </a:r>
          <a:r>
            <a:rPr lang="en-US" dirty="0"/>
            <a:t> </a:t>
          </a:r>
          <a:r>
            <a:rPr lang="en-US" dirty="0" err="1"/>
            <a:t>Gomuku</a:t>
          </a:r>
          <a:r>
            <a:rPr lang="en-US" dirty="0"/>
            <a:t>) </a:t>
          </a:r>
          <a:r>
            <a:rPr lang="en-US" dirty="0" err="1"/>
            <a:t>là</a:t>
          </a:r>
          <a:r>
            <a:rPr lang="en-US" dirty="0"/>
            <a:t> </a:t>
          </a:r>
          <a:r>
            <a:rPr lang="en-US" dirty="0" err="1"/>
            <a:t>một</a:t>
          </a:r>
          <a:r>
            <a:rPr lang="en-US" dirty="0"/>
            <a:t> game </a:t>
          </a:r>
          <a:r>
            <a:rPr lang="en-US" dirty="0" err="1"/>
            <a:t>thuộc</a:t>
          </a:r>
          <a:r>
            <a:rPr lang="en-US" dirty="0"/>
            <a:t> </a:t>
          </a:r>
          <a:r>
            <a:rPr lang="en-US" dirty="0" err="1"/>
            <a:t>thể</a:t>
          </a:r>
          <a:r>
            <a:rPr lang="en-US" dirty="0"/>
            <a:t> </a:t>
          </a:r>
          <a:r>
            <a:rPr lang="en-US" dirty="0" err="1"/>
            <a:t>loại</a:t>
          </a:r>
          <a:r>
            <a:rPr lang="en-US" dirty="0"/>
            <a:t> game </a:t>
          </a:r>
          <a:r>
            <a:rPr lang="en-US" dirty="0" err="1"/>
            <a:t>đối</a:t>
          </a:r>
          <a:r>
            <a:rPr lang="en-US" dirty="0"/>
            <a:t> </a:t>
          </a:r>
          <a:r>
            <a:rPr lang="en-US" dirty="0" err="1"/>
            <a:t>kháng</a:t>
          </a:r>
          <a:r>
            <a:rPr lang="en-US" dirty="0"/>
            <a:t>, </a:t>
          </a:r>
          <a:r>
            <a:rPr lang="en-US" dirty="0" err="1"/>
            <a:t>trí</a:t>
          </a:r>
          <a:r>
            <a:rPr lang="en-US" dirty="0"/>
            <a:t> </a:t>
          </a:r>
          <a:r>
            <a:rPr lang="en-US" dirty="0" err="1"/>
            <a:t>truệ</a:t>
          </a:r>
          <a:r>
            <a:rPr lang="en-US" dirty="0"/>
            <a:t> </a:t>
          </a:r>
          <a:r>
            <a:rPr lang="en-US" dirty="0" err="1"/>
            <a:t>giữa</a:t>
          </a:r>
          <a:r>
            <a:rPr lang="en-US" dirty="0"/>
            <a:t> </a:t>
          </a:r>
          <a:r>
            <a:rPr lang="en-US" dirty="0" err="1"/>
            <a:t>hai</a:t>
          </a:r>
          <a:r>
            <a:rPr lang="en-US" dirty="0"/>
            <a:t> </a:t>
          </a:r>
          <a:r>
            <a:rPr lang="en-US" dirty="0" err="1"/>
            <a:t>người</a:t>
          </a:r>
          <a:r>
            <a:rPr lang="en-US" dirty="0"/>
            <a:t> </a:t>
          </a:r>
          <a:r>
            <a:rPr lang="en-US" dirty="0" err="1"/>
            <a:t>chơi</a:t>
          </a:r>
          <a:r>
            <a:rPr lang="en-US" dirty="0"/>
            <a:t>, </a:t>
          </a:r>
          <a:r>
            <a:rPr lang="en-US" dirty="0" err="1"/>
            <a:t>bạn</a:t>
          </a:r>
          <a:r>
            <a:rPr lang="en-US" dirty="0"/>
            <a:t> </a:t>
          </a:r>
          <a:r>
            <a:rPr lang="en-US" dirty="0" err="1"/>
            <a:t>có</a:t>
          </a:r>
          <a:r>
            <a:rPr lang="en-US" dirty="0"/>
            <a:t> </a:t>
          </a:r>
          <a:r>
            <a:rPr lang="en-US" dirty="0" err="1"/>
            <a:t>thể</a:t>
          </a:r>
          <a:r>
            <a:rPr lang="en-US" dirty="0"/>
            <a:t> </a:t>
          </a:r>
          <a:r>
            <a:rPr lang="en-US" dirty="0" err="1"/>
            <a:t>chơi</a:t>
          </a:r>
          <a:r>
            <a:rPr lang="en-US" dirty="0"/>
            <a:t> </a:t>
          </a:r>
          <a:r>
            <a:rPr lang="en-US" dirty="0" err="1"/>
            <a:t>nó</a:t>
          </a:r>
          <a:r>
            <a:rPr lang="en-US" dirty="0"/>
            <a:t> ở </a:t>
          </a:r>
          <a:r>
            <a:rPr lang="en-US" dirty="0" err="1"/>
            <a:t>bất</a:t>
          </a:r>
          <a:r>
            <a:rPr lang="en-US" dirty="0"/>
            <a:t> </a:t>
          </a:r>
          <a:r>
            <a:rPr lang="en-US" dirty="0" err="1"/>
            <a:t>cứ</a:t>
          </a:r>
          <a:r>
            <a:rPr lang="en-US" dirty="0"/>
            <a:t> </a:t>
          </a:r>
          <a:r>
            <a:rPr lang="en-US" dirty="0" err="1"/>
            <a:t>đâu</a:t>
          </a:r>
          <a:r>
            <a:rPr lang="en-US" dirty="0"/>
            <a:t>, </a:t>
          </a:r>
          <a:r>
            <a:rPr lang="en-US" dirty="0" err="1"/>
            <a:t>bất</a:t>
          </a:r>
          <a:r>
            <a:rPr lang="en-US" dirty="0"/>
            <a:t> </a:t>
          </a:r>
          <a:r>
            <a:rPr lang="en-US" dirty="0" err="1"/>
            <a:t>cứ</a:t>
          </a:r>
          <a:r>
            <a:rPr lang="en-US" dirty="0"/>
            <a:t> </a:t>
          </a:r>
          <a:r>
            <a:rPr lang="en-US" dirty="0" err="1"/>
            <a:t>lúc</a:t>
          </a:r>
          <a:r>
            <a:rPr lang="en-US" dirty="0"/>
            <a:t> </a:t>
          </a:r>
          <a:r>
            <a:rPr lang="en-US" dirty="0" err="1"/>
            <a:t>nào</a:t>
          </a:r>
          <a:r>
            <a:rPr lang="en-US" dirty="0"/>
            <a:t>.</a:t>
          </a:r>
        </a:p>
      </dgm:t>
    </dgm:pt>
    <dgm:pt modelId="{A979043B-4E63-4F3D-A199-16375777089A}" type="parTrans" cxnId="{D921D077-AC77-4B4F-8780-0DC58EABAD21}">
      <dgm:prSet/>
      <dgm:spPr/>
      <dgm:t>
        <a:bodyPr/>
        <a:lstStyle/>
        <a:p>
          <a:endParaRPr lang="en-US"/>
        </a:p>
      </dgm:t>
    </dgm:pt>
    <dgm:pt modelId="{650D85D2-7683-41E3-98DC-D7901FAAEF48}" type="sibTrans" cxnId="{D921D077-AC77-4B4F-8780-0DC58EABAD21}">
      <dgm:prSet/>
      <dgm:spPr/>
      <dgm:t>
        <a:bodyPr/>
        <a:lstStyle/>
        <a:p>
          <a:endParaRPr lang="en-US"/>
        </a:p>
      </dgm:t>
    </dgm:pt>
    <dgm:pt modelId="{34B639B2-6F9C-4E36-A0DF-0734348E5F91}">
      <dgm:prSet phldrT="[Text]"/>
      <dgm:spPr/>
      <dgm:t>
        <a:bodyPr/>
        <a:lstStyle/>
        <a:p>
          <a:r>
            <a:rPr lang="en-US" dirty="0" err="1"/>
            <a:t>Trước</a:t>
          </a:r>
          <a:r>
            <a:rPr lang="en-US" dirty="0"/>
            <a:t> </a:t>
          </a:r>
          <a:r>
            <a:rPr lang="en-US" dirty="0" err="1"/>
            <a:t>đây</a:t>
          </a:r>
          <a:r>
            <a:rPr lang="en-US" dirty="0"/>
            <a:t> </a:t>
          </a:r>
          <a:r>
            <a:rPr lang="en-US" dirty="0" err="1"/>
            <a:t>trò</a:t>
          </a:r>
          <a:r>
            <a:rPr lang="en-US" dirty="0"/>
            <a:t> </a:t>
          </a:r>
          <a:r>
            <a:rPr lang="en-US" dirty="0" err="1"/>
            <a:t>chơi</a:t>
          </a:r>
          <a:r>
            <a:rPr lang="en-US" dirty="0"/>
            <a:t> </a:t>
          </a:r>
          <a:r>
            <a:rPr lang="en-US" dirty="0" err="1"/>
            <a:t>này</a:t>
          </a:r>
          <a:r>
            <a:rPr lang="en-US" dirty="0"/>
            <a:t> </a:t>
          </a:r>
          <a:r>
            <a:rPr lang="en-US" dirty="0" err="1"/>
            <a:t>cần</a:t>
          </a:r>
          <a:r>
            <a:rPr lang="en-US" dirty="0"/>
            <a:t> </a:t>
          </a:r>
          <a:r>
            <a:rPr lang="en-US" dirty="0" err="1"/>
            <a:t>có</a:t>
          </a:r>
          <a:r>
            <a:rPr lang="en-US" dirty="0"/>
            <a:t> </a:t>
          </a:r>
          <a:r>
            <a:rPr lang="en-US" dirty="0" err="1"/>
            <a:t>giấy</a:t>
          </a:r>
          <a:r>
            <a:rPr lang="en-US" dirty="0"/>
            <a:t> </a:t>
          </a:r>
          <a:r>
            <a:rPr lang="en-US" dirty="0" err="1"/>
            <a:t>kẻ</a:t>
          </a:r>
          <a:r>
            <a:rPr lang="en-US" dirty="0"/>
            <a:t> </a:t>
          </a:r>
          <a:r>
            <a:rPr lang="en-US" dirty="0" err="1"/>
            <a:t>vuông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cây</a:t>
          </a:r>
          <a:r>
            <a:rPr lang="en-US" dirty="0"/>
            <a:t> </a:t>
          </a:r>
          <a:r>
            <a:rPr lang="en-US" dirty="0" err="1"/>
            <a:t>bút</a:t>
          </a:r>
          <a:r>
            <a:rPr lang="en-US" dirty="0"/>
            <a:t> </a:t>
          </a:r>
          <a:r>
            <a:rPr lang="en-US" dirty="0" err="1"/>
            <a:t>viết</a:t>
          </a:r>
          <a:r>
            <a:rPr lang="en-US" dirty="0"/>
            <a:t>, </a:t>
          </a:r>
          <a:r>
            <a:rPr lang="en-US" dirty="0" err="1"/>
            <a:t>nhưng</a:t>
          </a:r>
          <a:r>
            <a:rPr lang="en-US" dirty="0"/>
            <a:t> nay Caro </a:t>
          </a:r>
          <a:r>
            <a:rPr lang="en-US" dirty="0" err="1"/>
            <a:t>được</a:t>
          </a:r>
          <a:r>
            <a:rPr lang="en-US" dirty="0"/>
            <a:t> </a:t>
          </a:r>
          <a:r>
            <a:rPr lang="en-US" dirty="0" err="1"/>
            <a:t>phát</a:t>
          </a:r>
          <a:r>
            <a:rPr lang="en-US" dirty="0"/>
            <a:t> </a:t>
          </a:r>
          <a:r>
            <a:rPr lang="en-US" dirty="0" err="1"/>
            <a:t>triển</a:t>
          </a:r>
          <a:r>
            <a:rPr lang="en-US" dirty="0"/>
            <a:t> </a:t>
          </a:r>
          <a:r>
            <a:rPr lang="en-US" dirty="0" err="1"/>
            <a:t>trên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thiết</a:t>
          </a:r>
          <a:r>
            <a:rPr lang="en-US" dirty="0"/>
            <a:t> </a:t>
          </a:r>
          <a:r>
            <a:rPr lang="en-US" dirty="0" err="1"/>
            <a:t>bị</a:t>
          </a:r>
          <a:r>
            <a:rPr lang="en-US" dirty="0"/>
            <a:t> </a:t>
          </a:r>
          <a:r>
            <a:rPr lang="en-US" dirty="0" err="1"/>
            <a:t>điện</a:t>
          </a:r>
          <a:r>
            <a:rPr lang="en-US" dirty="0"/>
            <a:t> </a:t>
          </a:r>
          <a:r>
            <a:rPr lang="en-US" dirty="0" err="1"/>
            <a:t>tử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không</a:t>
          </a:r>
          <a:r>
            <a:rPr lang="en-US" dirty="0"/>
            <a:t> </a:t>
          </a:r>
          <a:r>
            <a:rPr lang="en-US" dirty="0" err="1"/>
            <a:t>còn</a:t>
          </a:r>
          <a:r>
            <a:rPr lang="en-US" dirty="0"/>
            <a:t> </a:t>
          </a:r>
          <a:r>
            <a:rPr lang="en-US" dirty="0" err="1"/>
            <a:t>xa</a:t>
          </a:r>
          <a:r>
            <a:rPr lang="en-US" dirty="0"/>
            <a:t> </a:t>
          </a:r>
          <a:r>
            <a:rPr lang="en-US" dirty="0" err="1"/>
            <a:t>lạ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</a:t>
          </a:r>
          <a:r>
            <a:rPr lang="en-US" dirty="0" err="1"/>
            <a:t>bất</a:t>
          </a:r>
          <a:r>
            <a:rPr lang="en-US" dirty="0"/>
            <a:t> </a:t>
          </a:r>
          <a:r>
            <a:rPr lang="en-US" dirty="0" err="1"/>
            <a:t>cứ</a:t>
          </a:r>
          <a:r>
            <a:rPr lang="en-US" dirty="0"/>
            <a:t> </a:t>
          </a:r>
          <a:r>
            <a:rPr lang="en-US" dirty="0" err="1"/>
            <a:t>ai</a:t>
          </a:r>
          <a:r>
            <a:rPr lang="en-US" dirty="0"/>
            <a:t>.</a:t>
          </a:r>
        </a:p>
      </dgm:t>
    </dgm:pt>
    <dgm:pt modelId="{EB29757E-231C-4A26-B1DB-74E4DA819F76}" type="sibTrans" cxnId="{C37ACCCA-C471-4E3E-B2ED-43B24B36B5B1}">
      <dgm:prSet/>
      <dgm:spPr/>
      <dgm:t>
        <a:bodyPr/>
        <a:lstStyle/>
        <a:p>
          <a:endParaRPr lang="en-US"/>
        </a:p>
      </dgm:t>
    </dgm:pt>
    <dgm:pt modelId="{D266D9E3-18B5-48E2-8338-BEB8AC6ADAC4}" type="parTrans" cxnId="{C37ACCCA-C471-4E3E-B2ED-43B24B36B5B1}">
      <dgm:prSet/>
      <dgm:spPr/>
      <dgm:t>
        <a:bodyPr/>
        <a:lstStyle/>
        <a:p>
          <a:endParaRPr lang="en-US"/>
        </a:p>
      </dgm:t>
    </dgm:pt>
    <dgm:pt modelId="{50341536-DF3E-4B72-B3E8-82AFF78937E7}" type="pres">
      <dgm:prSet presAssocID="{8266764C-EAF8-4F56-8611-55FF413F109C}" presName="linear" presStyleCnt="0">
        <dgm:presLayoutVars>
          <dgm:animLvl val="lvl"/>
          <dgm:resizeHandles val="exact"/>
        </dgm:presLayoutVars>
      </dgm:prSet>
      <dgm:spPr/>
    </dgm:pt>
    <dgm:pt modelId="{78EBCB80-08F3-4A7E-8569-06762ADA9142}" type="pres">
      <dgm:prSet presAssocID="{DA6DCB86-8003-4E7D-B2C0-327B1595DFD3}" presName="parentText" presStyleLbl="node1" presStyleIdx="0" presStyleCnt="2" custScaleY="128674" custLinFactY="11958" custLinFactNeighborX="0" custLinFactNeighborY="100000">
        <dgm:presLayoutVars>
          <dgm:chMax val="0"/>
          <dgm:bulletEnabled val="1"/>
        </dgm:presLayoutVars>
      </dgm:prSet>
      <dgm:spPr/>
    </dgm:pt>
    <dgm:pt modelId="{7F70423A-2F57-4AAA-B532-94461BDD1FD6}" type="pres">
      <dgm:prSet presAssocID="{650D85D2-7683-41E3-98DC-D7901FAAEF48}" presName="spacer" presStyleCnt="0"/>
      <dgm:spPr/>
    </dgm:pt>
    <dgm:pt modelId="{63C26DB3-CACF-4204-B316-0CEF3BC5F96B}" type="pres">
      <dgm:prSet presAssocID="{34B639B2-6F9C-4E36-A0DF-0734348E5F91}" presName="parentText" presStyleLbl="node1" presStyleIdx="1" presStyleCnt="2" custLinFactY="7370" custLinFactNeighborX="0" custLinFactNeighborY="100000">
        <dgm:presLayoutVars>
          <dgm:chMax val="0"/>
          <dgm:bulletEnabled val="1"/>
        </dgm:presLayoutVars>
      </dgm:prSet>
      <dgm:spPr/>
    </dgm:pt>
  </dgm:ptLst>
  <dgm:cxnLst>
    <dgm:cxn modelId="{D1FCA838-29AE-4E9E-815C-5D9D1F5D10AA}" type="presOf" srcId="{34B639B2-6F9C-4E36-A0DF-0734348E5F91}" destId="{63C26DB3-CACF-4204-B316-0CEF3BC5F96B}" srcOrd="0" destOrd="0" presId="urn:microsoft.com/office/officeart/2005/8/layout/vList2"/>
    <dgm:cxn modelId="{B09A073A-749B-4BF8-8379-30AD3F98EDF5}" type="presOf" srcId="{DA6DCB86-8003-4E7D-B2C0-327B1595DFD3}" destId="{78EBCB80-08F3-4A7E-8569-06762ADA9142}" srcOrd="0" destOrd="0" presId="urn:microsoft.com/office/officeart/2005/8/layout/vList2"/>
    <dgm:cxn modelId="{F580753F-AA16-4F81-807E-0172E2B05A3D}" type="presOf" srcId="{8266764C-EAF8-4F56-8611-55FF413F109C}" destId="{50341536-DF3E-4B72-B3E8-82AFF78937E7}" srcOrd="0" destOrd="0" presId="urn:microsoft.com/office/officeart/2005/8/layout/vList2"/>
    <dgm:cxn modelId="{D921D077-AC77-4B4F-8780-0DC58EABAD21}" srcId="{8266764C-EAF8-4F56-8611-55FF413F109C}" destId="{DA6DCB86-8003-4E7D-B2C0-327B1595DFD3}" srcOrd="0" destOrd="0" parTransId="{A979043B-4E63-4F3D-A199-16375777089A}" sibTransId="{650D85D2-7683-41E3-98DC-D7901FAAEF48}"/>
    <dgm:cxn modelId="{C37ACCCA-C471-4E3E-B2ED-43B24B36B5B1}" srcId="{8266764C-EAF8-4F56-8611-55FF413F109C}" destId="{34B639B2-6F9C-4E36-A0DF-0734348E5F91}" srcOrd="1" destOrd="0" parTransId="{D266D9E3-18B5-48E2-8338-BEB8AC6ADAC4}" sibTransId="{EB29757E-231C-4A26-B1DB-74E4DA819F76}"/>
    <dgm:cxn modelId="{F579B21F-BF1C-4684-8B3D-F92B338E008C}" type="presParOf" srcId="{50341536-DF3E-4B72-B3E8-82AFF78937E7}" destId="{78EBCB80-08F3-4A7E-8569-06762ADA9142}" srcOrd="0" destOrd="0" presId="urn:microsoft.com/office/officeart/2005/8/layout/vList2"/>
    <dgm:cxn modelId="{938A0458-9EE3-4044-B0BB-6E599A6F0D07}" type="presParOf" srcId="{50341536-DF3E-4B72-B3E8-82AFF78937E7}" destId="{7F70423A-2F57-4AAA-B532-94461BDD1FD6}" srcOrd="1" destOrd="0" presId="urn:microsoft.com/office/officeart/2005/8/layout/vList2"/>
    <dgm:cxn modelId="{021427DE-D97A-4673-BB7D-2883936F4C14}" type="presParOf" srcId="{50341536-DF3E-4B72-B3E8-82AFF78937E7}" destId="{63C26DB3-CACF-4204-B316-0CEF3BC5F96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59C8FE-4212-431A-994F-5099F523B644}" type="doc">
      <dgm:prSet loTypeId="urn:microsoft.com/office/officeart/2008/layout/PictureStrips" loCatId="list" qsTypeId="urn:microsoft.com/office/officeart/2005/8/quickstyle/simple5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671B8580-A44B-4FAE-A3CA-72C2C6E23158}">
      <dgm:prSet phldrT="[Text]"/>
      <dgm:spPr/>
      <dgm:t>
        <a:bodyPr/>
        <a:lstStyle/>
        <a:p>
          <a:r>
            <a:rPr lang="en-US" dirty="0" err="1"/>
            <a:t>Vận</a:t>
          </a:r>
          <a:r>
            <a:rPr lang="en-US" dirty="0"/>
            <a:t> </a:t>
          </a:r>
          <a:r>
            <a:rPr lang="en-US" dirty="0" err="1"/>
            <a:t>dụng</a:t>
          </a:r>
          <a:r>
            <a:rPr lang="en-US" dirty="0"/>
            <a:t> STACK </a:t>
          </a:r>
          <a:r>
            <a:rPr lang="en-US" dirty="0" err="1"/>
            <a:t>để</a:t>
          </a:r>
          <a:r>
            <a:rPr lang="en-US" dirty="0"/>
            <a:t> undo </a:t>
          </a:r>
          <a:r>
            <a:rPr lang="en-US" dirty="0" err="1"/>
            <a:t>và</a:t>
          </a:r>
          <a:r>
            <a:rPr lang="en-US" dirty="0"/>
            <a:t> QUEUE </a:t>
          </a:r>
          <a:r>
            <a:rPr lang="en-US" dirty="0" err="1"/>
            <a:t>để</a:t>
          </a:r>
          <a:r>
            <a:rPr lang="en-US" dirty="0"/>
            <a:t> </a:t>
          </a:r>
          <a:r>
            <a:rPr lang="en-US" dirty="0" err="1"/>
            <a:t>mô</a:t>
          </a:r>
          <a:r>
            <a:rPr lang="en-US" dirty="0"/>
            <a:t> </a:t>
          </a:r>
          <a:r>
            <a:rPr lang="en-US" dirty="0" err="1"/>
            <a:t>phỏng</a:t>
          </a:r>
          <a:r>
            <a:rPr lang="en-US" dirty="0"/>
            <a:t> </a:t>
          </a:r>
          <a:r>
            <a:rPr lang="en-US" dirty="0" err="1"/>
            <a:t>bàn</a:t>
          </a:r>
          <a:r>
            <a:rPr lang="en-US" dirty="0"/>
            <a:t> </a:t>
          </a:r>
          <a:r>
            <a:rPr lang="en-US" dirty="0" err="1"/>
            <a:t>cờ</a:t>
          </a:r>
          <a:r>
            <a:rPr lang="en-US" dirty="0"/>
            <a:t>.</a:t>
          </a:r>
        </a:p>
      </dgm:t>
    </dgm:pt>
    <dgm:pt modelId="{EED8835C-B978-4E42-938C-884A6F917630}" type="parTrans" cxnId="{3E40C558-58EC-41B1-9B05-AD77169913FD}">
      <dgm:prSet/>
      <dgm:spPr/>
      <dgm:t>
        <a:bodyPr/>
        <a:lstStyle/>
        <a:p>
          <a:endParaRPr lang="en-US"/>
        </a:p>
      </dgm:t>
    </dgm:pt>
    <dgm:pt modelId="{AF47BF15-7109-481F-9D3F-6A322EAAC197}" type="sibTrans" cxnId="{3E40C558-58EC-41B1-9B05-AD77169913FD}">
      <dgm:prSet/>
      <dgm:spPr/>
      <dgm:t>
        <a:bodyPr/>
        <a:lstStyle/>
        <a:p>
          <a:endParaRPr lang="en-US"/>
        </a:p>
      </dgm:t>
    </dgm:pt>
    <dgm:pt modelId="{A1DBF222-8010-454C-8CE6-30F6CDA5EEB4}">
      <dgm:prSet phldrT="[Text]"/>
      <dgm:spPr/>
      <dgm:t>
        <a:bodyPr/>
        <a:lstStyle/>
        <a:p>
          <a:r>
            <a:rPr lang="en-US" dirty="0" err="1"/>
            <a:t>Xây</a:t>
          </a:r>
          <a:r>
            <a:rPr lang="en-US" dirty="0"/>
            <a:t> </a:t>
          </a:r>
          <a:r>
            <a:rPr lang="en-US" dirty="0" err="1"/>
            <a:t>dựng</a:t>
          </a:r>
          <a:r>
            <a:rPr lang="en-US" dirty="0"/>
            <a:t> game </a:t>
          </a:r>
          <a:r>
            <a:rPr lang="en-US" dirty="0" err="1"/>
            <a:t>caro</a:t>
          </a:r>
          <a:r>
            <a:rPr lang="en-US" dirty="0"/>
            <a:t> </a:t>
          </a:r>
          <a:r>
            <a:rPr lang="en-US" dirty="0" err="1"/>
            <a:t>tiện</a:t>
          </a:r>
          <a:r>
            <a:rPr lang="en-US" dirty="0"/>
            <a:t> </a:t>
          </a:r>
          <a:r>
            <a:rPr lang="en-US" dirty="0" err="1"/>
            <a:t>dụng</a:t>
          </a:r>
          <a:r>
            <a:rPr lang="en-US" dirty="0"/>
            <a:t>, </a:t>
          </a:r>
          <a:r>
            <a:rPr lang="en-US" dirty="0" err="1"/>
            <a:t>phù</a:t>
          </a:r>
          <a:r>
            <a:rPr lang="en-US" dirty="0"/>
            <a:t> </a:t>
          </a:r>
          <a:r>
            <a:rPr lang="en-US" dirty="0" err="1"/>
            <a:t>hợp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</a:t>
          </a:r>
          <a:r>
            <a:rPr lang="en-US" dirty="0" err="1"/>
            <a:t>mọi</a:t>
          </a:r>
          <a:r>
            <a:rPr lang="en-US" dirty="0"/>
            <a:t> </a:t>
          </a:r>
          <a:r>
            <a:rPr lang="en-US" dirty="0" err="1"/>
            <a:t>lứa</a:t>
          </a:r>
          <a:r>
            <a:rPr lang="en-US" dirty="0"/>
            <a:t> </a:t>
          </a:r>
          <a:r>
            <a:rPr lang="en-US" dirty="0" err="1"/>
            <a:t>tuổi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mang</a:t>
          </a:r>
          <a:r>
            <a:rPr lang="en-US" dirty="0"/>
            <a:t> </a:t>
          </a:r>
          <a:r>
            <a:rPr lang="en-US" dirty="0" err="1"/>
            <a:t>tính</a:t>
          </a:r>
          <a:r>
            <a:rPr lang="en-US" dirty="0"/>
            <a:t> </a:t>
          </a:r>
          <a:r>
            <a:rPr lang="en-US" dirty="0" err="1"/>
            <a:t>giải</a:t>
          </a:r>
          <a:r>
            <a:rPr lang="en-US" dirty="0"/>
            <a:t> </a:t>
          </a:r>
          <a:r>
            <a:rPr lang="en-US" dirty="0" err="1"/>
            <a:t>trí</a:t>
          </a:r>
          <a:r>
            <a:rPr lang="en-US" dirty="0"/>
            <a:t> </a:t>
          </a:r>
          <a:r>
            <a:rPr lang="en-US" dirty="0" err="1"/>
            <a:t>cao</a:t>
          </a:r>
          <a:r>
            <a:rPr lang="en-US" dirty="0"/>
            <a:t>.</a:t>
          </a:r>
        </a:p>
      </dgm:t>
    </dgm:pt>
    <dgm:pt modelId="{09F35CCF-7216-432B-98E1-0C01AB9624E5}" type="parTrans" cxnId="{617C51AF-1184-4FC4-8917-0F6E0F0DC52E}">
      <dgm:prSet/>
      <dgm:spPr/>
      <dgm:t>
        <a:bodyPr/>
        <a:lstStyle/>
        <a:p>
          <a:endParaRPr lang="en-US"/>
        </a:p>
      </dgm:t>
    </dgm:pt>
    <dgm:pt modelId="{0476BB74-4DB0-40D8-B253-711B938325B0}" type="sibTrans" cxnId="{617C51AF-1184-4FC4-8917-0F6E0F0DC52E}">
      <dgm:prSet/>
      <dgm:spPr/>
      <dgm:t>
        <a:bodyPr/>
        <a:lstStyle/>
        <a:p>
          <a:endParaRPr lang="en-US"/>
        </a:p>
      </dgm:t>
    </dgm:pt>
    <dgm:pt modelId="{4D69F16A-95BA-4CDD-B050-607CF47D7F15}">
      <dgm:prSet phldrT="[Text]"/>
      <dgm:spPr/>
      <dgm:t>
        <a:bodyPr/>
        <a:lstStyle/>
        <a:p>
          <a:r>
            <a:rPr lang="en-US" dirty="0" err="1"/>
            <a:t>Tìm</a:t>
          </a:r>
          <a:r>
            <a:rPr lang="en-US" dirty="0"/>
            <a:t> </a:t>
          </a:r>
          <a:r>
            <a:rPr lang="en-US" dirty="0" err="1"/>
            <a:t>hiểu</a:t>
          </a:r>
          <a:r>
            <a:rPr lang="en-US" dirty="0"/>
            <a:t> </a:t>
          </a:r>
          <a:r>
            <a:rPr lang="en-US" dirty="0" err="1"/>
            <a:t>thêm</a:t>
          </a:r>
          <a:r>
            <a:rPr lang="en-US" dirty="0"/>
            <a:t> </a:t>
          </a:r>
          <a:r>
            <a:rPr lang="en-US" dirty="0" err="1"/>
            <a:t>về</a:t>
          </a:r>
          <a:r>
            <a:rPr lang="en-US" dirty="0"/>
            <a:t> </a:t>
          </a:r>
          <a:r>
            <a:rPr lang="en-US" dirty="0" err="1"/>
            <a:t>thiết</a:t>
          </a:r>
          <a:r>
            <a:rPr lang="en-US" dirty="0"/>
            <a:t> </a:t>
          </a:r>
          <a:r>
            <a:rPr lang="en-US" dirty="0" err="1"/>
            <a:t>kế</a:t>
          </a:r>
          <a:r>
            <a:rPr lang="en-US" dirty="0"/>
            <a:t> </a:t>
          </a:r>
          <a:r>
            <a:rPr lang="en-US" dirty="0" err="1"/>
            <a:t>giao</a:t>
          </a:r>
          <a:r>
            <a:rPr lang="en-US" dirty="0"/>
            <a:t> </a:t>
          </a:r>
          <a:r>
            <a:rPr lang="en-US" dirty="0" err="1"/>
            <a:t>diện</a:t>
          </a:r>
          <a:r>
            <a:rPr lang="en-US" dirty="0"/>
            <a:t>, </a:t>
          </a:r>
          <a:r>
            <a:rPr lang="en-US" dirty="0" err="1"/>
            <a:t>rèn</a:t>
          </a:r>
          <a:r>
            <a:rPr lang="en-US" dirty="0"/>
            <a:t> </a:t>
          </a:r>
          <a:r>
            <a:rPr lang="en-US" dirty="0" err="1"/>
            <a:t>luyện</a:t>
          </a:r>
          <a:r>
            <a:rPr lang="en-US" dirty="0"/>
            <a:t> </a:t>
          </a:r>
          <a:r>
            <a:rPr lang="en-US" dirty="0" err="1"/>
            <a:t>kỹ</a:t>
          </a:r>
          <a:r>
            <a:rPr lang="en-US" dirty="0"/>
            <a:t> </a:t>
          </a:r>
          <a:r>
            <a:rPr lang="en-US" dirty="0" err="1"/>
            <a:t>năng</a:t>
          </a:r>
          <a:r>
            <a:rPr lang="en-US" dirty="0"/>
            <a:t> </a:t>
          </a:r>
          <a:r>
            <a:rPr lang="en-US" dirty="0" err="1"/>
            <a:t>lập</a:t>
          </a:r>
          <a:r>
            <a:rPr lang="en-US" dirty="0"/>
            <a:t> </a:t>
          </a:r>
          <a:r>
            <a:rPr lang="en-US" dirty="0" err="1"/>
            <a:t>trình</a:t>
          </a:r>
          <a:r>
            <a:rPr lang="en-US" dirty="0"/>
            <a:t>, </a:t>
          </a:r>
          <a:r>
            <a:rPr lang="en-US" dirty="0" err="1"/>
            <a:t>làm</a:t>
          </a:r>
          <a:r>
            <a:rPr lang="en-US" dirty="0"/>
            <a:t> </a:t>
          </a:r>
          <a:r>
            <a:rPr lang="en-US" dirty="0" err="1"/>
            <a:t>tiền</a:t>
          </a:r>
          <a:r>
            <a:rPr lang="en-US" dirty="0"/>
            <a:t> </a:t>
          </a:r>
          <a:r>
            <a:rPr lang="en-US" dirty="0" err="1"/>
            <a:t>đề</a:t>
          </a:r>
          <a:r>
            <a:rPr lang="en-US" dirty="0"/>
            <a:t> </a:t>
          </a:r>
          <a:r>
            <a:rPr lang="en-US" dirty="0" err="1"/>
            <a:t>cho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môn</a:t>
          </a:r>
          <a:r>
            <a:rPr lang="en-US" dirty="0"/>
            <a:t> </a:t>
          </a:r>
          <a:r>
            <a:rPr lang="en-US" dirty="0" err="1"/>
            <a:t>học</a:t>
          </a:r>
          <a:r>
            <a:rPr lang="en-US" dirty="0"/>
            <a:t> </a:t>
          </a:r>
          <a:r>
            <a:rPr lang="en-US" dirty="0" err="1"/>
            <a:t>sau</a:t>
          </a:r>
          <a:r>
            <a:rPr lang="en-US" dirty="0"/>
            <a:t> </a:t>
          </a:r>
          <a:r>
            <a:rPr lang="en-US" dirty="0" err="1"/>
            <a:t>này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ứng</a:t>
          </a:r>
          <a:r>
            <a:rPr lang="en-US" dirty="0"/>
            <a:t> </a:t>
          </a:r>
          <a:r>
            <a:rPr lang="en-US" dirty="0" err="1"/>
            <a:t>dụng</a:t>
          </a:r>
          <a:r>
            <a:rPr lang="en-US" dirty="0"/>
            <a:t> </a:t>
          </a:r>
          <a:r>
            <a:rPr lang="en-US" dirty="0" err="1"/>
            <a:t>mai</a:t>
          </a:r>
          <a:r>
            <a:rPr lang="en-US" dirty="0"/>
            <a:t> </a:t>
          </a:r>
          <a:r>
            <a:rPr lang="en-US" dirty="0" err="1"/>
            <a:t>sau</a:t>
          </a:r>
          <a:endParaRPr lang="en-US" dirty="0"/>
        </a:p>
      </dgm:t>
    </dgm:pt>
    <dgm:pt modelId="{7FB14B64-DB59-45D4-A3BE-CC1B6F5E83E4}" type="sibTrans" cxnId="{8AF6653C-5650-43CE-931E-34E4C5AD5385}">
      <dgm:prSet/>
      <dgm:spPr/>
      <dgm:t>
        <a:bodyPr/>
        <a:lstStyle/>
        <a:p>
          <a:endParaRPr lang="en-US"/>
        </a:p>
      </dgm:t>
    </dgm:pt>
    <dgm:pt modelId="{39045CBE-BF55-4420-B3F4-8FBB9E80EF03}" type="parTrans" cxnId="{8AF6653C-5650-43CE-931E-34E4C5AD5385}">
      <dgm:prSet/>
      <dgm:spPr/>
      <dgm:t>
        <a:bodyPr/>
        <a:lstStyle/>
        <a:p>
          <a:endParaRPr lang="en-US"/>
        </a:p>
      </dgm:t>
    </dgm:pt>
    <dgm:pt modelId="{82D1DDB7-EB57-4D59-8CF8-9B7C72D82DC9}" type="pres">
      <dgm:prSet presAssocID="{3659C8FE-4212-431A-994F-5099F523B644}" presName="Name0" presStyleCnt="0">
        <dgm:presLayoutVars>
          <dgm:dir/>
          <dgm:resizeHandles val="exact"/>
        </dgm:presLayoutVars>
      </dgm:prSet>
      <dgm:spPr/>
    </dgm:pt>
    <dgm:pt modelId="{A553FA1F-A134-4BB2-B937-6A3868FADC56}" type="pres">
      <dgm:prSet presAssocID="{671B8580-A44B-4FAE-A3CA-72C2C6E23158}" presName="composite" presStyleCnt="0"/>
      <dgm:spPr/>
    </dgm:pt>
    <dgm:pt modelId="{FA79A8B4-ED91-4E96-817C-FCA3107DA474}" type="pres">
      <dgm:prSet presAssocID="{671B8580-A44B-4FAE-A3CA-72C2C6E23158}" presName="rect1" presStyleLbl="trAlignAcc1" presStyleIdx="0" presStyleCnt="3">
        <dgm:presLayoutVars>
          <dgm:bulletEnabled val="1"/>
        </dgm:presLayoutVars>
      </dgm:prSet>
      <dgm:spPr/>
    </dgm:pt>
    <dgm:pt modelId="{3567B38C-A4A7-4C88-B856-42C3ABD95467}" type="pres">
      <dgm:prSet presAssocID="{671B8580-A44B-4FAE-A3CA-72C2C6E23158}" presName="rect2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22274A35-EF99-4F4A-ADDB-6D549F6C2B3A}" type="pres">
      <dgm:prSet presAssocID="{AF47BF15-7109-481F-9D3F-6A322EAAC197}" presName="sibTrans" presStyleCnt="0"/>
      <dgm:spPr/>
    </dgm:pt>
    <dgm:pt modelId="{F0C46BD6-900A-48D1-9FAD-2754C702528E}" type="pres">
      <dgm:prSet presAssocID="{A1DBF222-8010-454C-8CE6-30F6CDA5EEB4}" presName="composite" presStyleCnt="0"/>
      <dgm:spPr/>
    </dgm:pt>
    <dgm:pt modelId="{7A1484AB-ED81-4828-A59A-A7C02ABD2051}" type="pres">
      <dgm:prSet presAssocID="{A1DBF222-8010-454C-8CE6-30F6CDA5EEB4}" presName="rect1" presStyleLbl="trAlignAcc1" presStyleIdx="1" presStyleCnt="3">
        <dgm:presLayoutVars>
          <dgm:bulletEnabled val="1"/>
        </dgm:presLayoutVars>
      </dgm:prSet>
      <dgm:spPr/>
    </dgm:pt>
    <dgm:pt modelId="{CBF9AE27-D79A-4132-B013-10F57EDA3847}" type="pres">
      <dgm:prSet presAssocID="{A1DBF222-8010-454C-8CE6-30F6CDA5EEB4}" presName="rect2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58ABDD15-3AA7-41F5-B42E-176060432503}" type="pres">
      <dgm:prSet presAssocID="{0476BB74-4DB0-40D8-B253-711B938325B0}" presName="sibTrans" presStyleCnt="0"/>
      <dgm:spPr/>
    </dgm:pt>
    <dgm:pt modelId="{A840346B-8A26-4A92-B1A0-42B03AFAB58C}" type="pres">
      <dgm:prSet presAssocID="{4D69F16A-95BA-4CDD-B050-607CF47D7F15}" presName="composite" presStyleCnt="0"/>
      <dgm:spPr/>
    </dgm:pt>
    <dgm:pt modelId="{4B9D9C7A-E144-45EA-962F-E472927984A7}" type="pres">
      <dgm:prSet presAssocID="{4D69F16A-95BA-4CDD-B050-607CF47D7F15}" presName="rect1" presStyleLbl="trAlignAcc1" presStyleIdx="2" presStyleCnt="3">
        <dgm:presLayoutVars>
          <dgm:bulletEnabled val="1"/>
        </dgm:presLayoutVars>
      </dgm:prSet>
      <dgm:spPr/>
    </dgm:pt>
    <dgm:pt modelId="{F670A29A-1968-41AA-A637-DEB813E5FD19}" type="pres">
      <dgm:prSet presAssocID="{4D69F16A-95BA-4CDD-B050-607CF47D7F15}" presName="rect2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13AD1D15-30A0-4CFF-82A4-F6DFE088CC67}" type="presOf" srcId="{671B8580-A44B-4FAE-A3CA-72C2C6E23158}" destId="{FA79A8B4-ED91-4E96-817C-FCA3107DA474}" srcOrd="0" destOrd="0" presId="urn:microsoft.com/office/officeart/2008/layout/PictureStrips"/>
    <dgm:cxn modelId="{8AF6653C-5650-43CE-931E-34E4C5AD5385}" srcId="{3659C8FE-4212-431A-994F-5099F523B644}" destId="{4D69F16A-95BA-4CDD-B050-607CF47D7F15}" srcOrd="2" destOrd="0" parTransId="{39045CBE-BF55-4420-B3F4-8FBB9E80EF03}" sibTransId="{7FB14B64-DB59-45D4-A3BE-CC1B6F5E83E4}"/>
    <dgm:cxn modelId="{3E40C558-58EC-41B1-9B05-AD77169913FD}" srcId="{3659C8FE-4212-431A-994F-5099F523B644}" destId="{671B8580-A44B-4FAE-A3CA-72C2C6E23158}" srcOrd="0" destOrd="0" parTransId="{EED8835C-B978-4E42-938C-884A6F917630}" sibTransId="{AF47BF15-7109-481F-9D3F-6A322EAAC197}"/>
    <dgm:cxn modelId="{617C51AF-1184-4FC4-8917-0F6E0F0DC52E}" srcId="{3659C8FE-4212-431A-994F-5099F523B644}" destId="{A1DBF222-8010-454C-8CE6-30F6CDA5EEB4}" srcOrd="1" destOrd="0" parTransId="{09F35CCF-7216-432B-98E1-0C01AB9624E5}" sibTransId="{0476BB74-4DB0-40D8-B253-711B938325B0}"/>
    <dgm:cxn modelId="{2C586EC9-EF50-4C7E-9DD5-F65E08C44558}" type="presOf" srcId="{3659C8FE-4212-431A-994F-5099F523B644}" destId="{82D1DDB7-EB57-4D59-8CF8-9B7C72D82DC9}" srcOrd="0" destOrd="0" presId="urn:microsoft.com/office/officeart/2008/layout/PictureStrips"/>
    <dgm:cxn modelId="{E0B7E4CB-F07E-47FB-90B3-6B206056B417}" type="presOf" srcId="{A1DBF222-8010-454C-8CE6-30F6CDA5EEB4}" destId="{7A1484AB-ED81-4828-A59A-A7C02ABD2051}" srcOrd="0" destOrd="0" presId="urn:microsoft.com/office/officeart/2008/layout/PictureStrips"/>
    <dgm:cxn modelId="{0DDFD8CD-A5D3-4020-BD55-EAD402B4DAD6}" type="presOf" srcId="{4D69F16A-95BA-4CDD-B050-607CF47D7F15}" destId="{4B9D9C7A-E144-45EA-962F-E472927984A7}" srcOrd="0" destOrd="0" presId="urn:microsoft.com/office/officeart/2008/layout/PictureStrips"/>
    <dgm:cxn modelId="{8B3E6E9A-A67E-4706-A09C-1F187CE1B4A9}" type="presParOf" srcId="{82D1DDB7-EB57-4D59-8CF8-9B7C72D82DC9}" destId="{A553FA1F-A134-4BB2-B937-6A3868FADC56}" srcOrd="0" destOrd="0" presId="urn:microsoft.com/office/officeart/2008/layout/PictureStrips"/>
    <dgm:cxn modelId="{53E84EB1-6415-44C9-9052-CB02D680FFEA}" type="presParOf" srcId="{A553FA1F-A134-4BB2-B937-6A3868FADC56}" destId="{FA79A8B4-ED91-4E96-817C-FCA3107DA474}" srcOrd="0" destOrd="0" presId="urn:microsoft.com/office/officeart/2008/layout/PictureStrips"/>
    <dgm:cxn modelId="{C4F01A22-106D-44EC-BCE0-AD444D9A2AEC}" type="presParOf" srcId="{A553FA1F-A134-4BB2-B937-6A3868FADC56}" destId="{3567B38C-A4A7-4C88-B856-42C3ABD95467}" srcOrd="1" destOrd="0" presId="urn:microsoft.com/office/officeart/2008/layout/PictureStrips"/>
    <dgm:cxn modelId="{641A0B28-2C33-4D3B-9F56-B271C13C2823}" type="presParOf" srcId="{82D1DDB7-EB57-4D59-8CF8-9B7C72D82DC9}" destId="{22274A35-EF99-4F4A-ADDB-6D549F6C2B3A}" srcOrd="1" destOrd="0" presId="urn:microsoft.com/office/officeart/2008/layout/PictureStrips"/>
    <dgm:cxn modelId="{992BE19E-E881-4DE3-B801-8A3A8F1C2DD9}" type="presParOf" srcId="{82D1DDB7-EB57-4D59-8CF8-9B7C72D82DC9}" destId="{F0C46BD6-900A-48D1-9FAD-2754C702528E}" srcOrd="2" destOrd="0" presId="urn:microsoft.com/office/officeart/2008/layout/PictureStrips"/>
    <dgm:cxn modelId="{1BF60A19-84AA-404E-A554-78CCBBEB7EA9}" type="presParOf" srcId="{F0C46BD6-900A-48D1-9FAD-2754C702528E}" destId="{7A1484AB-ED81-4828-A59A-A7C02ABD2051}" srcOrd="0" destOrd="0" presId="urn:microsoft.com/office/officeart/2008/layout/PictureStrips"/>
    <dgm:cxn modelId="{ACE1F32B-9951-4F12-AB07-AC89293E5711}" type="presParOf" srcId="{F0C46BD6-900A-48D1-9FAD-2754C702528E}" destId="{CBF9AE27-D79A-4132-B013-10F57EDA3847}" srcOrd="1" destOrd="0" presId="urn:microsoft.com/office/officeart/2008/layout/PictureStrips"/>
    <dgm:cxn modelId="{0D6DFCFE-277B-43BA-97EB-EA297F62C0FC}" type="presParOf" srcId="{82D1DDB7-EB57-4D59-8CF8-9B7C72D82DC9}" destId="{58ABDD15-3AA7-41F5-B42E-176060432503}" srcOrd="3" destOrd="0" presId="urn:microsoft.com/office/officeart/2008/layout/PictureStrips"/>
    <dgm:cxn modelId="{01216E1A-FE40-439B-93AC-BCE60DEABC2D}" type="presParOf" srcId="{82D1DDB7-EB57-4D59-8CF8-9B7C72D82DC9}" destId="{A840346B-8A26-4A92-B1A0-42B03AFAB58C}" srcOrd="4" destOrd="0" presId="urn:microsoft.com/office/officeart/2008/layout/PictureStrips"/>
    <dgm:cxn modelId="{683292FC-D565-47EE-BFCE-7B0D041BAA8C}" type="presParOf" srcId="{A840346B-8A26-4A92-B1A0-42B03AFAB58C}" destId="{4B9D9C7A-E144-45EA-962F-E472927984A7}" srcOrd="0" destOrd="0" presId="urn:microsoft.com/office/officeart/2008/layout/PictureStrips"/>
    <dgm:cxn modelId="{2C61D673-E5BC-481E-9B5C-0EA44424C1B1}" type="presParOf" srcId="{A840346B-8A26-4A92-B1A0-42B03AFAB58C}" destId="{F670A29A-1968-41AA-A637-DEB813E5FD1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27AD46-EB9F-4231-A07C-4DA8BE9EE3BA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CA6424-4BB1-4741-B2B3-EDDC4C0FE27E}">
      <dgm:prSet phldrT="[Text]" custT="1"/>
      <dgm:spPr/>
      <dgm:t>
        <a:bodyPr/>
        <a:lstStyle/>
        <a:p>
          <a:r>
            <a:rPr lang="en-US" sz="2400" dirty="0" err="1"/>
            <a:t>Xây</a:t>
          </a:r>
          <a:r>
            <a:rPr lang="en-US" sz="2400" dirty="0"/>
            <a:t> </a:t>
          </a:r>
          <a:r>
            <a:rPr lang="en-US" sz="2400" dirty="0" err="1"/>
            <a:t>dựng</a:t>
          </a:r>
          <a:r>
            <a:rPr lang="en-US" sz="2400" dirty="0"/>
            <a:t> game </a:t>
          </a:r>
          <a:r>
            <a:rPr lang="en-US" sz="2400" dirty="0" err="1"/>
            <a:t>đầy</a:t>
          </a:r>
          <a:r>
            <a:rPr lang="en-US" sz="2400" dirty="0"/>
            <a:t> </a:t>
          </a:r>
          <a:r>
            <a:rPr lang="en-US" sz="2400" dirty="0" err="1"/>
            <a:t>đủ</a:t>
          </a:r>
          <a:r>
            <a:rPr lang="en-US" sz="2400" dirty="0"/>
            <a:t> </a:t>
          </a:r>
          <a:r>
            <a:rPr lang="en-US" sz="2400" dirty="0" err="1"/>
            <a:t>chức</a:t>
          </a:r>
          <a:r>
            <a:rPr lang="en-US" sz="2400" dirty="0"/>
            <a:t> </a:t>
          </a:r>
          <a:r>
            <a:rPr lang="en-US" sz="2400" dirty="0" err="1"/>
            <a:t>năng</a:t>
          </a:r>
          <a:endParaRPr lang="en-US" sz="2400" dirty="0"/>
        </a:p>
      </dgm:t>
    </dgm:pt>
    <dgm:pt modelId="{C4ACC06B-368D-4F97-B6F6-29EEE383AFC4}" type="parTrans" cxnId="{0CEC10CE-2A58-46AB-92C2-7EB56EA886B3}">
      <dgm:prSet/>
      <dgm:spPr/>
      <dgm:t>
        <a:bodyPr/>
        <a:lstStyle/>
        <a:p>
          <a:endParaRPr lang="en-US"/>
        </a:p>
      </dgm:t>
    </dgm:pt>
    <dgm:pt modelId="{3521CA9F-DE85-4E60-A5FB-15FBB57ADF6A}" type="sibTrans" cxnId="{0CEC10CE-2A58-46AB-92C2-7EB56EA886B3}">
      <dgm:prSet/>
      <dgm:spPr/>
      <dgm:t>
        <a:bodyPr/>
        <a:lstStyle/>
        <a:p>
          <a:endParaRPr lang="en-US"/>
        </a:p>
      </dgm:t>
    </dgm:pt>
    <dgm:pt modelId="{CCA1126C-7EE8-413E-B64E-AEA3E895A7C6}">
      <dgm:prSet phldrT="[Text]"/>
      <dgm:spPr/>
      <dgm:t>
        <a:bodyPr/>
        <a:lstStyle/>
        <a:p>
          <a:r>
            <a:rPr lang="en-US" dirty="0"/>
            <a:t>UNDO</a:t>
          </a:r>
        </a:p>
      </dgm:t>
    </dgm:pt>
    <dgm:pt modelId="{B5C4683D-A907-47BB-87B5-4FE4D2C4DD74}" type="parTrans" cxnId="{FF55F46D-E38E-41DF-90D6-10AE7917093E}">
      <dgm:prSet/>
      <dgm:spPr/>
      <dgm:t>
        <a:bodyPr/>
        <a:lstStyle/>
        <a:p>
          <a:endParaRPr lang="en-US"/>
        </a:p>
      </dgm:t>
    </dgm:pt>
    <dgm:pt modelId="{86DDD81D-D8D1-4680-96C0-6AAC621DD3EE}" type="sibTrans" cxnId="{FF55F46D-E38E-41DF-90D6-10AE7917093E}">
      <dgm:prSet/>
      <dgm:spPr/>
      <dgm:t>
        <a:bodyPr/>
        <a:lstStyle/>
        <a:p>
          <a:endParaRPr lang="en-US"/>
        </a:p>
      </dgm:t>
    </dgm:pt>
    <dgm:pt modelId="{E81E360F-13F0-42DA-8901-FF6CE041E29D}">
      <dgm:prSet phldrT="[Text]"/>
      <dgm:spPr/>
      <dgm:t>
        <a:bodyPr/>
        <a:lstStyle/>
        <a:p>
          <a:r>
            <a:rPr lang="en-US" dirty="0"/>
            <a:t>MÔ PHỎNG</a:t>
          </a:r>
        </a:p>
      </dgm:t>
    </dgm:pt>
    <dgm:pt modelId="{17DD4D9C-175B-4551-AF32-0C32753FF530}" type="parTrans" cxnId="{AAA06A08-F897-444B-8EED-D95E6EEF1004}">
      <dgm:prSet/>
      <dgm:spPr/>
      <dgm:t>
        <a:bodyPr/>
        <a:lstStyle/>
        <a:p>
          <a:endParaRPr lang="en-US"/>
        </a:p>
      </dgm:t>
    </dgm:pt>
    <dgm:pt modelId="{7E3FF35C-4ACE-4E4A-A9F1-F3706B233C6B}" type="sibTrans" cxnId="{AAA06A08-F897-444B-8EED-D95E6EEF1004}">
      <dgm:prSet/>
      <dgm:spPr/>
      <dgm:t>
        <a:bodyPr/>
        <a:lstStyle/>
        <a:p>
          <a:endParaRPr lang="en-US"/>
        </a:p>
      </dgm:t>
    </dgm:pt>
    <dgm:pt modelId="{167DD308-2E6D-431F-AD56-11D9765A9C54}">
      <dgm:prSet phldrT="[Text]"/>
      <dgm:spPr/>
      <dgm:t>
        <a:bodyPr/>
        <a:lstStyle/>
        <a:p>
          <a:r>
            <a:rPr lang="en-US" dirty="0"/>
            <a:t>SAVE AND EXIT</a:t>
          </a:r>
        </a:p>
      </dgm:t>
    </dgm:pt>
    <dgm:pt modelId="{EA35D0FE-3563-4C65-BDC5-5E6AE6B8825F}" type="parTrans" cxnId="{CE6DC563-DA49-4DBA-95DB-402D07456DAC}">
      <dgm:prSet/>
      <dgm:spPr/>
      <dgm:t>
        <a:bodyPr/>
        <a:lstStyle/>
        <a:p>
          <a:endParaRPr lang="en-US"/>
        </a:p>
      </dgm:t>
    </dgm:pt>
    <dgm:pt modelId="{F3F260B1-6DA8-4A71-8D41-A24E32FC02C6}" type="sibTrans" cxnId="{CE6DC563-DA49-4DBA-95DB-402D07456DAC}">
      <dgm:prSet/>
      <dgm:spPr/>
      <dgm:t>
        <a:bodyPr/>
        <a:lstStyle/>
        <a:p>
          <a:endParaRPr lang="en-US"/>
        </a:p>
      </dgm:t>
    </dgm:pt>
    <dgm:pt modelId="{8B452395-42BE-4526-9B7A-AF00E25584AF}">
      <dgm:prSet phldrT="[Text]"/>
      <dgm:spPr/>
      <dgm:t>
        <a:bodyPr/>
        <a:lstStyle/>
        <a:p>
          <a:r>
            <a:rPr lang="en-US" dirty="0"/>
            <a:t>NEW GAME</a:t>
          </a:r>
        </a:p>
      </dgm:t>
    </dgm:pt>
    <dgm:pt modelId="{491576A5-F104-45D1-9745-E036FEAE9AAF}" type="parTrans" cxnId="{6A18BD46-3BA4-4091-B9D6-20D093856E79}">
      <dgm:prSet/>
      <dgm:spPr/>
      <dgm:t>
        <a:bodyPr/>
        <a:lstStyle/>
        <a:p>
          <a:endParaRPr lang="en-US"/>
        </a:p>
      </dgm:t>
    </dgm:pt>
    <dgm:pt modelId="{ECDAA480-FCBA-409A-97DF-6462B76CBFD5}" type="sibTrans" cxnId="{6A18BD46-3BA4-4091-B9D6-20D093856E79}">
      <dgm:prSet/>
      <dgm:spPr/>
      <dgm:t>
        <a:bodyPr/>
        <a:lstStyle/>
        <a:p>
          <a:endParaRPr lang="en-US"/>
        </a:p>
      </dgm:t>
    </dgm:pt>
    <dgm:pt modelId="{1C59B68E-DF41-4738-B3C3-9CA12AF1924C}">
      <dgm:prSet phldrT="[Text]"/>
      <dgm:spPr/>
      <dgm:t>
        <a:bodyPr/>
        <a:lstStyle/>
        <a:p>
          <a:r>
            <a:rPr lang="en-US" dirty="0"/>
            <a:t>THOÁT</a:t>
          </a:r>
        </a:p>
      </dgm:t>
    </dgm:pt>
    <dgm:pt modelId="{3A1A97FA-55D7-4745-B3A8-AD839FE73616}" type="parTrans" cxnId="{19D8DBC7-2BE9-4387-A541-C28486DAE3EF}">
      <dgm:prSet/>
      <dgm:spPr/>
      <dgm:t>
        <a:bodyPr/>
        <a:lstStyle/>
        <a:p>
          <a:endParaRPr lang="en-US"/>
        </a:p>
      </dgm:t>
    </dgm:pt>
    <dgm:pt modelId="{68B632EA-1515-43E2-AD25-69CDEF111112}" type="sibTrans" cxnId="{19D8DBC7-2BE9-4387-A541-C28486DAE3EF}">
      <dgm:prSet/>
      <dgm:spPr/>
      <dgm:t>
        <a:bodyPr/>
        <a:lstStyle/>
        <a:p>
          <a:endParaRPr lang="en-US"/>
        </a:p>
      </dgm:t>
    </dgm:pt>
    <dgm:pt modelId="{56140C4B-DE38-4C13-BD18-304BD63BF0E8}">
      <dgm:prSet phldrT="[Text]"/>
      <dgm:spPr/>
      <dgm:t>
        <a:bodyPr/>
        <a:lstStyle/>
        <a:p>
          <a:r>
            <a:rPr lang="en-US" dirty="0"/>
            <a:t>LUẬT CHƠI</a:t>
          </a:r>
        </a:p>
      </dgm:t>
    </dgm:pt>
    <dgm:pt modelId="{84D5C9E7-2425-4B99-99C2-53C94DCF7C7D}" type="parTrans" cxnId="{349B0045-5FE4-4123-BEB1-4BB82A861F1D}">
      <dgm:prSet/>
      <dgm:spPr/>
      <dgm:t>
        <a:bodyPr/>
        <a:lstStyle/>
        <a:p>
          <a:endParaRPr lang="en-US"/>
        </a:p>
      </dgm:t>
    </dgm:pt>
    <dgm:pt modelId="{B585A8B0-4772-4FEE-86FB-6039542F7897}" type="sibTrans" cxnId="{349B0045-5FE4-4123-BEB1-4BB82A861F1D}">
      <dgm:prSet/>
      <dgm:spPr/>
      <dgm:t>
        <a:bodyPr/>
        <a:lstStyle/>
        <a:p>
          <a:endParaRPr lang="en-US"/>
        </a:p>
      </dgm:t>
    </dgm:pt>
    <dgm:pt modelId="{4764F5A2-E3B4-4173-A1AA-E5B718D38736}" type="pres">
      <dgm:prSet presAssocID="{EE27AD46-EB9F-4231-A07C-4DA8BE9EE3B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03C6A56-564C-4FA4-BE80-B588BC2F26C9}" type="pres">
      <dgm:prSet presAssocID="{6FCA6424-4BB1-4741-B2B3-EDDC4C0FE27E}" presName="Parent" presStyleLbl="node0" presStyleIdx="0" presStyleCnt="1">
        <dgm:presLayoutVars>
          <dgm:chMax val="6"/>
          <dgm:chPref val="6"/>
        </dgm:presLayoutVars>
      </dgm:prSet>
      <dgm:spPr/>
    </dgm:pt>
    <dgm:pt modelId="{028227FF-CBFF-46C0-86B3-6758933BC8D1}" type="pres">
      <dgm:prSet presAssocID="{CCA1126C-7EE8-413E-B64E-AEA3E895A7C6}" presName="Accent1" presStyleCnt="0"/>
      <dgm:spPr/>
    </dgm:pt>
    <dgm:pt modelId="{756D843F-CF1D-4932-8FBE-43B1AE7DBD24}" type="pres">
      <dgm:prSet presAssocID="{CCA1126C-7EE8-413E-B64E-AEA3E895A7C6}" presName="Accent" presStyleLbl="bgShp" presStyleIdx="0" presStyleCnt="6"/>
      <dgm:spPr/>
    </dgm:pt>
    <dgm:pt modelId="{690ED734-D8B5-4AED-972D-6078B6AEE144}" type="pres">
      <dgm:prSet presAssocID="{CCA1126C-7EE8-413E-B64E-AEA3E895A7C6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6BCEBDAC-37C2-4569-8249-B3C1A5866C16}" type="pres">
      <dgm:prSet presAssocID="{E81E360F-13F0-42DA-8901-FF6CE041E29D}" presName="Accent2" presStyleCnt="0"/>
      <dgm:spPr/>
    </dgm:pt>
    <dgm:pt modelId="{42A94E38-1B12-464F-B4A6-89D437CDABE3}" type="pres">
      <dgm:prSet presAssocID="{E81E360F-13F0-42DA-8901-FF6CE041E29D}" presName="Accent" presStyleLbl="bgShp" presStyleIdx="1" presStyleCnt="6"/>
      <dgm:spPr/>
    </dgm:pt>
    <dgm:pt modelId="{BD843A80-D621-4CA0-8DBC-B86EAFC4B1F2}" type="pres">
      <dgm:prSet presAssocID="{E81E360F-13F0-42DA-8901-FF6CE041E29D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949D3F6-76F9-4CB3-9377-713872AC2CA8}" type="pres">
      <dgm:prSet presAssocID="{167DD308-2E6D-431F-AD56-11D9765A9C54}" presName="Accent3" presStyleCnt="0"/>
      <dgm:spPr/>
    </dgm:pt>
    <dgm:pt modelId="{6E59DA7B-3B4E-4304-92BF-2FB97091D285}" type="pres">
      <dgm:prSet presAssocID="{167DD308-2E6D-431F-AD56-11D9765A9C54}" presName="Accent" presStyleLbl="bgShp" presStyleIdx="2" presStyleCnt="6"/>
      <dgm:spPr/>
    </dgm:pt>
    <dgm:pt modelId="{204CBD34-7BA1-49E5-A8E9-8BAAE56BFA2A}" type="pres">
      <dgm:prSet presAssocID="{167DD308-2E6D-431F-AD56-11D9765A9C54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3C260541-43F1-459C-89E8-9F3B09FC4E21}" type="pres">
      <dgm:prSet presAssocID="{8B452395-42BE-4526-9B7A-AF00E25584AF}" presName="Accent4" presStyleCnt="0"/>
      <dgm:spPr/>
    </dgm:pt>
    <dgm:pt modelId="{C7A83BE5-65DA-4631-81B8-81CDC1030828}" type="pres">
      <dgm:prSet presAssocID="{8B452395-42BE-4526-9B7A-AF00E25584AF}" presName="Accent" presStyleLbl="bgShp" presStyleIdx="3" presStyleCnt="6"/>
      <dgm:spPr/>
    </dgm:pt>
    <dgm:pt modelId="{A96FB69E-E3D7-41D3-98EA-CF406E5C0A0D}" type="pres">
      <dgm:prSet presAssocID="{8B452395-42BE-4526-9B7A-AF00E25584AF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A5C52B8F-32D9-4B62-9709-72BB664CB94E}" type="pres">
      <dgm:prSet presAssocID="{1C59B68E-DF41-4738-B3C3-9CA12AF1924C}" presName="Accent5" presStyleCnt="0"/>
      <dgm:spPr/>
    </dgm:pt>
    <dgm:pt modelId="{EB36E697-359C-4D8F-AA60-D3F15C047F1C}" type="pres">
      <dgm:prSet presAssocID="{1C59B68E-DF41-4738-B3C3-9CA12AF1924C}" presName="Accent" presStyleLbl="bgShp" presStyleIdx="4" presStyleCnt="6"/>
      <dgm:spPr/>
    </dgm:pt>
    <dgm:pt modelId="{BB3FA14E-9B05-4C3B-82E2-ADF9767074EB}" type="pres">
      <dgm:prSet presAssocID="{1C59B68E-DF41-4738-B3C3-9CA12AF1924C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F9B4447-8BE4-4EF2-810A-2852B434806A}" type="pres">
      <dgm:prSet presAssocID="{56140C4B-DE38-4C13-BD18-304BD63BF0E8}" presName="Accent6" presStyleCnt="0"/>
      <dgm:spPr/>
    </dgm:pt>
    <dgm:pt modelId="{4FCB88DB-48CD-4497-AD5D-446733CFB23B}" type="pres">
      <dgm:prSet presAssocID="{56140C4B-DE38-4C13-BD18-304BD63BF0E8}" presName="Accent" presStyleLbl="bgShp" presStyleIdx="5" presStyleCnt="6"/>
      <dgm:spPr/>
    </dgm:pt>
    <dgm:pt modelId="{1E003A9A-5508-40C1-85F2-4F0277B70038}" type="pres">
      <dgm:prSet presAssocID="{56140C4B-DE38-4C13-BD18-304BD63BF0E8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CE749907-BD7F-4733-AB15-A0008C01F2DC}" type="presOf" srcId="{E81E360F-13F0-42DA-8901-FF6CE041E29D}" destId="{BD843A80-D621-4CA0-8DBC-B86EAFC4B1F2}" srcOrd="0" destOrd="0" presId="urn:microsoft.com/office/officeart/2011/layout/HexagonRadial"/>
    <dgm:cxn modelId="{AAA06A08-F897-444B-8EED-D95E6EEF1004}" srcId="{6FCA6424-4BB1-4741-B2B3-EDDC4C0FE27E}" destId="{E81E360F-13F0-42DA-8901-FF6CE041E29D}" srcOrd="1" destOrd="0" parTransId="{17DD4D9C-175B-4551-AF32-0C32753FF530}" sibTransId="{7E3FF35C-4ACE-4E4A-A9F1-F3706B233C6B}"/>
    <dgm:cxn modelId="{8B1AF313-9CB0-4A1F-A05D-B2233B423D47}" type="presOf" srcId="{EE27AD46-EB9F-4231-A07C-4DA8BE9EE3BA}" destId="{4764F5A2-E3B4-4173-A1AA-E5B718D38736}" srcOrd="0" destOrd="0" presId="urn:microsoft.com/office/officeart/2011/layout/HexagonRadial"/>
    <dgm:cxn modelId="{CE6DC563-DA49-4DBA-95DB-402D07456DAC}" srcId="{6FCA6424-4BB1-4741-B2B3-EDDC4C0FE27E}" destId="{167DD308-2E6D-431F-AD56-11D9765A9C54}" srcOrd="2" destOrd="0" parTransId="{EA35D0FE-3563-4C65-BDC5-5E6AE6B8825F}" sibTransId="{F3F260B1-6DA8-4A71-8D41-A24E32FC02C6}"/>
    <dgm:cxn modelId="{349B0045-5FE4-4123-BEB1-4BB82A861F1D}" srcId="{6FCA6424-4BB1-4741-B2B3-EDDC4C0FE27E}" destId="{56140C4B-DE38-4C13-BD18-304BD63BF0E8}" srcOrd="5" destOrd="0" parTransId="{84D5C9E7-2425-4B99-99C2-53C94DCF7C7D}" sibTransId="{B585A8B0-4772-4FEE-86FB-6039542F7897}"/>
    <dgm:cxn modelId="{6A18BD46-3BA4-4091-B9D6-20D093856E79}" srcId="{6FCA6424-4BB1-4741-B2B3-EDDC4C0FE27E}" destId="{8B452395-42BE-4526-9B7A-AF00E25584AF}" srcOrd="3" destOrd="0" parTransId="{491576A5-F104-45D1-9745-E036FEAE9AAF}" sibTransId="{ECDAA480-FCBA-409A-97DF-6462B76CBFD5}"/>
    <dgm:cxn modelId="{C059E36B-9647-46C4-8D56-FE9C3C126220}" type="presOf" srcId="{167DD308-2E6D-431F-AD56-11D9765A9C54}" destId="{204CBD34-7BA1-49E5-A8E9-8BAAE56BFA2A}" srcOrd="0" destOrd="0" presId="urn:microsoft.com/office/officeart/2011/layout/HexagonRadial"/>
    <dgm:cxn modelId="{FF55F46D-E38E-41DF-90D6-10AE7917093E}" srcId="{6FCA6424-4BB1-4741-B2B3-EDDC4C0FE27E}" destId="{CCA1126C-7EE8-413E-B64E-AEA3E895A7C6}" srcOrd="0" destOrd="0" parTransId="{B5C4683D-A907-47BB-87B5-4FE4D2C4DD74}" sibTransId="{86DDD81D-D8D1-4680-96C0-6AAC621DD3EE}"/>
    <dgm:cxn modelId="{CDEDB093-2B36-4B09-81FB-C75A0877B357}" type="presOf" srcId="{56140C4B-DE38-4C13-BD18-304BD63BF0E8}" destId="{1E003A9A-5508-40C1-85F2-4F0277B70038}" srcOrd="0" destOrd="0" presId="urn:microsoft.com/office/officeart/2011/layout/HexagonRadial"/>
    <dgm:cxn modelId="{0AC8DCB8-5740-464C-9A45-AC8EC2DB7591}" type="presOf" srcId="{CCA1126C-7EE8-413E-B64E-AEA3E895A7C6}" destId="{690ED734-D8B5-4AED-972D-6078B6AEE144}" srcOrd="0" destOrd="0" presId="urn:microsoft.com/office/officeart/2011/layout/HexagonRadial"/>
    <dgm:cxn modelId="{547654BB-B98F-432E-A76E-4916B42A70FE}" type="presOf" srcId="{8B452395-42BE-4526-9B7A-AF00E25584AF}" destId="{A96FB69E-E3D7-41D3-98EA-CF406E5C0A0D}" srcOrd="0" destOrd="0" presId="urn:microsoft.com/office/officeart/2011/layout/HexagonRadial"/>
    <dgm:cxn modelId="{19D8DBC7-2BE9-4387-A541-C28486DAE3EF}" srcId="{6FCA6424-4BB1-4741-B2B3-EDDC4C0FE27E}" destId="{1C59B68E-DF41-4738-B3C3-9CA12AF1924C}" srcOrd="4" destOrd="0" parTransId="{3A1A97FA-55D7-4745-B3A8-AD839FE73616}" sibTransId="{68B632EA-1515-43E2-AD25-69CDEF111112}"/>
    <dgm:cxn modelId="{0CEC10CE-2A58-46AB-92C2-7EB56EA886B3}" srcId="{EE27AD46-EB9F-4231-A07C-4DA8BE9EE3BA}" destId="{6FCA6424-4BB1-4741-B2B3-EDDC4C0FE27E}" srcOrd="0" destOrd="0" parTransId="{C4ACC06B-368D-4F97-B6F6-29EEE383AFC4}" sibTransId="{3521CA9F-DE85-4E60-A5FB-15FBB57ADF6A}"/>
    <dgm:cxn modelId="{4132BFD1-652D-4C80-83FB-5E0F07CD9F56}" type="presOf" srcId="{1C59B68E-DF41-4738-B3C3-9CA12AF1924C}" destId="{BB3FA14E-9B05-4C3B-82E2-ADF9767074EB}" srcOrd="0" destOrd="0" presId="urn:microsoft.com/office/officeart/2011/layout/HexagonRadial"/>
    <dgm:cxn modelId="{68038FF0-A5F9-4BF1-A89F-371336FF03BA}" type="presOf" srcId="{6FCA6424-4BB1-4741-B2B3-EDDC4C0FE27E}" destId="{603C6A56-564C-4FA4-BE80-B588BC2F26C9}" srcOrd="0" destOrd="0" presId="urn:microsoft.com/office/officeart/2011/layout/HexagonRadial"/>
    <dgm:cxn modelId="{0B7CFB98-E7D3-4AC8-97DA-4AB5B7ABB6DF}" type="presParOf" srcId="{4764F5A2-E3B4-4173-A1AA-E5B718D38736}" destId="{603C6A56-564C-4FA4-BE80-B588BC2F26C9}" srcOrd="0" destOrd="0" presId="urn:microsoft.com/office/officeart/2011/layout/HexagonRadial"/>
    <dgm:cxn modelId="{AD9DDDAE-E125-4AB6-A1BE-31E658854914}" type="presParOf" srcId="{4764F5A2-E3B4-4173-A1AA-E5B718D38736}" destId="{028227FF-CBFF-46C0-86B3-6758933BC8D1}" srcOrd="1" destOrd="0" presId="urn:microsoft.com/office/officeart/2011/layout/HexagonRadial"/>
    <dgm:cxn modelId="{58B07103-F424-4A37-90AF-DE48BB81BFBB}" type="presParOf" srcId="{028227FF-CBFF-46C0-86B3-6758933BC8D1}" destId="{756D843F-CF1D-4932-8FBE-43B1AE7DBD24}" srcOrd="0" destOrd="0" presId="urn:microsoft.com/office/officeart/2011/layout/HexagonRadial"/>
    <dgm:cxn modelId="{9E5374F2-14C9-45D2-B3D4-391DC7E3B45B}" type="presParOf" srcId="{4764F5A2-E3B4-4173-A1AA-E5B718D38736}" destId="{690ED734-D8B5-4AED-972D-6078B6AEE144}" srcOrd="2" destOrd="0" presId="urn:microsoft.com/office/officeart/2011/layout/HexagonRadial"/>
    <dgm:cxn modelId="{87C20695-F6A5-4D51-B0E8-9F37E689EAF7}" type="presParOf" srcId="{4764F5A2-E3B4-4173-A1AA-E5B718D38736}" destId="{6BCEBDAC-37C2-4569-8249-B3C1A5866C16}" srcOrd="3" destOrd="0" presId="urn:microsoft.com/office/officeart/2011/layout/HexagonRadial"/>
    <dgm:cxn modelId="{074E49E3-5F02-4114-A0E5-FE37755F6CE6}" type="presParOf" srcId="{6BCEBDAC-37C2-4569-8249-B3C1A5866C16}" destId="{42A94E38-1B12-464F-B4A6-89D437CDABE3}" srcOrd="0" destOrd="0" presId="urn:microsoft.com/office/officeart/2011/layout/HexagonRadial"/>
    <dgm:cxn modelId="{39994F4A-4DF5-4A1E-A048-BFD371CCC734}" type="presParOf" srcId="{4764F5A2-E3B4-4173-A1AA-E5B718D38736}" destId="{BD843A80-D621-4CA0-8DBC-B86EAFC4B1F2}" srcOrd="4" destOrd="0" presId="urn:microsoft.com/office/officeart/2011/layout/HexagonRadial"/>
    <dgm:cxn modelId="{EA3218A7-B622-4446-AC91-57D64AD98F96}" type="presParOf" srcId="{4764F5A2-E3B4-4173-A1AA-E5B718D38736}" destId="{4949D3F6-76F9-4CB3-9377-713872AC2CA8}" srcOrd="5" destOrd="0" presId="urn:microsoft.com/office/officeart/2011/layout/HexagonRadial"/>
    <dgm:cxn modelId="{CE34F6A6-3150-466F-8050-06DB69FCC541}" type="presParOf" srcId="{4949D3F6-76F9-4CB3-9377-713872AC2CA8}" destId="{6E59DA7B-3B4E-4304-92BF-2FB97091D285}" srcOrd="0" destOrd="0" presId="urn:microsoft.com/office/officeart/2011/layout/HexagonRadial"/>
    <dgm:cxn modelId="{7CD56669-F1B7-4A4D-8B8E-0DF6D49267AD}" type="presParOf" srcId="{4764F5A2-E3B4-4173-A1AA-E5B718D38736}" destId="{204CBD34-7BA1-49E5-A8E9-8BAAE56BFA2A}" srcOrd="6" destOrd="0" presId="urn:microsoft.com/office/officeart/2011/layout/HexagonRadial"/>
    <dgm:cxn modelId="{2BBC4263-00E5-4C9A-89B4-62655418F317}" type="presParOf" srcId="{4764F5A2-E3B4-4173-A1AA-E5B718D38736}" destId="{3C260541-43F1-459C-89E8-9F3B09FC4E21}" srcOrd="7" destOrd="0" presId="urn:microsoft.com/office/officeart/2011/layout/HexagonRadial"/>
    <dgm:cxn modelId="{170990CB-5468-43DE-809A-02C2F8ABD27C}" type="presParOf" srcId="{3C260541-43F1-459C-89E8-9F3B09FC4E21}" destId="{C7A83BE5-65DA-4631-81B8-81CDC1030828}" srcOrd="0" destOrd="0" presId="urn:microsoft.com/office/officeart/2011/layout/HexagonRadial"/>
    <dgm:cxn modelId="{FD2C8971-0C6B-4CA9-9927-582E25B09E63}" type="presParOf" srcId="{4764F5A2-E3B4-4173-A1AA-E5B718D38736}" destId="{A96FB69E-E3D7-41D3-98EA-CF406E5C0A0D}" srcOrd="8" destOrd="0" presId="urn:microsoft.com/office/officeart/2011/layout/HexagonRadial"/>
    <dgm:cxn modelId="{DBE995AC-FEEC-48D2-96A8-16E6A1FA7E57}" type="presParOf" srcId="{4764F5A2-E3B4-4173-A1AA-E5B718D38736}" destId="{A5C52B8F-32D9-4B62-9709-72BB664CB94E}" srcOrd="9" destOrd="0" presId="urn:microsoft.com/office/officeart/2011/layout/HexagonRadial"/>
    <dgm:cxn modelId="{B4D02F55-0BAB-4D19-85BF-9A5165C8A60E}" type="presParOf" srcId="{A5C52B8F-32D9-4B62-9709-72BB664CB94E}" destId="{EB36E697-359C-4D8F-AA60-D3F15C047F1C}" srcOrd="0" destOrd="0" presId="urn:microsoft.com/office/officeart/2011/layout/HexagonRadial"/>
    <dgm:cxn modelId="{AE55DBF7-D730-4100-A8D9-28DBF52FE3AB}" type="presParOf" srcId="{4764F5A2-E3B4-4173-A1AA-E5B718D38736}" destId="{BB3FA14E-9B05-4C3B-82E2-ADF9767074EB}" srcOrd="10" destOrd="0" presId="urn:microsoft.com/office/officeart/2011/layout/HexagonRadial"/>
    <dgm:cxn modelId="{02A77B33-86F2-4EF5-9BF0-219AD81F5382}" type="presParOf" srcId="{4764F5A2-E3B4-4173-A1AA-E5B718D38736}" destId="{BF9B4447-8BE4-4EF2-810A-2852B434806A}" srcOrd="11" destOrd="0" presId="urn:microsoft.com/office/officeart/2011/layout/HexagonRadial"/>
    <dgm:cxn modelId="{E03CB011-A12D-436A-9D32-3FE3151C22E4}" type="presParOf" srcId="{BF9B4447-8BE4-4EF2-810A-2852B434806A}" destId="{4FCB88DB-48CD-4497-AD5D-446733CFB23B}" srcOrd="0" destOrd="0" presId="urn:microsoft.com/office/officeart/2011/layout/HexagonRadial"/>
    <dgm:cxn modelId="{C76EC8D2-8EF6-49E0-83E8-9E61B944FC98}" type="presParOf" srcId="{4764F5A2-E3B4-4173-A1AA-E5B718D38736}" destId="{1E003A9A-5508-40C1-85F2-4F0277B70038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A2BFA0-A84D-4424-BC4B-79ECAD8BE2D4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90027AA6-ED03-4B9F-A968-5D11409C2C66}">
      <dgm:prSet phldrT="[Text]" custT="1"/>
      <dgm:spPr/>
      <dgm:t>
        <a:bodyPr/>
        <a:lstStyle/>
        <a:p>
          <a:r>
            <a:rPr lang="en-US" sz="1800" dirty="0" err="1"/>
            <a:t>Ngăn</a:t>
          </a:r>
          <a:r>
            <a:rPr lang="en-US" sz="1800" dirty="0"/>
            <a:t> </a:t>
          </a:r>
          <a:r>
            <a:rPr lang="en-US" sz="1800" dirty="0" err="1"/>
            <a:t>xếp</a:t>
          </a:r>
          <a:r>
            <a:rPr lang="en-US" sz="1800" dirty="0"/>
            <a:t> </a:t>
          </a:r>
          <a:r>
            <a:rPr lang="en-US" sz="1800" dirty="0" err="1"/>
            <a:t>có</a:t>
          </a:r>
          <a:r>
            <a:rPr lang="en-US" sz="1800" dirty="0"/>
            <a:t> </a:t>
          </a:r>
          <a:r>
            <a:rPr lang="en-US" sz="1800" dirty="0" err="1"/>
            <a:t>nhiều</a:t>
          </a:r>
          <a:r>
            <a:rPr lang="en-US" sz="1800" dirty="0"/>
            <a:t> </a:t>
          </a:r>
          <a:r>
            <a:rPr lang="en-US" sz="1800" dirty="0" err="1"/>
            <a:t>ứng</a:t>
          </a:r>
          <a:r>
            <a:rPr lang="en-US" sz="1800" dirty="0"/>
            <a:t> </a:t>
          </a:r>
          <a:r>
            <a:rPr lang="en-US" sz="1800" dirty="0" err="1"/>
            <a:t>dụng</a:t>
          </a:r>
          <a:r>
            <a:rPr lang="en-US" sz="1800" dirty="0"/>
            <a:t> </a:t>
          </a:r>
          <a:r>
            <a:rPr lang="en-US" sz="1800" dirty="0" err="1"/>
            <a:t>trong</a:t>
          </a:r>
          <a:r>
            <a:rPr lang="en-US" sz="1800" dirty="0"/>
            <a:t> </a:t>
          </a:r>
          <a:r>
            <a:rPr lang="en-US" sz="1800" dirty="0" err="1"/>
            <a:t>khoa</a:t>
          </a:r>
          <a:r>
            <a:rPr lang="en-US" sz="1800" dirty="0"/>
            <a:t> </a:t>
          </a:r>
          <a:r>
            <a:rPr lang="en-US" sz="1800" dirty="0" err="1"/>
            <a:t>học</a:t>
          </a:r>
          <a:r>
            <a:rPr lang="en-US" sz="1800" dirty="0"/>
            <a:t> </a:t>
          </a:r>
          <a:r>
            <a:rPr lang="en-US" sz="1800" dirty="0" err="1"/>
            <a:t>máy</a:t>
          </a:r>
          <a:r>
            <a:rPr lang="en-US" sz="1800" dirty="0"/>
            <a:t> </a:t>
          </a:r>
          <a:r>
            <a:rPr lang="en-US" sz="1800" dirty="0" err="1"/>
            <a:t>tính</a:t>
          </a:r>
          <a:r>
            <a:rPr lang="en-US" sz="1800" dirty="0"/>
            <a:t> </a:t>
          </a:r>
          <a:r>
            <a:rPr lang="en-US" sz="1800" dirty="0" err="1"/>
            <a:t>và</a:t>
          </a:r>
          <a:r>
            <a:rPr lang="en-US" sz="1800" dirty="0"/>
            <a:t> </a:t>
          </a:r>
          <a:r>
            <a:rPr lang="en-US" sz="1800" dirty="0" err="1"/>
            <a:t>cài</a:t>
          </a:r>
          <a:r>
            <a:rPr lang="en-US" sz="1800" dirty="0"/>
            <a:t> </a:t>
          </a:r>
          <a:r>
            <a:rPr lang="en-US" sz="1800" dirty="0" err="1"/>
            <a:t>đặt</a:t>
          </a:r>
          <a:r>
            <a:rPr lang="en-US" sz="1800" dirty="0"/>
            <a:t> game. </a:t>
          </a:r>
        </a:p>
      </dgm:t>
    </dgm:pt>
    <dgm:pt modelId="{97FC2F96-1BBD-46F4-AEE7-5C40F7A7FF6A}" type="parTrans" cxnId="{66800104-5619-4BCA-A14A-C643278A0AEA}">
      <dgm:prSet/>
      <dgm:spPr/>
      <dgm:t>
        <a:bodyPr/>
        <a:lstStyle/>
        <a:p>
          <a:endParaRPr lang="en-US"/>
        </a:p>
      </dgm:t>
    </dgm:pt>
    <dgm:pt modelId="{09855353-0991-4E4E-9CA3-513B3C2F160F}" type="sibTrans" cxnId="{66800104-5619-4BCA-A14A-C643278A0AEA}">
      <dgm:prSet/>
      <dgm:spPr/>
      <dgm:t>
        <a:bodyPr/>
        <a:lstStyle/>
        <a:p>
          <a:endParaRPr lang="en-US"/>
        </a:p>
      </dgm:t>
    </dgm:pt>
    <dgm:pt modelId="{9A3C00D4-DF2B-4CB1-83FA-FD202C1F7749}">
      <dgm:prSet custT="1"/>
      <dgm:spPr/>
      <dgm:t>
        <a:bodyPr/>
        <a:lstStyle/>
        <a:p>
          <a:r>
            <a:rPr lang="en-US" sz="1800" dirty="0"/>
            <a:t>Game </a:t>
          </a:r>
          <a:r>
            <a:rPr lang="en-US" sz="1800" dirty="0" err="1"/>
            <a:t>caro</a:t>
          </a:r>
          <a:r>
            <a:rPr lang="en-US" sz="1800" dirty="0"/>
            <a:t> </a:t>
          </a:r>
          <a:r>
            <a:rPr lang="en-US" sz="1800" dirty="0" err="1"/>
            <a:t>cũng</a:t>
          </a:r>
          <a:r>
            <a:rPr lang="en-US" sz="1800" dirty="0"/>
            <a:t> </a:t>
          </a:r>
          <a:r>
            <a:rPr lang="en-US" sz="1800" dirty="0" err="1"/>
            <a:t>là</a:t>
          </a:r>
          <a:r>
            <a:rPr lang="en-US" sz="1800" dirty="0"/>
            <a:t> </a:t>
          </a:r>
          <a:r>
            <a:rPr lang="en-US" sz="1800" dirty="0" err="1"/>
            <a:t>một</a:t>
          </a:r>
          <a:r>
            <a:rPr lang="en-US" sz="1800" dirty="0"/>
            <a:t> </a:t>
          </a:r>
          <a:r>
            <a:rPr lang="en-US" sz="1800" dirty="0" err="1"/>
            <a:t>ứng</a:t>
          </a:r>
          <a:r>
            <a:rPr lang="en-US" sz="1800" dirty="0"/>
            <a:t> </a:t>
          </a:r>
          <a:r>
            <a:rPr lang="en-US" sz="1800" dirty="0" err="1"/>
            <a:t>dụng</a:t>
          </a:r>
          <a:r>
            <a:rPr lang="en-US" sz="1800" dirty="0"/>
            <a:t> </a:t>
          </a:r>
          <a:r>
            <a:rPr lang="en-US" sz="1800" dirty="0" err="1"/>
            <a:t>được</a:t>
          </a:r>
          <a:r>
            <a:rPr lang="en-US" sz="1800" dirty="0"/>
            <a:t> </a:t>
          </a:r>
          <a:r>
            <a:rPr lang="en-US" sz="1800" dirty="0" err="1"/>
            <a:t>cài</a:t>
          </a:r>
          <a:r>
            <a:rPr lang="en-US" sz="1800" dirty="0"/>
            <a:t> </a:t>
          </a:r>
          <a:r>
            <a:rPr lang="en-US" sz="1800" dirty="0" err="1"/>
            <a:t>đặt</a:t>
          </a:r>
          <a:r>
            <a:rPr lang="en-US" sz="1800" dirty="0"/>
            <a:t> </a:t>
          </a:r>
          <a:r>
            <a:rPr lang="en-US" sz="1800" dirty="0" err="1"/>
            <a:t>từ</a:t>
          </a:r>
          <a:r>
            <a:rPr lang="en-US" sz="1800" dirty="0"/>
            <a:t> stack </a:t>
          </a:r>
          <a:r>
            <a:rPr lang="en-US" sz="1800" dirty="0" err="1"/>
            <a:t>để</a:t>
          </a:r>
          <a:r>
            <a:rPr lang="en-US" sz="1800" dirty="0"/>
            <a:t> </a:t>
          </a:r>
          <a:r>
            <a:rPr lang="en-US" sz="1800" dirty="0" err="1"/>
            <a:t>lưu</a:t>
          </a:r>
          <a:r>
            <a:rPr lang="en-US" sz="1800" dirty="0"/>
            <a:t> </a:t>
          </a:r>
          <a:r>
            <a:rPr lang="en-US" sz="1800" dirty="0" err="1"/>
            <a:t>trữ</a:t>
          </a:r>
          <a:r>
            <a:rPr lang="en-US" sz="1800" dirty="0"/>
            <a:t> </a:t>
          </a:r>
          <a:r>
            <a:rPr lang="en-US" sz="1800" dirty="0" err="1"/>
            <a:t>dữ</a:t>
          </a:r>
          <a:r>
            <a:rPr lang="en-US" sz="1800" dirty="0"/>
            <a:t> </a:t>
          </a:r>
          <a:r>
            <a:rPr lang="en-US" sz="1800" dirty="0" err="1"/>
            <a:t>liệu</a:t>
          </a:r>
          <a:r>
            <a:rPr lang="en-US" sz="1800" dirty="0"/>
            <a:t> </a:t>
          </a:r>
          <a:r>
            <a:rPr lang="en-US" sz="1800" dirty="0" err="1"/>
            <a:t>bàn</a:t>
          </a:r>
          <a:r>
            <a:rPr lang="en-US" sz="1800" dirty="0"/>
            <a:t> </a:t>
          </a:r>
          <a:r>
            <a:rPr lang="en-US" sz="1800" dirty="0" err="1"/>
            <a:t>cờ</a:t>
          </a:r>
          <a:r>
            <a:rPr lang="en-US" sz="1800" dirty="0"/>
            <a:t>.</a:t>
          </a:r>
        </a:p>
      </dgm:t>
    </dgm:pt>
    <dgm:pt modelId="{FC9BF597-E3C9-41C1-8B0D-825035A604AD}" type="parTrans" cxnId="{892D5125-1351-4FBA-96C4-4973535CF708}">
      <dgm:prSet/>
      <dgm:spPr/>
      <dgm:t>
        <a:bodyPr/>
        <a:lstStyle/>
        <a:p>
          <a:endParaRPr lang="en-US"/>
        </a:p>
      </dgm:t>
    </dgm:pt>
    <dgm:pt modelId="{1BEF6EE4-5389-4833-8F26-471DA7F5F171}" type="sibTrans" cxnId="{892D5125-1351-4FBA-96C4-4973535CF708}">
      <dgm:prSet/>
      <dgm:spPr/>
      <dgm:t>
        <a:bodyPr/>
        <a:lstStyle/>
        <a:p>
          <a:endParaRPr lang="en-US"/>
        </a:p>
      </dgm:t>
    </dgm:pt>
    <dgm:pt modelId="{B9652619-903F-441E-AE7C-DA8050F9F93E}" type="pres">
      <dgm:prSet presAssocID="{9DA2BFA0-A84D-4424-BC4B-79ECAD8BE2D4}" presName="Name0" presStyleCnt="0">
        <dgm:presLayoutVars>
          <dgm:dir/>
          <dgm:resizeHandles val="exact"/>
        </dgm:presLayoutVars>
      </dgm:prSet>
      <dgm:spPr/>
    </dgm:pt>
    <dgm:pt modelId="{13A5B9A3-635B-4C24-A152-ED26EA999925}" type="pres">
      <dgm:prSet presAssocID="{90027AA6-ED03-4B9F-A968-5D11409C2C66}" presName="composite" presStyleCnt="0"/>
      <dgm:spPr/>
    </dgm:pt>
    <dgm:pt modelId="{6F57C956-022F-4241-A4CD-341740007B3E}" type="pres">
      <dgm:prSet presAssocID="{90027AA6-ED03-4B9F-A968-5D11409C2C66}" presName="bgChev" presStyleLbl="node1" presStyleIdx="0" presStyleCnt="2" custScaleX="116577" custScaleY="153350"/>
      <dgm:spPr/>
    </dgm:pt>
    <dgm:pt modelId="{DDAA00F7-0526-411D-8F47-9731DBBA63A3}" type="pres">
      <dgm:prSet presAssocID="{90027AA6-ED03-4B9F-A968-5D11409C2C66}" presName="txNode" presStyleLbl="fgAcc1" presStyleIdx="0" presStyleCnt="2" custScaleX="125764" custScaleY="141519" custLinFactNeighborX="-6964" custLinFactNeighborY="-671">
        <dgm:presLayoutVars>
          <dgm:bulletEnabled val="1"/>
        </dgm:presLayoutVars>
      </dgm:prSet>
      <dgm:spPr/>
    </dgm:pt>
    <dgm:pt modelId="{C451CC98-D2FC-4BC5-A8E0-92CF5CCBEA9D}" type="pres">
      <dgm:prSet presAssocID="{09855353-0991-4E4E-9CA3-513B3C2F160F}" presName="compositeSpace" presStyleCnt="0"/>
      <dgm:spPr/>
    </dgm:pt>
    <dgm:pt modelId="{E0BA7B2E-A42A-400E-ABDB-A007DC7D78A3}" type="pres">
      <dgm:prSet presAssocID="{9A3C00D4-DF2B-4CB1-83FA-FD202C1F7749}" presName="composite" presStyleCnt="0"/>
      <dgm:spPr/>
    </dgm:pt>
    <dgm:pt modelId="{D8FBBC69-CAFA-4422-9BA6-D1E92CE3D450}" type="pres">
      <dgm:prSet presAssocID="{9A3C00D4-DF2B-4CB1-83FA-FD202C1F7749}" presName="bgChev" presStyleLbl="node1" presStyleIdx="1" presStyleCnt="2" custScaleX="116048" custScaleY="134558" custLinFactNeighborX="1146" custLinFactNeighborY="-16100"/>
      <dgm:spPr/>
    </dgm:pt>
    <dgm:pt modelId="{842D5D3E-84D9-49AF-B88B-20162EFD8A69}" type="pres">
      <dgm:prSet presAssocID="{9A3C00D4-DF2B-4CB1-83FA-FD202C1F7749}" presName="txNode" presStyleLbl="fgAcc1" presStyleIdx="1" presStyleCnt="2" custScaleX="128088" custScaleY="136898" custLinFactNeighborX="-4954" custLinFactNeighborY="-11915">
        <dgm:presLayoutVars>
          <dgm:bulletEnabled val="1"/>
        </dgm:presLayoutVars>
      </dgm:prSet>
      <dgm:spPr/>
    </dgm:pt>
  </dgm:ptLst>
  <dgm:cxnLst>
    <dgm:cxn modelId="{66800104-5619-4BCA-A14A-C643278A0AEA}" srcId="{9DA2BFA0-A84D-4424-BC4B-79ECAD8BE2D4}" destId="{90027AA6-ED03-4B9F-A968-5D11409C2C66}" srcOrd="0" destOrd="0" parTransId="{97FC2F96-1BBD-46F4-AEE7-5C40F7A7FF6A}" sibTransId="{09855353-0991-4E4E-9CA3-513B3C2F160F}"/>
    <dgm:cxn modelId="{892D5125-1351-4FBA-96C4-4973535CF708}" srcId="{9DA2BFA0-A84D-4424-BC4B-79ECAD8BE2D4}" destId="{9A3C00D4-DF2B-4CB1-83FA-FD202C1F7749}" srcOrd="1" destOrd="0" parTransId="{FC9BF597-E3C9-41C1-8B0D-825035A604AD}" sibTransId="{1BEF6EE4-5389-4833-8F26-471DA7F5F171}"/>
    <dgm:cxn modelId="{F063E22F-B54C-44B7-87C1-A9A3F2BFA71B}" type="presOf" srcId="{90027AA6-ED03-4B9F-A968-5D11409C2C66}" destId="{DDAA00F7-0526-411D-8F47-9731DBBA63A3}" srcOrd="0" destOrd="0" presId="urn:microsoft.com/office/officeart/2005/8/layout/chevronAccent+Icon"/>
    <dgm:cxn modelId="{00866348-975E-47F8-9936-01DBEAC034C0}" type="presOf" srcId="{9DA2BFA0-A84D-4424-BC4B-79ECAD8BE2D4}" destId="{B9652619-903F-441E-AE7C-DA8050F9F93E}" srcOrd="0" destOrd="0" presId="urn:microsoft.com/office/officeart/2005/8/layout/chevronAccent+Icon"/>
    <dgm:cxn modelId="{E34CE4B9-59B2-4F4B-8804-BC56CD266F04}" type="presOf" srcId="{9A3C00D4-DF2B-4CB1-83FA-FD202C1F7749}" destId="{842D5D3E-84D9-49AF-B88B-20162EFD8A69}" srcOrd="0" destOrd="0" presId="urn:microsoft.com/office/officeart/2005/8/layout/chevronAccent+Icon"/>
    <dgm:cxn modelId="{50884670-22FC-49FA-93E2-0277934EE3F3}" type="presParOf" srcId="{B9652619-903F-441E-AE7C-DA8050F9F93E}" destId="{13A5B9A3-635B-4C24-A152-ED26EA999925}" srcOrd="0" destOrd="0" presId="urn:microsoft.com/office/officeart/2005/8/layout/chevronAccent+Icon"/>
    <dgm:cxn modelId="{542274E6-62F0-4142-9296-CD33906F0E08}" type="presParOf" srcId="{13A5B9A3-635B-4C24-A152-ED26EA999925}" destId="{6F57C956-022F-4241-A4CD-341740007B3E}" srcOrd="0" destOrd="0" presId="urn:microsoft.com/office/officeart/2005/8/layout/chevronAccent+Icon"/>
    <dgm:cxn modelId="{ACC57F1F-5FD5-4E87-807C-0ED394C06CBC}" type="presParOf" srcId="{13A5B9A3-635B-4C24-A152-ED26EA999925}" destId="{DDAA00F7-0526-411D-8F47-9731DBBA63A3}" srcOrd="1" destOrd="0" presId="urn:microsoft.com/office/officeart/2005/8/layout/chevronAccent+Icon"/>
    <dgm:cxn modelId="{3514BAF1-79E5-47D8-BCE0-4B0ED0AB5022}" type="presParOf" srcId="{B9652619-903F-441E-AE7C-DA8050F9F93E}" destId="{C451CC98-D2FC-4BC5-A8E0-92CF5CCBEA9D}" srcOrd="1" destOrd="0" presId="urn:microsoft.com/office/officeart/2005/8/layout/chevronAccent+Icon"/>
    <dgm:cxn modelId="{0B6DE592-06B3-4D60-B22A-67BFC27FB3C7}" type="presParOf" srcId="{B9652619-903F-441E-AE7C-DA8050F9F93E}" destId="{E0BA7B2E-A42A-400E-ABDB-A007DC7D78A3}" srcOrd="2" destOrd="0" presId="urn:microsoft.com/office/officeart/2005/8/layout/chevronAccent+Icon"/>
    <dgm:cxn modelId="{F1711E5C-6504-4E15-ABF5-0C6720093B18}" type="presParOf" srcId="{E0BA7B2E-A42A-400E-ABDB-A007DC7D78A3}" destId="{D8FBBC69-CAFA-4422-9BA6-D1E92CE3D450}" srcOrd="0" destOrd="0" presId="urn:microsoft.com/office/officeart/2005/8/layout/chevronAccent+Icon"/>
    <dgm:cxn modelId="{366A7780-6388-48A6-85A5-32659C2204DA}" type="presParOf" srcId="{E0BA7B2E-A42A-400E-ABDB-A007DC7D78A3}" destId="{842D5D3E-84D9-49AF-B88B-20162EFD8A69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9730681-81F2-4FEB-AE4C-775F672D9DE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AFBAC4-5B6F-42D0-BC8D-8216E46EC75C}">
      <dgm:prSet phldrT="[Text]"/>
      <dgm:spPr/>
      <dgm:t>
        <a:bodyPr/>
        <a:lstStyle/>
        <a:p>
          <a:r>
            <a:rPr lang="en-US" dirty="0"/>
            <a:t>+ </a:t>
          </a:r>
          <a:r>
            <a:rPr lang="en-US" dirty="0" err="1"/>
            <a:t>FormNhapThongTin</a:t>
          </a:r>
          <a:endParaRPr lang="en-US" dirty="0"/>
        </a:p>
      </dgm:t>
    </dgm:pt>
    <dgm:pt modelId="{142A674E-8064-4358-9A2D-91E93A16AB1F}" type="parTrans" cxnId="{A2543DD7-6987-470D-8275-E0147ED51808}">
      <dgm:prSet/>
      <dgm:spPr/>
      <dgm:t>
        <a:bodyPr/>
        <a:lstStyle/>
        <a:p>
          <a:endParaRPr lang="en-US"/>
        </a:p>
      </dgm:t>
    </dgm:pt>
    <dgm:pt modelId="{8F45ED8F-D448-4753-99DD-743CA9167866}" type="sibTrans" cxnId="{A2543DD7-6987-470D-8275-E0147ED51808}">
      <dgm:prSet/>
      <dgm:spPr/>
      <dgm:t>
        <a:bodyPr/>
        <a:lstStyle/>
        <a:p>
          <a:endParaRPr lang="en-US"/>
        </a:p>
      </dgm:t>
    </dgm:pt>
    <dgm:pt modelId="{82CF87B1-8104-4068-A92B-D3C4642190C0}">
      <dgm:prSet/>
      <dgm:spPr/>
      <dgm:t>
        <a:bodyPr/>
        <a:lstStyle/>
        <a:p>
          <a:r>
            <a:rPr lang="en-US" dirty="0"/>
            <a:t>+ </a:t>
          </a:r>
          <a:r>
            <a:rPr lang="en-US" dirty="0" err="1"/>
            <a:t>FormGame</a:t>
          </a:r>
          <a:r>
            <a:rPr lang="en-US" dirty="0"/>
            <a:t> </a:t>
          </a:r>
        </a:p>
      </dgm:t>
    </dgm:pt>
    <dgm:pt modelId="{85EEC1D2-58FE-41FA-A6AE-35A2EC2D3EF5}" type="parTrans" cxnId="{6135E21D-178A-466B-9FCC-FDD920F04D70}">
      <dgm:prSet/>
      <dgm:spPr/>
      <dgm:t>
        <a:bodyPr/>
        <a:lstStyle/>
        <a:p>
          <a:endParaRPr lang="en-US"/>
        </a:p>
      </dgm:t>
    </dgm:pt>
    <dgm:pt modelId="{AB0098E1-640C-41D2-8AEB-C150CE18A8A7}" type="sibTrans" cxnId="{6135E21D-178A-466B-9FCC-FDD920F04D70}">
      <dgm:prSet/>
      <dgm:spPr/>
      <dgm:t>
        <a:bodyPr/>
        <a:lstStyle/>
        <a:p>
          <a:endParaRPr lang="en-US"/>
        </a:p>
      </dgm:t>
    </dgm:pt>
    <dgm:pt modelId="{85B01299-467F-4413-937A-C8530DBBB6E0}">
      <dgm:prSet/>
      <dgm:spPr/>
      <dgm:t>
        <a:bodyPr/>
        <a:lstStyle/>
        <a:p>
          <a:r>
            <a:rPr lang="en-US" dirty="0"/>
            <a:t>+ </a:t>
          </a:r>
          <a:r>
            <a:rPr lang="en-US" dirty="0" err="1"/>
            <a:t>FormChienThang</a:t>
          </a:r>
          <a:endParaRPr lang="en-US" dirty="0"/>
        </a:p>
      </dgm:t>
    </dgm:pt>
    <dgm:pt modelId="{90817EA3-CB62-4A48-BA2E-84972BD32159}" type="parTrans" cxnId="{770E1332-B1B7-40DE-8175-F09EEE982438}">
      <dgm:prSet/>
      <dgm:spPr/>
      <dgm:t>
        <a:bodyPr/>
        <a:lstStyle/>
        <a:p>
          <a:endParaRPr lang="en-US"/>
        </a:p>
      </dgm:t>
    </dgm:pt>
    <dgm:pt modelId="{85DB4E8C-7CDB-4BAF-BC9B-6AC892ED3528}" type="sibTrans" cxnId="{770E1332-B1B7-40DE-8175-F09EEE982438}">
      <dgm:prSet/>
      <dgm:spPr/>
      <dgm:t>
        <a:bodyPr/>
        <a:lstStyle/>
        <a:p>
          <a:endParaRPr lang="en-US"/>
        </a:p>
      </dgm:t>
    </dgm:pt>
    <dgm:pt modelId="{7452F8E0-6139-4872-B615-AF286B17FC22}">
      <dgm:prSet/>
      <dgm:spPr/>
      <dgm:t>
        <a:bodyPr/>
        <a:lstStyle/>
        <a:p>
          <a:r>
            <a:rPr lang="en-US" dirty="0"/>
            <a:t>+ </a:t>
          </a:r>
          <a:r>
            <a:rPr lang="en-US" dirty="0" err="1"/>
            <a:t>FormHuongDan</a:t>
          </a:r>
          <a:r>
            <a:rPr lang="en-US" dirty="0"/>
            <a:t> </a:t>
          </a:r>
        </a:p>
      </dgm:t>
    </dgm:pt>
    <dgm:pt modelId="{C557A69E-5EF5-43D1-A5C1-B3707C7302B2}" type="parTrans" cxnId="{8FC97FE4-3C5E-4341-8641-98C2C09326D7}">
      <dgm:prSet/>
      <dgm:spPr/>
      <dgm:t>
        <a:bodyPr/>
        <a:lstStyle/>
        <a:p>
          <a:endParaRPr lang="en-US"/>
        </a:p>
      </dgm:t>
    </dgm:pt>
    <dgm:pt modelId="{71CDE568-5F35-4C17-84C3-0B16CA468DE1}" type="sibTrans" cxnId="{8FC97FE4-3C5E-4341-8641-98C2C09326D7}">
      <dgm:prSet/>
      <dgm:spPr/>
      <dgm:t>
        <a:bodyPr/>
        <a:lstStyle/>
        <a:p>
          <a:endParaRPr lang="en-US"/>
        </a:p>
      </dgm:t>
    </dgm:pt>
    <dgm:pt modelId="{E3433A74-603A-466C-B1D8-6CE24008D0C2}">
      <dgm:prSet/>
      <dgm:spPr/>
      <dgm:t>
        <a:bodyPr/>
        <a:lstStyle/>
        <a:p>
          <a:r>
            <a:rPr lang="en-US" dirty="0"/>
            <a:t>+ </a:t>
          </a:r>
          <a:r>
            <a:rPr lang="en-US" dirty="0" err="1"/>
            <a:t>FormThoat</a:t>
          </a:r>
          <a:r>
            <a:rPr lang="en-US" dirty="0"/>
            <a:t> 	</a:t>
          </a:r>
        </a:p>
      </dgm:t>
    </dgm:pt>
    <dgm:pt modelId="{1A542A6C-BE41-44D6-95D0-66B2F9435E7F}" type="parTrans" cxnId="{CFD4B58A-6527-40A6-ACF2-AE83B40C5BAC}">
      <dgm:prSet/>
      <dgm:spPr/>
      <dgm:t>
        <a:bodyPr/>
        <a:lstStyle/>
        <a:p>
          <a:endParaRPr lang="en-US"/>
        </a:p>
      </dgm:t>
    </dgm:pt>
    <dgm:pt modelId="{0E7449B3-4155-4DC8-8A12-089786A0FE9F}" type="sibTrans" cxnId="{CFD4B58A-6527-40A6-ACF2-AE83B40C5BAC}">
      <dgm:prSet/>
      <dgm:spPr/>
      <dgm:t>
        <a:bodyPr/>
        <a:lstStyle/>
        <a:p>
          <a:endParaRPr lang="en-US"/>
        </a:p>
      </dgm:t>
    </dgm:pt>
    <dgm:pt modelId="{12AFBFFD-1C5F-4DAC-A682-B499445DF265}" type="pres">
      <dgm:prSet presAssocID="{A9730681-81F2-4FEB-AE4C-775F672D9DE4}" presName="Name0" presStyleCnt="0">
        <dgm:presLayoutVars>
          <dgm:chMax val="7"/>
          <dgm:chPref val="7"/>
          <dgm:dir/>
        </dgm:presLayoutVars>
      </dgm:prSet>
      <dgm:spPr/>
    </dgm:pt>
    <dgm:pt modelId="{59440C85-C036-421F-88EC-60D323007B85}" type="pres">
      <dgm:prSet presAssocID="{A9730681-81F2-4FEB-AE4C-775F672D9DE4}" presName="Name1" presStyleCnt="0"/>
      <dgm:spPr/>
    </dgm:pt>
    <dgm:pt modelId="{C90E54EC-78A0-41FD-8A9B-C28C91D8FA48}" type="pres">
      <dgm:prSet presAssocID="{A9730681-81F2-4FEB-AE4C-775F672D9DE4}" presName="cycle" presStyleCnt="0"/>
      <dgm:spPr/>
    </dgm:pt>
    <dgm:pt modelId="{4CACD6FC-EDB9-4DE7-835C-AE0AB71C5A06}" type="pres">
      <dgm:prSet presAssocID="{A9730681-81F2-4FEB-AE4C-775F672D9DE4}" presName="srcNode" presStyleLbl="node1" presStyleIdx="0" presStyleCnt="5"/>
      <dgm:spPr/>
    </dgm:pt>
    <dgm:pt modelId="{E61BDD78-FFD5-4EA3-8558-719691E250E3}" type="pres">
      <dgm:prSet presAssocID="{A9730681-81F2-4FEB-AE4C-775F672D9DE4}" presName="conn" presStyleLbl="parChTrans1D2" presStyleIdx="0" presStyleCnt="1"/>
      <dgm:spPr/>
    </dgm:pt>
    <dgm:pt modelId="{8415BD8E-1041-4BBF-89E6-5B86B8726F9B}" type="pres">
      <dgm:prSet presAssocID="{A9730681-81F2-4FEB-AE4C-775F672D9DE4}" presName="extraNode" presStyleLbl="node1" presStyleIdx="0" presStyleCnt="5"/>
      <dgm:spPr/>
    </dgm:pt>
    <dgm:pt modelId="{FBBC58F8-0CDF-4389-8591-CEF8443518B4}" type="pres">
      <dgm:prSet presAssocID="{A9730681-81F2-4FEB-AE4C-775F672D9DE4}" presName="dstNode" presStyleLbl="node1" presStyleIdx="0" presStyleCnt="5"/>
      <dgm:spPr/>
    </dgm:pt>
    <dgm:pt modelId="{8DE500D9-4509-41EF-9DBF-6A641B070CB2}" type="pres">
      <dgm:prSet presAssocID="{BDAFBAC4-5B6F-42D0-BC8D-8216E46EC75C}" presName="text_1" presStyleLbl="node1" presStyleIdx="0" presStyleCnt="5">
        <dgm:presLayoutVars>
          <dgm:bulletEnabled val="1"/>
        </dgm:presLayoutVars>
      </dgm:prSet>
      <dgm:spPr/>
    </dgm:pt>
    <dgm:pt modelId="{D021BE2D-24DB-4CF9-9E94-11427F8BA411}" type="pres">
      <dgm:prSet presAssocID="{BDAFBAC4-5B6F-42D0-BC8D-8216E46EC75C}" presName="accent_1" presStyleCnt="0"/>
      <dgm:spPr/>
    </dgm:pt>
    <dgm:pt modelId="{E1ABE367-8077-4FB1-8C5D-211A35EE6029}" type="pres">
      <dgm:prSet presAssocID="{BDAFBAC4-5B6F-42D0-BC8D-8216E46EC75C}" presName="accentRepeatNode" presStyleLbl="solidFgAcc1" presStyleIdx="0" presStyleCnt="5"/>
      <dgm:spPr/>
    </dgm:pt>
    <dgm:pt modelId="{807510E6-E765-401C-96C3-414BDA5E3CB8}" type="pres">
      <dgm:prSet presAssocID="{82CF87B1-8104-4068-A92B-D3C4642190C0}" presName="text_2" presStyleLbl="node1" presStyleIdx="1" presStyleCnt="5">
        <dgm:presLayoutVars>
          <dgm:bulletEnabled val="1"/>
        </dgm:presLayoutVars>
      </dgm:prSet>
      <dgm:spPr/>
    </dgm:pt>
    <dgm:pt modelId="{CFC78D17-3019-4FEA-AAD1-73D807DE6530}" type="pres">
      <dgm:prSet presAssocID="{82CF87B1-8104-4068-A92B-D3C4642190C0}" presName="accent_2" presStyleCnt="0"/>
      <dgm:spPr/>
    </dgm:pt>
    <dgm:pt modelId="{F2A23874-C721-4628-97FB-2DDB7B8072CC}" type="pres">
      <dgm:prSet presAssocID="{82CF87B1-8104-4068-A92B-D3C4642190C0}" presName="accentRepeatNode" presStyleLbl="solidFgAcc1" presStyleIdx="1" presStyleCnt="5"/>
      <dgm:spPr/>
    </dgm:pt>
    <dgm:pt modelId="{7E4C8709-18A1-4818-A59B-B8B5F89DA96D}" type="pres">
      <dgm:prSet presAssocID="{85B01299-467F-4413-937A-C8530DBBB6E0}" presName="text_3" presStyleLbl="node1" presStyleIdx="2" presStyleCnt="5">
        <dgm:presLayoutVars>
          <dgm:bulletEnabled val="1"/>
        </dgm:presLayoutVars>
      </dgm:prSet>
      <dgm:spPr/>
    </dgm:pt>
    <dgm:pt modelId="{0DB6BE4E-05DF-49DC-9A93-B27B9A1D34F3}" type="pres">
      <dgm:prSet presAssocID="{85B01299-467F-4413-937A-C8530DBBB6E0}" presName="accent_3" presStyleCnt="0"/>
      <dgm:spPr/>
    </dgm:pt>
    <dgm:pt modelId="{8FC2868F-E9FC-412B-BE9C-49E44CA45817}" type="pres">
      <dgm:prSet presAssocID="{85B01299-467F-4413-937A-C8530DBBB6E0}" presName="accentRepeatNode" presStyleLbl="solidFgAcc1" presStyleIdx="2" presStyleCnt="5"/>
      <dgm:spPr/>
    </dgm:pt>
    <dgm:pt modelId="{59D97D4F-9120-47AC-BB21-FA94833659C5}" type="pres">
      <dgm:prSet presAssocID="{7452F8E0-6139-4872-B615-AF286B17FC22}" presName="text_4" presStyleLbl="node1" presStyleIdx="3" presStyleCnt="5">
        <dgm:presLayoutVars>
          <dgm:bulletEnabled val="1"/>
        </dgm:presLayoutVars>
      </dgm:prSet>
      <dgm:spPr/>
    </dgm:pt>
    <dgm:pt modelId="{9C2E9E9F-D3FD-408D-9668-76196835A181}" type="pres">
      <dgm:prSet presAssocID="{7452F8E0-6139-4872-B615-AF286B17FC22}" presName="accent_4" presStyleCnt="0"/>
      <dgm:spPr/>
    </dgm:pt>
    <dgm:pt modelId="{0B5283E7-D11A-46B3-A18D-165A649689EE}" type="pres">
      <dgm:prSet presAssocID="{7452F8E0-6139-4872-B615-AF286B17FC22}" presName="accentRepeatNode" presStyleLbl="solidFgAcc1" presStyleIdx="3" presStyleCnt="5"/>
      <dgm:spPr/>
    </dgm:pt>
    <dgm:pt modelId="{51109574-B1E6-4500-910C-CA51A5386D26}" type="pres">
      <dgm:prSet presAssocID="{E3433A74-603A-466C-B1D8-6CE24008D0C2}" presName="text_5" presStyleLbl="node1" presStyleIdx="4" presStyleCnt="5">
        <dgm:presLayoutVars>
          <dgm:bulletEnabled val="1"/>
        </dgm:presLayoutVars>
      </dgm:prSet>
      <dgm:spPr/>
    </dgm:pt>
    <dgm:pt modelId="{FCF38FA9-512E-4144-9B04-5BA91F45DB4A}" type="pres">
      <dgm:prSet presAssocID="{E3433A74-603A-466C-B1D8-6CE24008D0C2}" presName="accent_5" presStyleCnt="0"/>
      <dgm:spPr/>
    </dgm:pt>
    <dgm:pt modelId="{56A8302A-CE4F-4ABB-849F-DC07547FB720}" type="pres">
      <dgm:prSet presAssocID="{E3433A74-603A-466C-B1D8-6CE24008D0C2}" presName="accentRepeatNode" presStyleLbl="solidFgAcc1" presStyleIdx="4" presStyleCnt="5"/>
      <dgm:spPr/>
    </dgm:pt>
  </dgm:ptLst>
  <dgm:cxnLst>
    <dgm:cxn modelId="{6135E21D-178A-466B-9FCC-FDD920F04D70}" srcId="{A9730681-81F2-4FEB-AE4C-775F672D9DE4}" destId="{82CF87B1-8104-4068-A92B-D3C4642190C0}" srcOrd="1" destOrd="0" parTransId="{85EEC1D2-58FE-41FA-A6AE-35A2EC2D3EF5}" sibTransId="{AB0098E1-640C-41D2-8AEB-C150CE18A8A7}"/>
    <dgm:cxn modelId="{165DB828-DEC6-4C9F-A672-DBAEE78DE6A0}" type="presOf" srcId="{E3433A74-603A-466C-B1D8-6CE24008D0C2}" destId="{51109574-B1E6-4500-910C-CA51A5386D26}" srcOrd="0" destOrd="0" presId="urn:microsoft.com/office/officeart/2008/layout/VerticalCurvedList"/>
    <dgm:cxn modelId="{CE853B2E-40A9-41A8-94E0-193FA64732DB}" type="presOf" srcId="{7452F8E0-6139-4872-B615-AF286B17FC22}" destId="{59D97D4F-9120-47AC-BB21-FA94833659C5}" srcOrd="0" destOrd="0" presId="urn:microsoft.com/office/officeart/2008/layout/VerticalCurvedList"/>
    <dgm:cxn modelId="{770E1332-B1B7-40DE-8175-F09EEE982438}" srcId="{A9730681-81F2-4FEB-AE4C-775F672D9DE4}" destId="{85B01299-467F-4413-937A-C8530DBBB6E0}" srcOrd="2" destOrd="0" parTransId="{90817EA3-CB62-4A48-BA2E-84972BD32159}" sibTransId="{85DB4E8C-7CDB-4BAF-BC9B-6AC892ED3528}"/>
    <dgm:cxn modelId="{3A68B766-98CF-4C81-BFCE-A9D08CABE2FC}" type="presOf" srcId="{82CF87B1-8104-4068-A92B-D3C4642190C0}" destId="{807510E6-E765-401C-96C3-414BDA5E3CB8}" srcOrd="0" destOrd="0" presId="urn:microsoft.com/office/officeart/2008/layout/VerticalCurvedList"/>
    <dgm:cxn modelId="{C4BADE49-382B-458A-B241-A0BD473E199D}" type="presOf" srcId="{85B01299-467F-4413-937A-C8530DBBB6E0}" destId="{7E4C8709-18A1-4818-A59B-B8B5F89DA96D}" srcOrd="0" destOrd="0" presId="urn:microsoft.com/office/officeart/2008/layout/VerticalCurvedList"/>
    <dgm:cxn modelId="{FF413C7A-46AA-46CE-B65B-1C178E2C97B0}" type="presOf" srcId="{8F45ED8F-D448-4753-99DD-743CA9167866}" destId="{E61BDD78-FFD5-4EA3-8558-719691E250E3}" srcOrd="0" destOrd="0" presId="urn:microsoft.com/office/officeart/2008/layout/VerticalCurvedList"/>
    <dgm:cxn modelId="{CFD4B58A-6527-40A6-ACF2-AE83B40C5BAC}" srcId="{A9730681-81F2-4FEB-AE4C-775F672D9DE4}" destId="{E3433A74-603A-466C-B1D8-6CE24008D0C2}" srcOrd="4" destOrd="0" parTransId="{1A542A6C-BE41-44D6-95D0-66B2F9435E7F}" sibTransId="{0E7449B3-4155-4DC8-8A12-089786A0FE9F}"/>
    <dgm:cxn modelId="{AC5FEDA2-B0FC-46E2-BA17-9AE30D652D85}" type="presOf" srcId="{BDAFBAC4-5B6F-42D0-BC8D-8216E46EC75C}" destId="{8DE500D9-4509-41EF-9DBF-6A641B070CB2}" srcOrd="0" destOrd="0" presId="urn:microsoft.com/office/officeart/2008/layout/VerticalCurvedList"/>
    <dgm:cxn modelId="{733EE7B8-060D-44C1-821B-9DB3C16695B8}" type="presOf" srcId="{A9730681-81F2-4FEB-AE4C-775F672D9DE4}" destId="{12AFBFFD-1C5F-4DAC-A682-B499445DF265}" srcOrd="0" destOrd="0" presId="urn:microsoft.com/office/officeart/2008/layout/VerticalCurvedList"/>
    <dgm:cxn modelId="{A2543DD7-6987-470D-8275-E0147ED51808}" srcId="{A9730681-81F2-4FEB-AE4C-775F672D9DE4}" destId="{BDAFBAC4-5B6F-42D0-BC8D-8216E46EC75C}" srcOrd="0" destOrd="0" parTransId="{142A674E-8064-4358-9A2D-91E93A16AB1F}" sibTransId="{8F45ED8F-D448-4753-99DD-743CA9167866}"/>
    <dgm:cxn modelId="{8FC97FE4-3C5E-4341-8641-98C2C09326D7}" srcId="{A9730681-81F2-4FEB-AE4C-775F672D9DE4}" destId="{7452F8E0-6139-4872-B615-AF286B17FC22}" srcOrd="3" destOrd="0" parTransId="{C557A69E-5EF5-43D1-A5C1-B3707C7302B2}" sibTransId="{71CDE568-5F35-4C17-84C3-0B16CA468DE1}"/>
    <dgm:cxn modelId="{1F40B40E-3C46-410C-90CE-A3C3546706D6}" type="presParOf" srcId="{12AFBFFD-1C5F-4DAC-A682-B499445DF265}" destId="{59440C85-C036-421F-88EC-60D323007B85}" srcOrd="0" destOrd="0" presId="urn:microsoft.com/office/officeart/2008/layout/VerticalCurvedList"/>
    <dgm:cxn modelId="{9F58D2BB-3903-41E8-BDC0-5CEA69238B06}" type="presParOf" srcId="{59440C85-C036-421F-88EC-60D323007B85}" destId="{C90E54EC-78A0-41FD-8A9B-C28C91D8FA48}" srcOrd="0" destOrd="0" presId="urn:microsoft.com/office/officeart/2008/layout/VerticalCurvedList"/>
    <dgm:cxn modelId="{DAB29392-4CB8-481F-AD39-1DB788C16631}" type="presParOf" srcId="{C90E54EC-78A0-41FD-8A9B-C28C91D8FA48}" destId="{4CACD6FC-EDB9-4DE7-835C-AE0AB71C5A06}" srcOrd="0" destOrd="0" presId="urn:microsoft.com/office/officeart/2008/layout/VerticalCurvedList"/>
    <dgm:cxn modelId="{73C54818-D622-44A8-B0DB-3CCD052ED22B}" type="presParOf" srcId="{C90E54EC-78A0-41FD-8A9B-C28C91D8FA48}" destId="{E61BDD78-FFD5-4EA3-8558-719691E250E3}" srcOrd="1" destOrd="0" presId="urn:microsoft.com/office/officeart/2008/layout/VerticalCurvedList"/>
    <dgm:cxn modelId="{BDE763F1-B0AC-4829-90FA-2E4C5E1F3C77}" type="presParOf" srcId="{C90E54EC-78A0-41FD-8A9B-C28C91D8FA48}" destId="{8415BD8E-1041-4BBF-89E6-5B86B8726F9B}" srcOrd="2" destOrd="0" presId="urn:microsoft.com/office/officeart/2008/layout/VerticalCurvedList"/>
    <dgm:cxn modelId="{D95245E3-CD39-4F3A-A5C3-320F4D86EB00}" type="presParOf" srcId="{C90E54EC-78A0-41FD-8A9B-C28C91D8FA48}" destId="{FBBC58F8-0CDF-4389-8591-CEF8443518B4}" srcOrd="3" destOrd="0" presId="urn:microsoft.com/office/officeart/2008/layout/VerticalCurvedList"/>
    <dgm:cxn modelId="{A34A86A1-014E-4466-84F6-7A0A283B7477}" type="presParOf" srcId="{59440C85-C036-421F-88EC-60D323007B85}" destId="{8DE500D9-4509-41EF-9DBF-6A641B070CB2}" srcOrd="1" destOrd="0" presId="urn:microsoft.com/office/officeart/2008/layout/VerticalCurvedList"/>
    <dgm:cxn modelId="{2478DD97-7BEE-401E-BF0D-50F2992540AD}" type="presParOf" srcId="{59440C85-C036-421F-88EC-60D323007B85}" destId="{D021BE2D-24DB-4CF9-9E94-11427F8BA411}" srcOrd="2" destOrd="0" presId="urn:microsoft.com/office/officeart/2008/layout/VerticalCurvedList"/>
    <dgm:cxn modelId="{BF8E8BF2-4E75-440B-9229-BD9A705BABE5}" type="presParOf" srcId="{D021BE2D-24DB-4CF9-9E94-11427F8BA411}" destId="{E1ABE367-8077-4FB1-8C5D-211A35EE6029}" srcOrd="0" destOrd="0" presId="urn:microsoft.com/office/officeart/2008/layout/VerticalCurvedList"/>
    <dgm:cxn modelId="{075575AA-1ED5-449E-9859-0729070E99A2}" type="presParOf" srcId="{59440C85-C036-421F-88EC-60D323007B85}" destId="{807510E6-E765-401C-96C3-414BDA5E3CB8}" srcOrd="3" destOrd="0" presId="urn:microsoft.com/office/officeart/2008/layout/VerticalCurvedList"/>
    <dgm:cxn modelId="{0C5230BB-0715-42E3-9F22-B495F98BD38F}" type="presParOf" srcId="{59440C85-C036-421F-88EC-60D323007B85}" destId="{CFC78D17-3019-4FEA-AAD1-73D807DE6530}" srcOrd="4" destOrd="0" presId="urn:microsoft.com/office/officeart/2008/layout/VerticalCurvedList"/>
    <dgm:cxn modelId="{1BA3C871-AA32-4841-B40B-1F080822C01E}" type="presParOf" srcId="{CFC78D17-3019-4FEA-AAD1-73D807DE6530}" destId="{F2A23874-C721-4628-97FB-2DDB7B8072CC}" srcOrd="0" destOrd="0" presId="urn:microsoft.com/office/officeart/2008/layout/VerticalCurvedList"/>
    <dgm:cxn modelId="{38FF3CB2-3A49-45AD-9CA5-22966745C640}" type="presParOf" srcId="{59440C85-C036-421F-88EC-60D323007B85}" destId="{7E4C8709-18A1-4818-A59B-B8B5F89DA96D}" srcOrd="5" destOrd="0" presId="urn:microsoft.com/office/officeart/2008/layout/VerticalCurvedList"/>
    <dgm:cxn modelId="{C4A9F0B9-0AA8-4C05-9AC6-AB4B6AFB0B2F}" type="presParOf" srcId="{59440C85-C036-421F-88EC-60D323007B85}" destId="{0DB6BE4E-05DF-49DC-9A93-B27B9A1D34F3}" srcOrd="6" destOrd="0" presId="urn:microsoft.com/office/officeart/2008/layout/VerticalCurvedList"/>
    <dgm:cxn modelId="{BD3DF103-70F7-4D6E-864B-E5EDD8EF9BAD}" type="presParOf" srcId="{0DB6BE4E-05DF-49DC-9A93-B27B9A1D34F3}" destId="{8FC2868F-E9FC-412B-BE9C-49E44CA45817}" srcOrd="0" destOrd="0" presId="urn:microsoft.com/office/officeart/2008/layout/VerticalCurvedList"/>
    <dgm:cxn modelId="{08D1A43C-329E-4B53-B966-41DA427ED009}" type="presParOf" srcId="{59440C85-C036-421F-88EC-60D323007B85}" destId="{59D97D4F-9120-47AC-BB21-FA94833659C5}" srcOrd="7" destOrd="0" presId="urn:microsoft.com/office/officeart/2008/layout/VerticalCurvedList"/>
    <dgm:cxn modelId="{6C0AB6EC-0B85-4A86-8A00-CC351AD10A5A}" type="presParOf" srcId="{59440C85-C036-421F-88EC-60D323007B85}" destId="{9C2E9E9F-D3FD-408D-9668-76196835A181}" srcOrd="8" destOrd="0" presId="urn:microsoft.com/office/officeart/2008/layout/VerticalCurvedList"/>
    <dgm:cxn modelId="{C80F7E27-D241-454B-B485-2F65B1EAFB98}" type="presParOf" srcId="{9C2E9E9F-D3FD-408D-9668-76196835A181}" destId="{0B5283E7-D11A-46B3-A18D-165A649689EE}" srcOrd="0" destOrd="0" presId="urn:microsoft.com/office/officeart/2008/layout/VerticalCurvedList"/>
    <dgm:cxn modelId="{CC4A4FDF-ED56-40DD-98D3-8CC91C30B813}" type="presParOf" srcId="{59440C85-C036-421F-88EC-60D323007B85}" destId="{51109574-B1E6-4500-910C-CA51A5386D26}" srcOrd="9" destOrd="0" presId="urn:microsoft.com/office/officeart/2008/layout/VerticalCurvedList"/>
    <dgm:cxn modelId="{3FDB9B75-0CDB-476C-A194-B0ECD0148C04}" type="presParOf" srcId="{59440C85-C036-421F-88EC-60D323007B85}" destId="{FCF38FA9-512E-4144-9B04-5BA91F45DB4A}" srcOrd="10" destOrd="0" presId="urn:microsoft.com/office/officeart/2008/layout/VerticalCurvedList"/>
    <dgm:cxn modelId="{E6F85453-EA7E-4066-AB4A-98DEAF7C4F07}" type="presParOf" srcId="{FCF38FA9-512E-4144-9B04-5BA91F45DB4A}" destId="{56A8302A-CE4F-4ABB-849F-DC07547FB72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FE413A4-9F11-4906-8156-EA7D144A9A2D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2A2E98E-9008-4D7A-A8C1-42E0119B446F}">
      <dgm:prSet phldrT="[Text]"/>
      <dgm:spPr/>
      <dgm:t>
        <a:bodyPr/>
        <a:lstStyle/>
        <a:p>
          <a:r>
            <a:rPr lang="vi-VN" dirty="0"/>
            <a:t>+ Class MysTack</a:t>
          </a:r>
          <a:endParaRPr lang="en-US" dirty="0"/>
        </a:p>
      </dgm:t>
    </dgm:pt>
    <dgm:pt modelId="{FECFBCA4-C2C4-47D6-8BE5-1977151E2B27}" type="parTrans" cxnId="{AA6BC30A-0529-4123-9C7F-045AEC823288}">
      <dgm:prSet/>
      <dgm:spPr/>
      <dgm:t>
        <a:bodyPr/>
        <a:lstStyle/>
        <a:p>
          <a:endParaRPr lang="en-US"/>
        </a:p>
      </dgm:t>
    </dgm:pt>
    <dgm:pt modelId="{5F788ED9-F048-4208-AC98-404A11BF8843}" type="sibTrans" cxnId="{AA6BC30A-0529-4123-9C7F-045AEC823288}">
      <dgm:prSet/>
      <dgm:spPr/>
      <dgm:t>
        <a:bodyPr/>
        <a:lstStyle/>
        <a:p>
          <a:endParaRPr lang="en-US"/>
        </a:p>
      </dgm:t>
    </dgm:pt>
    <dgm:pt modelId="{CB76742F-097C-4FF4-A582-9C6A93BF72A8}">
      <dgm:prSet/>
      <dgm:spPr/>
      <dgm:t>
        <a:bodyPr/>
        <a:lstStyle/>
        <a:p>
          <a:r>
            <a:rPr lang="en-US" dirty="0"/>
            <a:t>+  Class Player</a:t>
          </a:r>
        </a:p>
      </dgm:t>
    </dgm:pt>
    <dgm:pt modelId="{80A82E41-1E0D-401A-8459-1C722493B0FE}" type="parTrans" cxnId="{180A8F89-CEA6-4300-AFB9-26B7DC5D2010}">
      <dgm:prSet/>
      <dgm:spPr/>
      <dgm:t>
        <a:bodyPr/>
        <a:lstStyle/>
        <a:p>
          <a:endParaRPr lang="en-US"/>
        </a:p>
      </dgm:t>
    </dgm:pt>
    <dgm:pt modelId="{74251B77-2DB4-4D8F-A635-C1A44B82F0F8}" type="sibTrans" cxnId="{180A8F89-CEA6-4300-AFB9-26B7DC5D2010}">
      <dgm:prSet/>
      <dgm:spPr/>
      <dgm:t>
        <a:bodyPr/>
        <a:lstStyle/>
        <a:p>
          <a:endParaRPr lang="en-US"/>
        </a:p>
      </dgm:t>
    </dgm:pt>
    <dgm:pt modelId="{69C08442-730F-4AD9-952A-FDA8D09FBC22}">
      <dgm:prSet/>
      <dgm:spPr/>
      <dgm:t>
        <a:bodyPr/>
        <a:lstStyle/>
        <a:p>
          <a:r>
            <a:rPr lang="en-US" dirty="0"/>
            <a:t>+ Class </a:t>
          </a:r>
          <a:r>
            <a:rPr lang="en-US" dirty="0" err="1"/>
            <a:t>XuLyBanCo</a:t>
          </a:r>
          <a:endParaRPr lang="en-US" dirty="0"/>
        </a:p>
      </dgm:t>
    </dgm:pt>
    <dgm:pt modelId="{CC59F64A-C86D-4650-89A4-565144AE6DD9}" type="parTrans" cxnId="{01ACBF8D-82E3-44A1-AA26-D9C7F60DA6C4}">
      <dgm:prSet/>
      <dgm:spPr/>
      <dgm:t>
        <a:bodyPr/>
        <a:lstStyle/>
        <a:p>
          <a:endParaRPr lang="en-US"/>
        </a:p>
      </dgm:t>
    </dgm:pt>
    <dgm:pt modelId="{75CA8B5A-80AF-4B2B-A3D5-39D5D7AE792C}" type="sibTrans" cxnId="{01ACBF8D-82E3-44A1-AA26-D9C7F60DA6C4}">
      <dgm:prSet/>
      <dgm:spPr/>
      <dgm:t>
        <a:bodyPr/>
        <a:lstStyle/>
        <a:p>
          <a:endParaRPr lang="en-US"/>
        </a:p>
      </dgm:t>
    </dgm:pt>
    <dgm:pt modelId="{234E3632-B77F-44C6-BE82-C240A1BAED57}">
      <dgm:prSet/>
      <dgm:spPr/>
      <dgm:t>
        <a:bodyPr/>
        <a:lstStyle/>
        <a:p>
          <a:r>
            <a:rPr lang="en-US" dirty="0"/>
            <a:t>+ Class Cons</a:t>
          </a:r>
        </a:p>
      </dgm:t>
    </dgm:pt>
    <dgm:pt modelId="{B3E6ED50-9AD9-4574-8AA3-41DD0E63F848}" type="parTrans" cxnId="{F3498F79-4F18-4A6E-A611-53BF3D609D04}">
      <dgm:prSet/>
      <dgm:spPr/>
      <dgm:t>
        <a:bodyPr/>
        <a:lstStyle/>
        <a:p>
          <a:endParaRPr lang="en-US"/>
        </a:p>
      </dgm:t>
    </dgm:pt>
    <dgm:pt modelId="{5420F0E6-423E-4364-B33E-26C30E7620A0}" type="sibTrans" cxnId="{F3498F79-4F18-4A6E-A611-53BF3D609D04}">
      <dgm:prSet/>
      <dgm:spPr/>
      <dgm:t>
        <a:bodyPr/>
        <a:lstStyle/>
        <a:p>
          <a:endParaRPr lang="en-US"/>
        </a:p>
      </dgm:t>
    </dgm:pt>
    <dgm:pt modelId="{DB9A8AEC-C457-4A5A-A768-530F81EA5F8A}">
      <dgm:prSet/>
      <dgm:spPr/>
      <dgm:t>
        <a:bodyPr/>
        <a:lstStyle/>
        <a:p>
          <a:r>
            <a:rPr lang="en-US" dirty="0"/>
            <a:t>+ Class Program</a:t>
          </a:r>
        </a:p>
      </dgm:t>
    </dgm:pt>
    <dgm:pt modelId="{F4F61218-B818-4DB4-8BD4-0A05411A1123}" type="parTrans" cxnId="{AAA501EC-EF90-4BD6-AA24-C9CFAD7E321E}">
      <dgm:prSet/>
      <dgm:spPr/>
      <dgm:t>
        <a:bodyPr/>
        <a:lstStyle/>
        <a:p>
          <a:endParaRPr lang="en-US"/>
        </a:p>
      </dgm:t>
    </dgm:pt>
    <dgm:pt modelId="{09326E01-7870-4D3C-9BB5-E457C3E54968}" type="sibTrans" cxnId="{AAA501EC-EF90-4BD6-AA24-C9CFAD7E321E}">
      <dgm:prSet/>
      <dgm:spPr/>
      <dgm:t>
        <a:bodyPr/>
        <a:lstStyle/>
        <a:p>
          <a:endParaRPr lang="en-US"/>
        </a:p>
      </dgm:t>
    </dgm:pt>
    <dgm:pt modelId="{815E261A-788A-400F-BBB3-B13AEDA05A88}" type="pres">
      <dgm:prSet presAssocID="{3FE413A4-9F11-4906-8156-EA7D144A9A2D}" presName="Name0" presStyleCnt="0">
        <dgm:presLayoutVars>
          <dgm:chMax val="7"/>
          <dgm:chPref val="7"/>
          <dgm:dir/>
        </dgm:presLayoutVars>
      </dgm:prSet>
      <dgm:spPr/>
    </dgm:pt>
    <dgm:pt modelId="{5CCBB86F-327A-4B23-95BB-2FB27FB44CA5}" type="pres">
      <dgm:prSet presAssocID="{3FE413A4-9F11-4906-8156-EA7D144A9A2D}" presName="Name1" presStyleCnt="0"/>
      <dgm:spPr/>
    </dgm:pt>
    <dgm:pt modelId="{C73177C8-5383-48B5-85DF-2CAF07BFBB58}" type="pres">
      <dgm:prSet presAssocID="{3FE413A4-9F11-4906-8156-EA7D144A9A2D}" presName="cycle" presStyleCnt="0"/>
      <dgm:spPr/>
    </dgm:pt>
    <dgm:pt modelId="{BD63F668-049C-48D8-B419-26A6771CE4BF}" type="pres">
      <dgm:prSet presAssocID="{3FE413A4-9F11-4906-8156-EA7D144A9A2D}" presName="srcNode" presStyleLbl="node1" presStyleIdx="0" presStyleCnt="5"/>
      <dgm:spPr/>
    </dgm:pt>
    <dgm:pt modelId="{3B35A3BF-865A-48DC-A05B-4CDAF75B9DD3}" type="pres">
      <dgm:prSet presAssocID="{3FE413A4-9F11-4906-8156-EA7D144A9A2D}" presName="conn" presStyleLbl="parChTrans1D2" presStyleIdx="0" presStyleCnt="1"/>
      <dgm:spPr/>
    </dgm:pt>
    <dgm:pt modelId="{2B39BD52-5835-4C04-8604-2629B9FFF3AA}" type="pres">
      <dgm:prSet presAssocID="{3FE413A4-9F11-4906-8156-EA7D144A9A2D}" presName="extraNode" presStyleLbl="node1" presStyleIdx="0" presStyleCnt="5"/>
      <dgm:spPr/>
    </dgm:pt>
    <dgm:pt modelId="{C1FCED4B-466C-4BE6-AFA9-90E4278779F6}" type="pres">
      <dgm:prSet presAssocID="{3FE413A4-9F11-4906-8156-EA7D144A9A2D}" presName="dstNode" presStyleLbl="node1" presStyleIdx="0" presStyleCnt="5"/>
      <dgm:spPr/>
    </dgm:pt>
    <dgm:pt modelId="{E38246A9-96CB-473A-87DF-AC4837D7792C}" type="pres">
      <dgm:prSet presAssocID="{72A2E98E-9008-4D7A-A8C1-42E0119B446F}" presName="text_1" presStyleLbl="node1" presStyleIdx="0" presStyleCnt="5">
        <dgm:presLayoutVars>
          <dgm:bulletEnabled val="1"/>
        </dgm:presLayoutVars>
      </dgm:prSet>
      <dgm:spPr/>
    </dgm:pt>
    <dgm:pt modelId="{77425D2E-540D-4AE8-8E10-773DD6603208}" type="pres">
      <dgm:prSet presAssocID="{72A2E98E-9008-4D7A-A8C1-42E0119B446F}" presName="accent_1" presStyleCnt="0"/>
      <dgm:spPr/>
    </dgm:pt>
    <dgm:pt modelId="{7F3E34EB-E050-41BD-A68F-32CF678BFB51}" type="pres">
      <dgm:prSet presAssocID="{72A2E98E-9008-4D7A-A8C1-42E0119B446F}" presName="accentRepeatNode" presStyleLbl="solidFgAcc1" presStyleIdx="0" presStyleCnt="5"/>
      <dgm:spPr/>
    </dgm:pt>
    <dgm:pt modelId="{66107057-2F64-442E-8B2B-5A83D8993918}" type="pres">
      <dgm:prSet presAssocID="{CB76742F-097C-4FF4-A582-9C6A93BF72A8}" presName="text_2" presStyleLbl="node1" presStyleIdx="1" presStyleCnt="5">
        <dgm:presLayoutVars>
          <dgm:bulletEnabled val="1"/>
        </dgm:presLayoutVars>
      </dgm:prSet>
      <dgm:spPr/>
    </dgm:pt>
    <dgm:pt modelId="{89FBF639-A586-4C57-BF6D-FFE8B2B04BB7}" type="pres">
      <dgm:prSet presAssocID="{CB76742F-097C-4FF4-A582-9C6A93BF72A8}" presName="accent_2" presStyleCnt="0"/>
      <dgm:spPr/>
    </dgm:pt>
    <dgm:pt modelId="{189BBFB1-E06B-408A-8BDA-6076C13CBF73}" type="pres">
      <dgm:prSet presAssocID="{CB76742F-097C-4FF4-A582-9C6A93BF72A8}" presName="accentRepeatNode" presStyleLbl="solidFgAcc1" presStyleIdx="1" presStyleCnt="5"/>
      <dgm:spPr/>
    </dgm:pt>
    <dgm:pt modelId="{395837AD-5B09-42FC-9F28-D42EB30ABE8E}" type="pres">
      <dgm:prSet presAssocID="{69C08442-730F-4AD9-952A-FDA8D09FBC22}" presName="text_3" presStyleLbl="node1" presStyleIdx="2" presStyleCnt="5">
        <dgm:presLayoutVars>
          <dgm:bulletEnabled val="1"/>
        </dgm:presLayoutVars>
      </dgm:prSet>
      <dgm:spPr/>
    </dgm:pt>
    <dgm:pt modelId="{190EFF1F-84CC-4779-A58F-2B8472C8359C}" type="pres">
      <dgm:prSet presAssocID="{69C08442-730F-4AD9-952A-FDA8D09FBC22}" presName="accent_3" presStyleCnt="0"/>
      <dgm:spPr/>
    </dgm:pt>
    <dgm:pt modelId="{5C21CA67-B9A9-428A-A7AF-3E4D81FE4ECE}" type="pres">
      <dgm:prSet presAssocID="{69C08442-730F-4AD9-952A-FDA8D09FBC22}" presName="accentRepeatNode" presStyleLbl="solidFgAcc1" presStyleIdx="2" presStyleCnt="5"/>
      <dgm:spPr/>
    </dgm:pt>
    <dgm:pt modelId="{23FA119A-7B8B-4F15-8C79-5C25767C3110}" type="pres">
      <dgm:prSet presAssocID="{234E3632-B77F-44C6-BE82-C240A1BAED57}" presName="text_4" presStyleLbl="node1" presStyleIdx="3" presStyleCnt="5">
        <dgm:presLayoutVars>
          <dgm:bulletEnabled val="1"/>
        </dgm:presLayoutVars>
      </dgm:prSet>
      <dgm:spPr/>
    </dgm:pt>
    <dgm:pt modelId="{3F700A80-1834-4C25-9731-394EA07C0BAC}" type="pres">
      <dgm:prSet presAssocID="{234E3632-B77F-44C6-BE82-C240A1BAED57}" presName="accent_4" presStyleCnt="0"/>
      <dgm:spPr/>
    </dgm:pt>
    <dgm:pt modelId="{E31E9712-5573-41DA-BD5E-24E7EF326FA1}" type="pres">
      <dgm:prSet presAssocID="{234E3632-B77F-44C6-BE82-C240A1BAED57}" presName="accentRepeatNode" presStyleLbl="solidFgAcc1" presStyleIdx="3" presStyleCnt="5"/>
      <dgm:spPr/>
    </dgm:pt>
    <dgm:pt modelId="{9CA1E1E4-3FB6-4FAC-A2CB-129ECC930926}" type="pres">
      <dgm:prSet presAssocID="{DB9A8AEC-C457-4A5A-A768-530F81EA5F8A}" presName="text_5" presStyleLbl="node1" presStyleIdx="4" presStyleCnt="5">
        <dgm:presLayoutVars>
          <dgm:bulletEnabled val="1"/>
        </dgm:presLayoutVars>
      </dgm:prSet>
      <dgm:spPr/>
    </dgm:pt>
    <dgm:pt modelId="{3A8340DD-82D8-4678-89EC-6A05CA439F8B}" type="pres">
      <dgm:prSet presAssocID="{DB9A8AEC-C457-4A5A-A768-530F81EA5F8A}" presName="accent_5" presStyleCnt="0"/>
      <dgm:spPr/>
    </dgm:pt>
    <dgm:pt modelId="{FD59F5EB-5EDE-4DC1-9F61-B04D53B9B8F2}" type="pres">
      <dgm:prSet presAssocID="{DB9A8AEC-C457-4A5A-A768-530F81EA5F8A}" presName="accentRepeatNode" presStyleLbl="solidFgAcc1" presStyleIdx="4" presStyleCnt="5"/>
      <dgm:spPr/>
    </dgm:pt>
  </dgm:ptLst>
  <dgm:cxnLst>
    <dgm:cxn modelId="{AA6BC30A-0529-4123-9C7F-045AEC823288}" srcId="{3FE413A4-9F11-4906-8156-EA7D144A9A2D}" destId="{72A2E98E-9008-4D7A-A8C1-42E0119B446F}" srcOrd="0" destOrd="0" parTransId="{FECFBCA4-C2C4-47D6-8BE5-1977151E2B27}" sibTransId="{5F788ED9-F048-4208-AC98-404A11BF8843}"/>
    <dgm:cxn modelId="{27BDAE66-9733-4D98-915B-5F7AF26391C4}" type="presOf" srcId="{3FE413A4-9F11-4906-8156-EA7D144A9A2D}" destId="{815E261A-788A-400F-BBB3-B13AEDA05A88}" srcOrd="0" destOrd="0" presId="urn:microsoft.com/office/officeart/2008/layout/VerticalCurvedList"/>
    <dgm:cxn modelId="{9CECA252-5BF6-41EA-893B-56087EA9F02E}" type="presOf" srcId="{5F788ED9-F048-4208-AC98-404A11BF8843}" destId="{3B35A3BF-865A-48DC-A05B-4CDAF75B9DD3}" srcOrd="0" destOrd="0" presId="urn:microsoft.com/office/officeart/2008/layout/VerticalCurvedList"/>
    <dgm:cxn modelId="{F3498F79-4F18-4A6E-A611-53BF3D609D04}" srcId="{3FE413A4-9F11-4906-8156-EA7D144A9A2D}" destId="{234E3632-B77F-44C6-BE82-C240A1BAED57}" srcOrd="3" destOrd="0" parTransId="{B3E6ED50-9AD9-4574-8AA3-41DD0E63F848}" sibTransId="{5420F0E6-423E-4364-B33E-26C30E7620A0}"/>
    <dgm:cxn modelId="{EE7B9284-F55E-4E38-AB0D-81E86B636E8E}" type="presOf" srcId="{DB9A8AEC-C457-4A5A-A768-530F81EA5F8A}" destId="{9CA1E1E4-3FB6-4FAC-A2CB-129ECC930926}" srcOrd="0" destOrd="0" presId="urn:microsoft.com/office/officeart/2008/layout/VerticalCurvedList"/>
    <dgm:cxn modelId="{180A8F89-CEA6-4300-AFB9-26B7DC5D2010}" srcId="{3FE413A4-9F11-4906-8156-EA7D144A9A2D}" destId="{CB76742F-097C-4FF4-A582-9C6A93BF72A8}" srcOrd="1" destOrd="0" parTransId="{80A82E41-1E0D-401A-8459-1C722493B0FE}" sibTransId="{74251B77-2DB4-4D8F-A635-C1A44B82F0F8}"/>
    <dgm:cxn modelId="{01ACBF8D-82E3-44A1-AA26-D9C7F60DA6C4}" srcId="{3FE413A4-9F11-4906-8156-EA7D144A9A2D}" destId="{69C08442-730F-4AD9-952A-FDA8D09FBC22}" srcOrd="2" destOrd="0" parTransId="{CC59F64A-C86D-4650-89A4-565144AE6DD9}" sibTransId="{75CA8B5A-80AF-4B2B-A3D5-39D5D7AE792C}"/>
    <dgm:cxn modelId="{CB446996-6EE4-4021-9AD5-6B2670BC0395}" type="presOf" srcId="{72A2E98E-9008-4D7A-A8C1-42E0119B446F}" destId="{E38246A9-96CB-473A-87DF-AC4837D7792C}" srcOrd="0" destOrd="0" presId="urn:microsoft.com/office/officeart/2008/layout/VerticalCurvedList"/>
    <dgm:cxn modelId="{C4DAA5B6-2A83-4D08-A85A-5211B207CF26}" type="presOf" srcId="{CB76742F-097C-4FF4-A582-9C6A93BF72A8}" destId="{66107057-2F64-442E-8B2B-5A83D8993918}" srcOrd="0" destOrd="0" presId="urn:microsoft.com/office/officeart/2008/layout/VerticalCurvedList"/>
    <dgm:cxn modelId="{9C11EED3-148E-463A-A7DE-58041CCDFA5F}" type="presOf" srcId="{234E3632-B77F-44C6-BE82-C240A1BAED57}" destId="{23FA119A-7B8B-4F15-8C79-5C25767C3110}" srcOrd="0" destOrd="0" presId="urn:microsoft.com/office/officeart/2008/layout/VerticalCurvedList"/>
    <dgm:cxn modelId="{AAA501EC-EF90-4BD6-AA24-C9CFAD7E321E}" srcId="{3FE413A4-9F11-4906-8156-EA7D144A9A2D}" destId="{DB9A8AEC-C457-4A5A-A768-530F81EA5F8A}" srcOrd="4" destOrd="0" parTransId="{F4F61218-B818-4DB4-8BD4-0A05411A1123}" sibTransId="{09326E01-7870-4D3C-9BB5-E457C3E54968}"/>
    <dgm:cxn modelId="{81D686FB-9801-4797-9B24-4A1C15FEC897}" type="presOf" srcId="{69C08442-730F-4AD9-952A-FDA8D09FBC22}" destId="{395837AD-5B09-42FC-9F28-D42EB30ABE8E}" srcOrd="0" destOrd="0" presId="urn:microsoft.com/office/officeart/2008/layout/VerticalCurvedList"/>
    <dgm:cxn modelId="{C10574B6-6105-4B8D-883D-12EF3B147A3C}" type="presParOf" srcId="{815E261A-788A-400F-BBB3-B13AEDA05A88}" destId="{5CCBB86F-327A-4B23-95BB-2FB27FB44CA5}" srcOrd="0" destOrd="0" presId="urn:microsoft.com/office/officeart/2008/layout/VerticalCurvedList"/>
    <dgm:cxn modelId="{47939D94-ECBB-4817-8DC5-A17BDECF16E5}" type="presParOf" srcId="{5CCBB86F-327A-4B23-95BB-2FB27FB44CA5}" destId="{C73177C8-5383-48B5-85DF-2CAF07BFBB58}" srcOrd="0" destOrd="0" presId="urn:microsoft.com/office/officeart/2008/layout/VerticalCurvedList"/>
    <dgm:cxn modelId="{BF65CC83-43DA-4DFF-A70B-220518B9C6D1}" type="presParOf" srcId="{C73177C8-5383-48B5-85DF-2CAF07BFBB58}" destId="{BD63F668-049C-48D8-B419-26A6771CE4BF}" srcOrd="0" destOrd="0" presId="urn:microsoft.com/office/officeart/2008/layout/VerticalCurvedList"/>
    <dgm:cxn modelId="{771514CF-1ED7-4E6C-9C7F-341286270D8F}" type="presParOf" srcId="{C73177C8-5383-48B5-85DF-2CAF07BFBB58}" destId="{3B35A3BF-865A-48DC-A05B-4CDAF75B9DD3}" srcOrd="1" destOrd="0" presId="urn:microsoft.com/office/officeart/2008/layout/VerticalCurvedList"/>
    <dgm:cxn modelId="{82FF766E-ED45-46F0-8608-40116E426BD8}" type="presParOf" srcId="{C73177C8-5383-48B5-85DF-2CAF07BFBB58}" destId="{2B39BD52-5835-4C04-8604-2629B9FFF3AA}" srcOrd="2" destOrd="0" presId="urn:microsoft.com/office/officeart/2008/layout/VerticalCurvedList"/>
    <dgm:cxn modelId="{1A631C56-A23B-4F41-A949-DF9FC1B7DDCC}" type="presParOf" srcId="{C73177C8-5383-48B5-85DF-2CAF07BFBB58}" destId="{C1FCED4B-466C-4BE6-AFA9-90E4278779F6}" srcOrd="3" destOrd="0" presId="urn:microsoft.com/office/officeart/2008/layout/VerticalCurvedList"/>
    <dgm:cxn modelId="{AEC4CAEE-C8C0-4C64-AF68-638CF76D6ACD}" type="presParOf" srcId="{5CCBB86F-327A-4B23-95BB-2FB27FB44CA5}" destId="{E38246A9-96CB-473A-87DF-AC4837D7792C}" srcOrd="1" destOrd="0" presId="urn:microsoft.com/office/officeart/2008/layout/VerticalCurvedList"/>
    <dgm:cxn modelId="{27471B34-4ADB-4CE5-A31B-5529FC7838FF}" type="presParOf" srcId="{5CCBB86F-327A-4B23-95BB-2FB27FB44CA5}" destId="{77425D2E-540D-4AE8-8E10-773DD6603208}" srcOrd="2" destOrd="0" presId="urn:microsoft.com/office/officeart/2008/layout/VerticalCurvedList"/>
    <dgm:cxn modelId="{14722FAF-CF8C-4E3F-8ACD-1C8A073BC7F7}" type="presParOf" srcId="{77425D2E-540D-4AE8-8E10-773DD6603208}" destId="{7F3E34EB-E050-41BD-A68F-32CF678BFB51}" srcOrd="0" destOrd="0" presId="urn:microsoft.com/office/officeart/2008/layout/VerticalCurvedList"/>
    <dgm:cxn modelId="{DF567292-0C3E-457E-9BE8-86AFDDE36E57}" type="presParOf" srcId="{5CCBB86F-327A-4B23-95BB-2FB27FB44CA5}" destId="{66107057-2F64-442E-8B2B-5A83D8993918}" srcOrd="3" destOrd="0" presId="urn:microsoft.com/office/officeart/2008/layout/VerticalCurvedList"/>
    <dgm:cxn modelId="{C4C2AF63-D16F-45EC-9801-5FA7AA786C37}" type="presParOf" srcId="{5CCBB86F-327A-4B23-95BB-2FB27FB44CA5}" destId="{89FBF639-A586-4C57-BF6D-FFE8B2B04BB7}" srcOrd="4" destOrd="0" presId="urn:microsoft.com/office/officeart/2008/layout/VerticalCurvedList"/>
    <dgm:cxn modelId="{094B1AC4-1151-4ED7-9513-0FBB2B3BDBFC}" type="presParOf" srcId="{89FBF639-A586-4C57-BF6D-FFE8B2B04BB7}" destId="{189BBFB1-E06B-408A-8BDA-6076C13CBF73}" srcOrd="0" destOrd="0" presId="urn:microsoft.com/office/officeart/2008/layout/VerticalCurvedList"/>
    <dgm:cxn modelId="{6E96DA30-7F42-4D3B-9B1B-68670F140550}" type="presParOf" srcId="{5CCBB86F-327A-4B23-95BB-2FB27FB44CA5}" destId="{395837AD-5B09-42FC-9F28-D42EB30ABE8E}" srcOrd="5" destOrd="0" presId="urn:microsoft.com/office/officeart/2008/layout/VerticalCurvedList"/>
    <dgm:cxn modelId="{046DBAC9-2CDB-4B14-87B2-482F09DB464B}" type="presParOf" srcId="{5CCBB86F-327A-4B23-95BB-2FB27FB44CA5}" destId="{190EFF1F-84CC-4779-A58F-2B8472C8359C}" srcOrd="6" destOrd="0" presId="urn:microsoft.com/office/officeart/2008/layout/VerticalCurvedList"/>
    <dgm:cxn modelId="{145139ED-68D0-415C-80A0-30851004D3AF}" type="presParOf" srcId="{190EFF1F-84CC-4779-A58F-2B8472C8359C}" destId="{5C21CA67-B9A9-428A-A7AF-3E4D81FE4ECE}" srcOrd="0" destOrd="0" presId="urn:microsoft.com/office/officeart/2008/layout/VerticalCurvedList"/>
    <dgm:cxn modelId="{D562D7FD-6C3F-4ECD-B8DD-A267CA93B736}" type="presParOf" srcId="{5CCBB86F-327A-4B23-95BB-2FB27FB44CA5}" destId="{23FA119A-7B8B-4F15-8C79-5C25767C3110}" srcOrd="7" destOrd="0" presId="urn:microsoft.com/office/officeart/2008/layout/VerticalCurvedList"/>
    <dgm:cxn modelId="{C6193C76-E805-46F4-8E6E-508C4AE4D067}" type="presParOf" srcId="{5CCBB86F-327A-4B23-95BB-2FB27FB44CA5}" destId="{3F700A80-1834-4C25-9731-394EA07C0BAC}" srcOrd="8" destOrd="0" presId="urn:microsoft.com/office/officeart/2008/layout/VerticalCurvedList"/>
    <dgm:cxn modelId="{A1994350-4BE9-4A02-B499-F75E454A95E3}" type="presParOf" srcId="{3F700A80-1834-4C25-9731-394EA07C0BAC}" destId="{E31E9712-5573-41DA-BD5E-24E7EF326FA1}" srcOrd="0" destOrd="0" presId="urn:microsoft.com/office/officeart/2008/layout/VerticalCurvedList"/>
    <dgm:cxn modelId="{B6037181-D9E8-497C-AC6C-11B2F795B80E}" type="presParOf" srcId="{5CCBB86F-327A-4B23-95BB-2FB27FB44CA5}" destId="{9CA1E1E4-3FB6-4FAC-A2CB-129ECC930926}" srcOrd="9" destOrd="0" presId="urn:microsoft.com/office/officeart/2008/layout/VerticalCurvedList"/>
    <dgm:cxn modelId="{85A25D74-6F7F-46AA-85BB-896A36678193}" type="presParOf" srcId="{5CCBB86F-327A-4B23-95BB-2FB27FB44CA5}" destId="{3A8340DD-82D8-4678-89EC-6A05CA439F8B}" srcOrd="10" destOrd="0" presId="urn:microsoft.com/office/officeart/2008/layout/VerticalCurvedList"/>
    <dgm:cxn modelId="{8E6FAC6A-82AC-40FE-827D-1EDADA9A54B1}" type="presParOf" srcId="{3A8340DD-82D8-4678-89EC-6A05CA439F8B}" destId="{FD59F5EB-5EDE-4DC1-9F61-B04D53B9B8F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1C40573-B4DF-4FE5-BA61-C1027C231795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F129496D-F3CC-492B-A28E-3A3A08CF35B9}">
      <dgm:prSet phldrT="[Text]"/>
      <dgm:spPr/>
      <dgm:t>
        <a:bodyPr/>
        <a:lstStyle/>
        <a:p>
          <a:r>
            <a:rPr lang="en-US" dirty="0" err="1"/>
            <a:t>Ưu</a:t>
          </a:r>
          <a:r>
            <a:rPr lang="en-US" dirty="0"/>
            <a:t> </a:t>
          </a:r>
          <a:r>
            <a:rPr lang="en-US" dirty="0" err="1"/>
            <a:t>điểm</a:t>
          </a:r>
          <a:endParaRPr lang="en-US" dirty="0"/>
        </a:p>
      </dgm:t>
    </dgm:pt>
    <dgm:pt modelId="{B457522A-455D-4B29-A402-076D90B3866F}" type="parTrans" cxnId="{B1185742-7754-4AD0-9274-2C1A9CE572D7}">
      <dgm:prSet/>
      <dgm:spPr/>
      <dgm:t>
        <a:bodyPr/>
        <a:lstStyle/>
        <a:p>
          <a:endParaRPr lang="en-US"/>
        </a:p>
      </dgm:t>
    </dgm:pt>
    <dgm:pt modelId="{15424BB4-526B-4D45-85FF-F1977DF53B32}" type="sibTrans" cxnId="{B1185742-7754-4AD0-9274-2C1A9CE572D7}">
      <dgm:prSet/>
      <dgm:spPr/>
      <dgm:t>
        <a:bodyPr/>
        <a:lstStyle/>
        <a:p>
          <a:endParaRPr lang="en-US"/>
        </a:p>
      </dgm:t>
    </dgm:pt>
    <dgm:pt modelId="{2D43064C-F723-4290-924B-9B8375A2EAA3}">
      <dgm:prSet phldrT="[Text]"/>
      <dgm:spPr/>
      <dgm:t>
        <a:bodyPr/>
        <a:lstStyle/>
        <a:p>
          <a:r>
            <a:rPr lang="en-US" dirty="0" err="1"/>
            <a:t>Nhược</a:t>
          </a:r>
          <a:r>
            <a:rPr lang="en-US" dirty="0"/>
            <a:t> </a:t>
          </a:r>
          <a:r>
            <a:rPr lang="en-US" dirty="0" err="1"/>
            <a:t>điểm</a:t>
          </a:r>
          <a:r>
            <a:rPr lang="en-US" dirty="0"/>
            <a:t> </a:t>
          </a:r>
        </a:p>
      </dgm:t>
    </dgm:pt>
    <dgm:pt modelId="{EC8A6C97-E5C5-43FB-BE64-8270530F9E58}" type="parTrans" cxnId="{CD8EA2EE-2E66-467D-B6C1-75E809440322}">
      <dgm:prSet/>
      <dgm:spPr/>
      <dgm:t>
        <a:bodyPr/>
        <a:lstStyle/>
        <a:p>
          <a:endParaRPr lang="en-US"/>
        </a:p>
      </dgm:t>
    </dgm:pt>
    <dgm:pt modelId="{8EE21E5A-8986-47FA-BEF2-C3EA004EC124}" type="sibTrans" cxnId="{CD8EA2EE-2E66-467D-B6C1-75E809440322}">
      <dgm:prSet/>
      <dgm:spPr/>
      <dgm:t>
        <a:bodyPr/>
        <a:lstStyle/>
        <a:p>
          <a:endParaRPr lang="en-US"/>
        </a:p>
      </dgm:t>
    </dgm:pt>
    <dgm:pt modelId="{A87E751F-E627-44FB-9FD9-F88B238211B5}">
      <dgm:prSet phldrT="[Text]"/>
      <dgm:spPr/>
      <dgm:t>
        <a:bodyPr/>
        <a:lstStyle/>
        <a:p>
          <a:r>
            <a:rPr lang="en-US" dirty="0" err="1"/>
            <a:t>Khắc</a:t>
          </a:r>
          <a:r>
            <a:rPr lang="en-US" dirty="0"/>
            <a:t> </a:t>
          </a:r>
          <a:r>
            <a:rPr lang="en-US" dirty="0" err="1"/>
            <a:t>phục</a:t>
          </a:r>
          <a:r>
            <a:rPr lang="en-US" dirty="0"/>
            <a:t> </a:t>
          </a:r>
        </a:p>
      </dgm:t>
    </dgm:pt>
    <dgm:pt modelId="{4CB60782-A5CD-4CFF-A2C7-E1E96D70475D}" type="parTrans" cxnId="{D038B806-0DF6-4030-95EA-4DDCD98A7E26}">
      <dgm:prSet/>
      <dgm:spPr/>
      <dgm:t>
        <a:bodyPr/>
        <a:lstStyle/>
        <a:p>
          <a:endParaRPr lang="en-US"/>
        </a:p>
      </dgm:t>
    </dgm:pt>
    <dgm:pt modelId="{3AC727A4-6F6A-4393-8FCF-AE9924AC754B}" type="sibTrans" cxnId="{D038B806-0DF6-4030-95EA-4DDCD98A7E26}">
      <dgm:prSet/>
      <dgm:spPr/>
      <dgm:t>
        <a:bodyPr/>
        <a:lstStyle/>
        <a:p>
          <a:endParaRPr lang="en-US"/>
        </a:p>
      </dgm:t>
    </dgm:pt>
    <dgm:pt modelId="{33BCE94E-E2F3-4390-90B2-4BCAB40C3870}" type="pres">
      <dgm:prSet presAssocID="{11C40573-B4DF-4FE5-BA61-C1027C231795}" presName="diagram" presStyleCnt="0">
        <dgm:presLayoutVars>
          <dgm:dir/>
          <dgm:animLvl val="lvl"/>
          <dgm:resizeHandles val="exact"/>
        </dgm:presLayoutVars>
      </dgm:prSet>
      <dgm:spPr/>
    </dgm:pt>
    <dgm:pt modelId="{666446EB-6C61-4181-8E39-3CA51562C972}" type="pres">
      <dgm:prSet presAssocID="{F129496D-F3CC-492B-A28E-3A3A08CF35B9}" presName="compNode" presStyleCnt="0"/>
      <dgm:spPr/>
    </dgm:pt>
    <dgm:pt modelId="{0B0D8539-7AF1-4A6C-B220-35AF3FDF9F91}" type="pres">
      <dgm:prSet presAssocID="{F129496D-F3CC-492B-A28E-3A3A08CF35B9}" presName="childRect" presStyleLbl="bgAcc1" presStyleIdx="0" presStyleCnt="3">
        <dgm:presLayoutVars>
          <dgm:bulletEnabled val="1"/>
        </dgm:presLayoutVars>
      </dgm:prSet>
      <dgm:spPr/>
    </dgm:pt>
    <dgm:pt modelId="{BD46A604-47E6-4100-B85C-D053429F5C78}" type="pres">
      <dgm:prSet presAssocID="{F129496D-F3CC-492B-A28E-3A3A08CF35B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3DC92B5-2C91-451B-A04B-0749D412061F}" type="pres">
      <dgm:prSet presAssocID="{F129496D-F3CC-492B-A28E-3A3A08CF35B9}" presName="parentRect" presStyleLbl="alignNode1" presStyleIdx="0" presStyleCnt="3"/>
      <dgm:spPr/>
    </dgm:pt>
    <dgm:pt modelId="{3F730892-A0F5-4ECB-84C0-1B466F6896D3}" type="pres">
      <dgm:prSet presAssocID="{F129496D-F3CC-492B-A28E-3A3A08CF35B9}" presName="adorn" presStyleLbl="fgAccFollow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854A667-5C79-4710-A1C7-D0A8A29C7275}" type="pres">
      <dgm:prSet presAssocID="{15424BB4-526B-4D45-85FF-F1977DF53B32}" presName="sibTrans" presStyleLbl="sibTrans2D1" presStyleIdx="0" presStyleCnt="0"/>
      <dgm:spPr/>
    </dgm:pt>
    <dgm:pt modelId="{E2C57CE7-AE17-46C2-9727-7B33250E9DA1}" type="pres">
      <dgm:prSet presAssocID="{2D43064C-F723-4290-924B-9B8375A2EAA3}" presName="compNode" presStyleCnt="0"/>
      <dgm:spPr/>
    </dgm:pt>
    <dgm:pt modelId="{D9091559-62A9-48E5-9E60-AC9CFE7E0B7F}" type="pres">
      <dgm:prSet presAssocID="{2D43064C-F723-4290-924B-9B8375A2EAA3}" presName="childRect" presStyleLbl="bgAcc1" presStyleIdx="1" presStyleCnt="3">
        <dgm:presLayoutVars>
          <dgm:bulletEnabled val="1"/>
        </dgm:presLayoutVars>
      </dgm:prSet>
      <dgm:spPr/>
    </dgm:pt>
    <dgm:pt modelId="{641051B9-8702-479F-9989-5240056F1715}" type="pres">
      <dgm:prSet presAssocID="{2D43064C-F723-4290-924B-9B8375A2EAA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F9B1753-B4E7-48E0-899A-1A2D88ED39D7}" type="pres">
      <dgm:prSet presAssocID="{2D43064C-F723-4290-924B-9B8375A2EAA3}" presName="parentRect" presStyleLbl="alignNode1" presStyleIdx="1" presStyleCnt="3"/>
      <dgm:spPr/>
    </dgm:pt>
    <dgm:pt modelId="{A19E573A-0C88-4CA9-8765-66F81E3B32AC}" type="pres">
      <dgm:prSet presAssocID="{2D43064C-F723-4290-924B-9B8375A2EAA3}" presName="adorn" presStyleLbl="fgAccFollow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ACC0717-CEC8-4E12-B00A-D5B1A2145D6C}" type="pres">
      <dgm:prSet presAssocID="{8EE21E5A-8986-47FA-BEF2-C3EA004EC124}" presName="sibTrans" presStyleLbl="sibTrans2D1" presStyleIdx="0" presStyleCnt="0"/>
      <dgm:spPr/>
    </dgm:pt>
    <dgm:pt modelId="{0870E591-49AB-49C7-9686-9532583CD3BF}" type="pres">
      <dgm:prSet presAssocID="{A87E751F-E627-44FB-9FD9-F88B238211B5}" presName="compNode" presStyleCnt="0"/>
      <dgm:spPr/>
    </dgm:pt>
    <dgm:pt modelId="{E77AFF06-A115-46D5-BC2E-3121A8375F75}" type="pres">
      <dgm:prSet presAssocID="{A87E751F-E627-44FB-9FD9-F88B238211B5}" presName="childRect" presStyleLbl="bgAcc1" presStyleIdx="2" presStyleCnt="3">
        <dgm:presLayoutVars>
          <dgm:bulletEnabled val="1"/>
        </dgm:presLayoutVars>
      </dgm:prSet>
      <dgm:spPr/>
    </dgm:pt>
    <dgm:pt modelId="{A75E4CF1-2E9B-4134-AF0B-DAB5C7DD4D90}" type="pres">
      <dgm:prSet presAssocID="{A87E751F-E627-44FB-9FD9-F88B238211B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7C2410B-68A6-46C0-A5B9-23C85FFEFB4B}" type="pres">
      <dgm:prSet presAssocID="{A87E751F-E627-44FB-9FD9-F88B238211B5}" presName="parentRect" presStyleLbl="alignNode1" presStyleIdx="2" presStyleCnt="3"/>
      <dgm:spPr/>
    </dgm:pt>
    <dgm:pt modelId="{3CFCD0DF-C75D-45B2-AF0D-3BAB6084710D}" type="pres">
      <dgm:prSet presAssocID="{A87E751F-E627-44FB-9FD9-F88B238211B5}" presName="adorn" presStyleLbl="fgAccFollowNod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D038B806-0DF6-4030-95EA-4DDCD98A7E26}" srcId="{11C40573-B4DF-4FE5-BA61-C1027C231795}" destId="{A87E751F-E627-44FB-9FD9-F88B238211B5}" srcOrd="2" destOrd="0" parTransId="{4CB60782-A5CD-4CFF-A2C7-E1E96D70475D}" sibTransId="{3AC727A4-6F6A-4393-8FCF-AE9924AC754B}"/>
    <dgm:cxn modelId="{FA8C5A0A-4431-4CB0-A98F-454E300465FD}" type="presOf" srcId="{11C40573-B4DF-4FE5-BA61-C1027C231795}" destId="{33BCE94E-E2F3-4390-90B2-4BCAB40C3870}" srcOrd="0" destOrd="0" presId="urn:microsoft.com/office/officeart/2005/8/layout/bList2"/>
    <dgm:cxn modelId="{3B36A20C-ED80-4225-A057-B799DFBEF014}" type="presOf" srcId="{2D43064C-F723-4290-924B-9B8375A2EAA3}" destId="{641051B9-8702-479F-9989-5240056F1715}" srcOrd="0" destOrd="0" presId="urn:microsoft.com/office/officeart/2005/8/layout/bList2"/>
    <dgm:cxn modelId="{BC4C2232-8653-44A7-88A1-FA9145979F54}" type="presOf" srcId="{8EE21E5A-8986-47FA-BEF2-C3EA004EC124}" destId="{5ACC0717-CEC8-4E12-B00A-D5B1A2145D6C}" srcOrd="0" destOrd="0" presId="urn:microsoft.com/office/officeart/2005/8/layout/bList2"/>
    <dgm:cxn modelId="{B1185742-7754-4AD0-9274-2C1A9CE572D7}" srcId="{11C40573-B4DF-4FE5-BA61-C1027C231795}" destId="{F129496D-F3CC-492B-A28E-3A3A08CF35B9}" srcOrd="0" destOrd="0" parTransId="{B457522A-455D-4B29-A402-076D90B3866F}" sibTransId="{15424BB4-526B-4D45-85FF-F1977DF53B32}"/>
    <dgm:cxn modelId="{DC4CBF72-81BE-43FD-88BE-E8A793FC1DB5}" type="presOf" srcId="{15424BB4-526B-4D45-85FF-F1977DF53B32}" destId="{9854A667-5C79-4710-A1C7-D0A8A29C7275}" srcOrd="0" destOrd="0" presId="urn:microsoft.com/office/officeart/2005/8/layout/bList2"/>
    <dgm:cxn modelId="{BAE83A86-301E-497B-A9CE-9B1B8FB5A7D2}" type="presOf" srcId="{F129496D-F3CC-492B-A28E-3A3A08CF35B9}" destId="{43DC92B5-2C91-451B-A04B-0749D412061F}" srcOrd="1" destOrd="0" presId="urn:microsoft.com/office/officeart/2005/8/layout/bList2"/>
    <dgm:cxn modelId="{150901AB-3454-4602-9038-B97F61940928}" type="presOf" srcId="{F129496D-F3CC-492B-A28E-3A3A08CF35B9}" destId="{BD46A604-47E6-4100-B85C-D053429F5C78}" srcOrd="0" destOrd="0" presId="urn:microsoft.com/office/officeart/2005/8/layout/bList2"/>
    <dgm:cxn modelId="{7DDD44AE-7E39-4464-B5AD-D5F4B8A05205}" type="presOf" srcId="{A87E751F-E627-44FB-9FD9-F88B238211B5}" destId="{A75E4CF1-2E9B-4134-AF0B-DAB5C7DD4D90}" srcOrd="0" destOrd="0" presId="urn:microsoft.com/office/officeart/2005/8/layout/bList2"/>
    <dgm:cxn modelId="{C9E405DA-6ACC-41ED-9024-5E7D84BE3767}" type="presOf" srcId="{A87E751F-E627-44FB-9FD9-F88B238211B5}" destId="{37C2410B-68A6-46C0-A5B9-23C85FFEFB4B}" srcOrd="1" destOrd="0" presId="urn:microsoft.com/office/officeart/2005/8/layout/bList2"/>
    <dgm:cxn modelId="{84D21DDC-3B88-472D-A30F-A318B61BAC94}" type="presOf" srcId="{2D43064C-F723-4290-924B-9B8375A2EAA3}" destId="{BF9B1753-B4E7-48E0-899A-1A2D88ED39D7}" srcOrd="1" destOrd="0" presId="urn:microsoft.com/office/officeart/2005/8/layout/bList2"/>
    <dgm:cxn modelId="{CD8EA2EE-2E66-467D-B6C1-75E809440322}" srcId="{11C40573-B4DF-4FE5-BA61-C1027C231795}" destId="{2D43064C-F723-4290-924B-9B8375A2EAA3}" srcOrd="1" destOrd="0" parTransId="{EC8A6C97-E5C5-43FB-BE64-8270530F9E58}" sibTransId="{8EE21E5A-8986-47FA-BEF2-C3EA004EC124}"/>
    <dgm:cxn modelId="{78FDDF81-A039-4E56-B6B2-C36277006471}" type="presParOf" srcId="{33BCE94E-E2F3-4390-90B2-4BCAB40C3870}" destId="{666446EB-6C61-4181-8E39-3CA51562C972}" srcOrd="0" destOrd="0" presId="urn:microsoft.com/office/officeart/2005/8/layout/bList2"/>
    <dgm:cxn modelId="{4C25B671-C646-41E2-A241-A77EDC8383D5}" type="presParOf" srcId="{666446EB-6C61-4181-8E39-3CA51562C972}" destId="{0B0D8539-7AF1-4A6C-B220-35AF3FDF9F91}" srcOrd="0" destOrd="0" presId="urn:microsoft.com/office/officeart/2005/8/layout/bList2"/>
    <dgm:cxn modelId="{7C088B1D-6AC3-46A4-9DBB-25D15007AF7D}" type="presParOf" srcId="{666446EB-6C61-4181-8E39-3CA51562C972}" destId="{BD46A604-47E6-4100-B85C-D053429F5C78}" srcOrd="1" destOrd="0" presId="urn:microsoft.com/office/officeart/2005/8/layout/bList2"/>
    <dgm:cxn modelId="{E5A5C396-C620-44D8-88A7-F883E48A1F4D}" type="presParOf" srcId="{666446EB-6C61-4181-8E39-3CA51562C972}" destId="{43DC92B5-2C91-451B-A04B-0749D412061F}" srcOrd="2" destOrd="0" presId="urn:microsoft.com/office/officeart/2005/8/layout/bList2"/>
    <dgm:cxn modelId="{4ED8FD42-4A30-4E4E-BD3B-0CCCEE05EA0F}" type="presParOf" srcId="{666446EB-6C61-4181-8E39-3CA51562C972}" destId="{3F730892-A0F5-4ECB-84C0-1B466F6896D3}" srcOrd="3" destOrd="0" presId="urn:microsoft.com/office/officeart/2005/8/layout/bList2"/>
    <dgm:cxn modelId="{0211FCAF-74C6-4396-A143-2B8589B7DF2B}" type="presParOf" srcId="{33BCE94E-E2F3-4390-90B2-4BCAB40C3870}" destId="{9854A667-5C79-4710-A1C7-D0A8A29C7275}" srcOrd="1" destOrd="0" presId="urn:microsoft.com/office/officeart/2005/8/layout/bList2"/>
    <dgm:cxn modelId="{F072E6C1-69FE-4EAD-9C9D-9DD6F326D8B6}" type="presParOf" srcId="{33BCE94E-E2F3-4390-90B2-4BCAB40C3870}" destId="{E2C57CE7-AE17-46C2-9727-7B33250E9DA1}" srcOrd="2" destOrd="0" presId="urn:microsoft.com/office/officeart/2005/8/layout/bList2"/>
    <dgm:cxn modelId="{78A9594E-BFB4-4AA6-86E8-F4437DA23C47}" type="presParOf" srcId="{E2C57CE7-AE17-46C2-9727-7B33250E9DA1}" destId="{D9091559-62A9-48E5-9E60-AC9CFE7E0B7F}" srcOrd="0" destOrd="0" presId="urn:microsoft.com/office/officeart/2005/8/layout/bList2"/>
    <dgm:cxn modelId="{402CCC13-B9FA-4923-BDF6-07B1ED5DF2AA}" type="presParOf" srcId="{E2C57CE7-AE17-46C2-9727-7B33250E9DA1}" destId="{641051B9-8702-479F-9989-5240056F1715}" srcOrd="1" destOrd="0" presId="urn:microsoft.com/office/officeart/2005/8/layout/bList2"/>
    <dgm:cxn modelId="{CF49E05D-584B-45EC-BAEA-D525454CAD12}" type="presParOf" srcId="{E2C57CE7-AE17-46C2-9727-7B33250E9DA1}" destId="{BF9B1753-B4E7-48E0-899A-1A2D88ED39D7}" srcOrd="2" destOrd="0" presId="urn:microsoft.com/office/officeart/2005/8/layout/bList2"/>
    <dgm:cxn modelId="{ADF77DD7-3016-4E59-AC4B-3E20E03EDF13}" type="presParOf" srcId="{E2C57CE7-AE17-46C2-9727-7B33250E9DA1}" destId="{A19E573A-0C88-4CA9-8765-66F81E3B32AC}" srcOrd="3" destOrd="0" presId="urn:microsoft.com/office/officeart/2005/8/layout/bList2"/>
    <dgm:cxn modelId="{97689B7D-C287-49E8-B94F-5A45F43289C8}" type="presParOf" srcId="{33BCE94E-E2F3-4390-90B2-4BCAB40C3870}" destId="{5ACC0717-CEC8-4E12-B00A-D5B1A2145D6C}" srcOrd="3" destOrd="0" presId="urn:microsoft.com/office/officeart/2005/8/layout/bList2"/>
    <dgm:cxn modelId="{7CDA4AAE-B01F-4A33-B139-90A0A3171951}" type="presParOf" srcId="{33BCE94E-E2F3-4390-90B2-4BCAB40C3870}" destId="{0870E591-49AB-49C7-9686-9532583CD3BF}" srcOrd="4" destOrd="0" presId="urn:microsoft.com/office/officeart/2005/8/layout/bList2"/>
    <dgm:cxn modelId="{940A43D8-0D0B-4776-AD7D-D57654EA3D53}" type="presParOf" srcId="{0870E591-49AB-49C7-9686-9532583CD3BF}" destId="{E77AFF06-A115-46D5-BC2E-3121A8375F75}" srcOrd="0" destOrd="0" presId="urn:microsoft.com/office/officeart/2005/8/layout/bList2"/>
    <dgm:cxn modelId="{E07357E2-B9F6-4F8F-9510-58A4BA797899}" type="presParOf" srcId="{0870E591-49AB-49C7-9686-9532583CD3BF}" destId="{A75E4CF1-2E9B-4134-AF0B-DAB5C7DD4D90}" srcOrd="1" destOrd="0" presId="urn:microsoft.com/office/officeart/2005/8/layout/bList2"/>
    <dgm:cxn modelId="{ECC20B20-285C-4DB9-ACE2-6F958E2CB1B4}" type="presParOf" srcId="{0870E591-49AB-49C7-9686-9532583CD3BF}" destId="{37C2410B-68A6-46C0-A5B9-23C85FFEFB4B}" srcOrd="2" destOrd="0" presId="urn:microsoft.com/office/officeart/2005/8/layout/bList2"/>
    <dgm:cxn modelId="{24F1B03F-C871-4CD7-A338-2177CF5F38ED}" type="presParOf" srcId="{0870E591-49AB-49C7-9686-9532583CD3BF}" destId="{3CFCD0DF-C75D-45B2-AF0D-3BAB6084710D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A3D548E-4E61-4A52-A521-5BC7C19F56C9}" type="doc">
      <dgm:prSet loTypeId="urn:microsoft.com/office/officeart/2005/8/layout/list1" loCatId="list" qsTypeId="urn:microsoft.com/office/officeart/2005/8/quickstyle/3d2" qsCatId="3D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26848DD4-AFF6-416A-8D22-8054D174AE05}">
      <dgm:prSet phldrT="[Text]"/>
      <dgm:spPr/>
      <dgm:t>
        <a:bodyPr/>
        <a:lstStyle/>
        <a:p>
          <a:r>
            <a:rPr lang="en-US" dirty="0" err="1"/>
            <a:t>Sử</a:t>
          </a:r>
          <a:r>
            <a:rPr lang="en-US" dirty="0"/>
            <a:t> </a:t>
          </a:r>
          <a:r>
            <a:rPr lang="en-US" dirty="0" err="1"/>
            <a:t>dụng</a:t>
          </a:r>
          <a:r>
            <a:rPr lang="en-US" dirty="0"/>
            <a:t> </a:t>
          </a:r>
          <a:r>
            <a:rPr lang="en-US" dirty="0" err="1"/>
            <a:t>hợp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chức</a:t>
          </a:r>
          <a:r>
            <a:rPr lang="en-US" dirty="0"/>
            <a:t> </a:t>
          </a:r>
          <a:r>
            <a:rPr lang="en-US" dirty="0" err="1"/>
            <a:t>năng</a:t>
          </a:r>
          <a:r>
            <a:rPr lang="en-US" dirty="0"/>
            <a:t> </a:t>
          </a:r>
          <a:r>
            <a:rPr lang="en-US" dirty="0" err="1"/>
            <a:t>của</a:t>
          </a:r>
          <a:r>
            <a:rPr lang="en-US" dirty="0"/>
            <a:t> STACK (</a:t>
          </a:r>
          <a:r>
            <a:rPr lang="en-US" dirty="0" err="1"/>
            <a:t>ngăn</a:t>
          </a:r>
          <a:r>
            <a:rPr lang="en-US" dirty="0"/>
            <a:t> </a:t>
          </a:r>
          <a:r>
            <a:rPr lang="en-US" dirty="0" err="1"/>
            <a:t>xếp</a:t>
          </a:r>
          <a:r>
            <a:rPr lang="en-US" dirty="0"/>
            <a:t>). </a:t>
          </a:r>
        </a:p>
      </dgm:t>
    </dgm:pt>
    <dgm:pt modelId="{3B84B164-F7EB-4C12-9B0F-E744C7B3F389}" type="parTrans" cxnId="{B0E762A6-28CF-4859-B392-9CE2D6CFA84A}">
      <dgm:prSet/>
      <dgm:spPr/>
      <dgm:t>
        <a:bodyPr/>
        <a:lstStyle/>
        <a:p>
          <a:endParaRPr lang="en-US"/>
        </a:p>
      </dgm:t>
    </dgm:pt>
    <dgm:pt modelId="{21AC94ED-1865-4321-8C9A-8F66E2CBEF70}" type="sibTrans" cxnId="{B0E762A6-28CF-4859-B392-9CE2D6CFA84A}">
      <dgm:prSet/>
      <dgm:spPr/>
      <dgm:t>
        <a:bodyPr/>
        <a:lstStyle/>
        <a:p>
          <a:endParaRPr lang="en-US"/>
        </a:p>
      </dgm:t>
    </dgm:pt>
    <dgm:pt modelId="{3E433E10-F47E-4FEC-8D25-E5955D533CBE}">
      <dgm:prSet phldrT="[Text]"/>
      <dgm:spPr/>
      <dgm:t>
        <a:bodyPr/>
        <a:lstStyle/>
        <a:p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/>
            <a:t>hợp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QUEUE (</a:t>
          </a:r>
          <a:r>
            <a:rPr lang="en-US" dirty="0" err="1"/>
            <a:t>hàng</a:t>
          </a:r>
          <a:r>
            <a:rPr lang="en-US" dirty="0"/>
            <a:t> </a:t>
          </a:r>
          <a:r>
            <a:rPr lang="en-US" dirty="0" err="1"/>
            <a:t>đợi</a:t>
          </a:r>
          <a:r>
            <a:rPr lang="en-US" dirty="0"/>
            <a:t>) </a:t>
          </a:r>
          <a:r>
            <a:rPr lang="en-US" dirty="0" err="1"/>
            <a:t>để</a:t>
          </a:r>
          <a:r>
            <a:rPr lang="en-US" dirty="0"/>
            <a:t> </a:t>
          </a:r>
          <a:r>
            <a:rPr lang="en-US" dirty="0" err="1"/>
            <a:t>mô</a:t>
          </a:r>
          <a:r>
            <a:rPr lang="en-US" dirty="0"/>
            <a:t> </a:t>
          </a:r>
          <a:r>
            <a:rPr lang="en-US" dirty="0" err="1"/>
            <a:t>phỏng</a:t>
          </a:r>
          <a:r>
            <a:rPr lang="en-US" dirty="0"/>
            <a:t> </a:t>
          </a:r>
          <a:r>
            <a:rPr lang="en-US" dirty="0" err="1"/>
            <a:t>lại</a:t>
          </a:r>
          <a:r>
            <a:rPr lang="en-US" dirty="0"/>
            <a:t> </a:t>
          </a:r>
          <a:r>
            <a:rPr lang="en-US" dirty="0" err="1"/>
            <a:t>ván</a:t>
          </a:r>
          <a:r>
            <a:rPr lang="en-US" dirty="0"/>
            <a:t> </a:t>
          </a:r>
          <a:r>
            <a:rPr lang="en-US" dirty="0" err="1"/>
            <a:t>cờ</a:t>
          </a:r>
          <a:r>
            <a:rPr lang="en-US" dirty="0"/>
            <a:t> </a:t>
          </a:r>
        </a:p>
      </dgm:t>
    </dgm:pt>
    <dgm:pt modelId="{08B25E6D-43A6-4640-8A92-3890080DAFFA}" type="sibTrans" cxnId="{6BEB4544-08B5-4449-9155-9572E2C30F94}">
      <dgm:prSet/>
      <dgm:spPr/>
      <dgm:t>
        <a:bodyPr/>
        <a:lstStyle/>
        <a:p>
          <a:endParaRPr lang="en-US"/>
        </a:p>
      </dgm:t>
    </dgm:pt>
    <dgm:pt modelId="{0E0C0A36-CEBD-4E16-9A6B-EEF3F0C76657}" type="parTrans" cxnId="{6BEB4544-08B5-4449-9155-9572E2C30F94}">
      <dgm:prSet/>
      <dgm:spPr/>
      <dgm:t>
        <a:bodyPr/>
        <a:lstStyle/>
        <a:p>
          <a:endParaRPr lang="en-US"/>
        </a:p>
      </dgm:t>
    </dgm:pt>
    <dgm:pt modelId="{3CB993CD-C417-4A14-B95F-9EFCB65B2DC6}">
      <dgm:prSet phldrT="[Text]"/>
      <dgm:spPr/>
      <dgm:t>
        <a:bodyPr/>
        <a:lstStyle/>
        <a:p>
          <a:r>
            <a:rPr lang="en-US" dirty="0" err="1"/>
            <a:t>Tạo</a:t>
          </a:r>
          <a:r>
            <a:rPr lang="en-US" dirty="0"/>
            <a:t> </a:t>
          </a:r>
          <a:r>
            <a:rPr lang="en-US" dirty="0" err="1"/>
            <a:t>ra</a:t>
          </a:r>
          <a:r>
            <a:rPr lang="en-US" dirty="0"/>
            <a:t> </a:t>
          </a:r>
          <a:r>
            <a:rPr lang="en-US" dirty="0" err="1"/>
            <a:t>nhiều</a:t>
          </a:r>
          <a:r>
            <a:rPr lang="en-US" dirty="0"/>
            <a:t> </a:t>
          </a:r>
          <a:r>
            <a:rPr lang="en-US" dirty="0" err="1"/>
            <a:t>chứ</a:t>
          </a:r>
          <a:r>
            <a:rPr lang="en-US" dirty="0"/>
            <a:t> </a:t>
          </a:r>
          <a:r>
            <a:rPr lang="en-US" dirty="0" err="1"/>
            <a:t>năng</a:t>
          </a:r>
          <a:r>
            <a:rPr lang="en-US" dirty="0"/>
            <a:t> </a:t>
          </a:r>
          <a:r>
            <a:rPr lang="en-US" dirty="0" err="1"/>
            <a:t>trong</a:t>
          </a:r>
          <a:r>
            <a:rPr lang="en-US" dirty="0"/>
            <a:t> game </a:t>
          </a:r>
          <a:r>
            <a:rPr lang="en-US" dirty="0" err="1"/>
            <a:t>caro</a:t>
          </a:r>
          <a:r>
            <a:rPr lang="en-US" dirty="0"/>
            <a:t>.</a:t>
          </a:r>
        </a:p>
      </dgm:t>
    </dgm:pt>
    <dgm:pt modelId="{CA74DC9A-E522-418E-BD17-B6E776FC1FB4}" type="sibTrans" cxnId="{A0BD17C6-5176-4094-9403-B631DEB7D928}">
      <dgm:prSet/>
      <dgm:spPr/>
      <dgm:t>
        <a:bodyPr/>
        <a:lstStyle/>
        <a:p>
          <a:endParaRPr lang="en-US"/>
        </a:p>
      </dgm:t>
    </dgm:pt>
    <dgm:pt modelId="{06E58EAC-5CDE-44BD-95AD-1069F76B8456}" type="parTrans" cxnId="{A0BD17C6-5176-4094-9403-B631DEB7D928}">
      <dgm:prSet/>
      <dgm:spPr/>
      <dgm:t>
        <a:bodyPr/>
        <a:lstStyle/>
        <a:p>
          <a:endParaRPr lang="en-US"/>
        </a:p>
      </dgm:t>
    </dgm:pt>
    <dgm:pt modelId="{602ED00B-0428-4EC2-B0FF-35A79EA0865C}">
      <dgm:prSet phldrT="[Text]"/>
      <dgm:spPr/>
      <dgm:t>
        <a:bodyPr/>
        <a:lstStyle/>
        <a:p>
          <a:r>
            <a:rPr lang="en-US" dirty="0" err="1"/>
            <a:t>Giao</a:t>
          </a:r>
          <a:r>
            <a:rPr lang="en-US" dirty="0"/>
            <a:t> </a:t>
          </a:r>
          <a:r>
            <a:rPr lang="en-US" dirty="0" err="1"/>
            <a:t>diện</a:t>
          </a:r>
          <a:r>
            <a:rPr lang="en-US" dirty="0"/>
            <a:t> </a:t>
          </a:r>
          <a:r>
            <a:rPr lang="en-US" dirty="0" err="1"/>
            <a:t>dễ</a:t>
          </a:r>
          <a:r>
            <a:rPr lang="en-US" dirty="0"/>
            <a:t> </a:t>
          </a:r>
          <a:r>
            <a:rPr lang="en-US" dirty="0" err="1"/>
            <a:t>nhìn</a:t>
          </a:r>
          <a:r>
            <a:rPr lang="en-US" dirty="0"/>
            <a:t>, </a:t>
          </a:r>
          <a:r>
            <a:rPr lang="en-US" dirty="0" err="1"/>
            <a:t>phù</a:t>
          </a:r>
          <a:r>
            <a:rPr lang="en-US" dirty="0"/>
            <a:t> </a:t>
          </a:r>
          <a:r>
            <a:rPr lang="en-US" dirty="0" err="1"/>
            <a:t>hợp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</a:t>
          </a:r>
          <a:r>
            <a:rPr lang="en-US" dirty="0" err="1"/>
            <a:t>mọi</a:t>
          </a:r>
          <a:r>
            <a:rPr lang="en-US" dirty="0"/>
            <a:t> </a:t>
          </a:r>
          <a:r>
            <a:rPr lang="en-US" dirty="0" err="1"/>
            <a:t>lứa</a:t>
          </a:r>
          <a:r>
            <a:rPr lang="en-US" dirty="0"/>
            <a:t> </a:t>
          </a:r>
          <a:r>
            <a:rPr lang="en-US" dirty="0" err="1"/>
            <a:t>tuổi</a:t>
          </a:r>
          <a:r>
            <a:rPr lang="en-US" dirty="0"/>
            <a:t>.</a:t>
          </a:r>
        </a:p>
      </dgm:t>
    </dgm:pt>
    <dgm:pt modelId="{7A4199A6-F819-4430-9528-2100B208A0FF}" type="parTrans" cxnId="{2EFCC224-72DC-49E8-94A3-531728B2FA91}">
      <dgm:prSet/>
      <dgm:spPr/>
      <dgm:t>
        <a:bodyPr/>
        <a:lstStyle/>
        <a:p>
          <a:endParaRPr lang="en-US"/>
        </a:p>
      </dgm:t>
    </dgm:pt>
    <dgm:pt modelId="{5B45F27C-9B78-41DB-A433-287983414D1A}" type="sibTrans" cxnId="{2EFCC224-72DC-49E8-94A3-531728B2FA91}">
      <dgm:prSet/>
      <dgm:spPr/>
      <dgm:t>
        <a:bodyPr/>
        <a:lstStyle/>
        <a:p>
          <a:endParaRPr lang="en-US"/>
        </a:p>
      </dgm:t>
    </dgm:pt>
    <dgm:pt modelId="{31CA0F88-3895-4144-9785-ACD19E146FC1}" type="pres">
      <dgm:prSet presAssocID="{8A3D548E-4E61-4A52-A521-5BC7C19F56C9}" presName="linear" presStyleCnt="0">
        <dgm:presLayoutVars>
          <dgm:dir/>
          <dgm:animLvl val="lvl"/>
          <dgm:resizeHandles val="exact"/>
        </dgm:presLayoutVars>
      </dgm:prSet>
      <dgm:spPr/>
    </dgm:pt>
    <dgm:pt modelId="{F945D6F5-28C9-4460-A6EC-DCF8FF2487B5}" type="pres">
      <dgm:prSet presAssocID="{26848DD4-AFF6-416A-8D22-8054D174AE05}" presName="parentLin" presStyleCnt="0"/>
      <dgm:spPr/>
    </dgm:pt>
    <dgm:pt modelId="{922DC22E-4E3C-4A0A-9DA4-44F4F81B8AE9}" type="pres">
      <dgm:prSet presAssocID="{26848DD4-AFF6-416A-8D22-8054D174AE05}" presName="parentLeftMargin" presStyleLbl="node1" presStyleIdx="0" presStyleCnt="4"/>
      <dgm:spPr/>
    </dgm:pt>
    <dgm:pt modelId="{1B572E8E-7037-41D6-9564-99F298DF810A}" type="pres">
      <dgm:prSet presAssocID="{26848DD4-AFF6-416A-8D22-8054D174AE0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AFCB1CB-1558-49CB-87B5-12DEE6FD797F}" type="pres">
      <dgm:prSet presAssocID="{26848DD4-AFF6-416A-8D22-8054D174AE05}" presName="negativeSpace" presStyleCnt="0"/>
      <dgm:spPr/>
    </dgm:pt>
    <dgm:pt modelId="{7CC2FF73-4F5F-4914-9966-2CF15C527C71}" type="pres">
      <dgm:prSet presAssocID="{26848DD4-AFF6-416A-8D22-8054D174AE05}" presName="childText" presStyleLbl="conFgAcc1" presStyleIdx="0" presStyleCnt="4">
        <dgm:presLayoutVars>
          <dgm:bulletEnabled val="1"/>
        </dgm:presLayoutVars>
      </dgm:prSet>
      <dgm:spPr/>
    </dgm:pt>
    <dgm:pt modelId="{679973BB-F462-4F88-AEFD-CD86D94A3C37}" type="pres">
      <dgm:prSet presAssocID="{21AC94ED-1865-4321-8C9A-8F66E2CBEF70}" presName="spaceBetweenRectangles" presStyleCnt="0"/>
      <dgm:spPr/>
    </dgm:pt>
    <dgm:pt modelId="{CE1AF69C-30B4-470D-BB54-F8B2E7FD55AF}" type="pres">
      <dgm:prSet presAssocID="{3E433E10-F47E-4FEC-8D25-E5955D533CBE}" presName="parentLin" presStyleCnt="0"/>
      <dgm:spPr/>
    </dgm:pt>
    <dgm:pt modelId="{A40F3569-EA2D-4ABA-BB5C-F7B0945E605E}" type="pres">
      <dgm:prSet presAssocID="{3E433E10-F47E-4FEC-8D25-E5955D533CBE}" presName="parentLeftMargin" presStyleLbl="node1" presStyleIdx="0" presStyleCnt="4"/>
      <dgm:spPr/>
    </dgm:pt>
    <dgm:pt modelId="{C545A6B5-5D0E-47E3-B1D2-BD994D08B94E}" type="pres">
      <dgm:prSet presAssocID="{3E433E10-F47E-4FEC-8D25-E5955D533CB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D7AECB4-03C5-4ACD-9760-38CDABF36850}" type="pres">
      <dgm:prSet presAssocID="{3E433E10-F47E-4FEC-8D25-E5955D533CBE}" presName="negativeSpace" presStyleCnt="0"/>
      <dgm:spPr/>
    </dgm:pt>
    <dgm:pt modelId="{A7E89E58-28C2-488D-8CD4-691A644F612F}" type="pres">
      <dgm:prSet presAssocID="{3E433E10-F47E-4FEC-8D25-E5955D533CBE}" presName="childText" presStyleLbl="conFgAcc1" presStyleIdx="1" presStyleCnt="4">
        <dgm:presLayoutVars>
          <dgm:bulletEnabled val="1"/>
        </dgm:presLayoutVars>
      </dgm:prSet>
      <dgm:spPr/>
    </dgm:pt>
    <dgm:pt modelId="{FD471931-74F4-442D-A8E0-956F2826683D}" type="pres">
      <dgm:prSet presAssocID="{08B25E6D-43A6-4640-8A92-3890080DAFFA}" presName="spaceBetweenRectangles" presStyleCnt="0"/>
      <dgm:spPr/>
    </dgm:pt>
    <dgm:pt modelId="{48EB5213-2877-4531-B3FC-E9C2F13BB63D}" type="pres">
      <dgm:prSet presAssocID="{3CB993CD-C417-4A14-B95F-9EFCB65B2DC6}" presName="parentLin" presStyleCnt="0"/>
      <dgm:spPr/>
    </dgm:pt>
    <dgm:pt modelId="{189D7FFA-BEC3-4842-9AB8-A8FD3CD8C53F}" type="pres">
      <dgm:prSet presAssocID="{3CB993CD-C417-4A14-B95F-9EFCB65B2DC6}" presName="parentLeftMargin" presStyleLbl="node1" presStyleIdx="1" presStyleCnt="4"/>
      <dgm:spPr/>
    </dgm:pt>
    <dgm:pt modelId="{5C8D29CE-9A28-4170-814D-01319751DDE9}" type="pres">
      <dgm:prSet presAssocID="{3CB993CD-C417-4A14-B95F-9EFCB65B2DC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402CF09-8461-471B-8B38-E7A9C30C5618}" type="pres">
      <dgm:prSet presAssocID="{3CB993CD-C417-4A14-B95F-9EFCB65B2DC6}" presName="negativeSpace" presStyleCnt="0"/>
      <dgm:spPr/>
    </dgm:pt>
    <dgm:pt modelId="{512D3265-042D-461A-A14B-32D858C53364}" type="pres">
      <dgm:prSet presAssocID="{3CB993CD-C417-4A14-B95F-9EFCB65B2DC6}" presName="childText" presStyleLbl="conFgAcc1" presStyleIdx="2" presStyleCnt="4">
        <dgm:presLayoutVars>
          <dgm:bulletEnabled val="1"/>
        </dgm:presLayoutVars>
      </dgm:prSet>
      <dgm:spPr/>
    </dgm:pt>
    <dgm:pt modelId="{FFFC7914-D17E-48D5-B73E-A79ED841E0A6}" type="pres">
      <dgm:prSet presAssocID="{CA74DC9A-E522-418E-BD17-B6E776FC1FB4}" presName="spaceBetweenRectangles" presStyleCnt="0"/>
      <dgm:spPr/>
    </dgm:pt>
    <dgm:pt modelId="{3AE7FF8B-F864-41C4-86ED-59B8992CBA60}" type="pres">
      <dgm:prSet presAssocID="{602ED00B-0428-4EC2-B0FF-35A79EA0865C}" presName="parentLin" presStyleCnt="0"/>
      <dgm:spPr/>
    </dgm:pt>
    <dgm:pt modelId="{F37653B3-8E53-4879-9CC1-FC1870C4D347}" type="pres">
      <dgm:prSet presAssocID="{602ED00B-0428-4EC2-B0FF-35A79EA0865C}" presName="parentLeftMargin" presStyleLbl="node1" presStyleIdx="2" presStyleCnt="4"/>
      <dgm:spPr/>
    </dgm:pt>
    <dgm:pt modelId="{29B993C6-52EB-4B33-8B33-6B6B7F486D1D}" type="pres">
      <dgm:prSet presAssocID="{602ED00B-0428-4EC2-B0FF-35A79EA0865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58DF378-0945-457C-AF12-EE105964B5D8}" type="pres">
      <dgm:prSet presAssocID="{602ED00B-0428-4EC2-B0FF-35A79EA0865C}" presName="negativeSpace" presStyleCnt="0"/>
      <dgm:spPr/>
    </dgm:pt>
    <dgm:pt modelId="{9BFC789B-D96D-4990-A40D-234B33262004}" type="pres">
      <dgm:prSet presAssocID="{602ED00B-0428-4EC2-B0FF-35A79EA0865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EFCC224-72DC-49E8-94A3-531728B2FA91}" srcId="{8A3D548E-4E61-4A52-A521-5BC7C19F56C9}" destId="{602ED00B-0428-4EC2-B0FF-35A79EA0865C}" srcOrd="3" destOrd="0" parTransId="{7A4199A6-F819-4430-9528-2100B208A0FF}" sibTransId="{5B45F27C-9B78-41DB-A433-287983414D1A}"/>
    <dgm:cxn modelId="{3AA3A43E-14AC-4C87-ABDD-153CEB4D6340}" type="presOf" srcId="{3E433E10-F47E-4FEC-8D25-E5955D533CBE}" destId="{C545A6B5-5D0E-47E3-B1D2-BD994D08B94E}" srcOrd="1" destOrd="0" presId="urn:microsoft.com/office/officeart/2005/8/layout/list1"/>
    <dgm:cxn modelId="{6BEB4544-08B5-4449-9155-9572E2C30F94}" srcId="{8A3D548E-4E61-4A52-A521-5BC7C19F56C9}" destId="{3E433E10-F47E-4FEC-8D25-E5955D533CBE}" srcOrd="1" destOrd="0" parTransId="{0E0C0A36-CEBD-4E16-9A6B-EEF3F0C76657}" sibTransId="{08B25E6D-43A6-4640-8A92-3890080DAFFA}"/>
    <dgm:cxn modelId="{391ECF64-5C90-4AA3-AA53-1A915540F21E}" type="presOf" srcId="{602ED00B-0428-4EC2-B0FF-35A79EA0865C}" destId="{29B993C6-52EB-4B33-8B33-6B6B7F486D1D}" srcOrd="1" destOrd="0" presId="urn:microsoft.com/office/officeart/2005/8/layout/list1"/>
    <dgm:cxn modelId="{645D6E68-9831-43D9-93E9-66CAA48405B2}" type="presOf" srcId="{3CB993CD-C417-4A14-B95F-9EFCB65B2DC6}" destId="{5C8D29CE-9A28-4170-814D-01319751DDE9}" srcOrd="1" destOrd="0" presId="urn:microsoft.com/office/officeart/2005/8/layout/list1"/>
    <dgm:cxn modelId="{CF5ABE4D-46BC-43A2-BF7B-4C083A1C135D}" type="presOf" srcId="{8A3D548E-4E61-4A52-A521-5BC7C19F56C9}" destId="{31CA0F88-3895-4144-9785-ACD19E146FC1}" srcOrd="0" destOrd="0" presId="urn:microsoft.com/office/officeart/2005/8/layout/list1"/>
    <dgm:cxn modelId="{D4D00D52-9280-4D3E-A0F9-4133C6CA70EC}" type="presOf" srcId="{26848DD4-AFF6-416A-8D22-8054D174AE05}" destId="{922DC22E-4E3C-4A0A-9DA4-44F4F81B8AE9}" srcOrd="0" destOrd="0" presId="urn:microsoft.com/office/officeart/2005/8/layout/list1"/>
    <dgm:cxn modelId="{FB1DD753-5280-4BF4-8DCC-637218BB06A9}" type="presOf" srcId="{3CB993CD-C417-4A14-B95F-9EFCB65B2DC6}" destId="{189D7FFA-BEC3-4842-9AB8-A8FD3CD8C53F}" srcOrd="0" destOrd="0" presId="urn:microsoft.com/office/officeart/2005/8/layout/list1"/>
    <dgm:cxn modelId="{DA8B0495-0EC1-46CB-9E9A-5604A1BBAF02}" type="presOf" srcId="{3E433E10-F47E-4FEC-8D25-E5955D533CBE}" destId="{A40F3569-EA2D-4ABA-BB5C-F7B0945E605E}" srcOrd="0" destOrd="0" presId="urn:microsoft.com/office/officeart/2005/8/layout/list1"/>
    <dgm:cxn modelId="{B0E762A6-28CF-4859-B392-9CE2D6CFA84A}" srcId="{8A3D548E-4E61-4A52-A521-5BC7C19F56C9}" destId="{26848DD4-AFF6-416A-8D22-8054D174AE05}" srcOrd="0" destOrd="0" parTransId="{3B84B164-F7EB-4C12-9B0F-E744C7B3F389}" sibTransId="{21AC94ED-1865-4321-8C9A-8F66E2CBEF70}"/>
    <dgm:cxn modelId="{A0BD17C6-5176-4094-9403-B631DEB7D928}" srcId="{8A3D548E-4E61-4A52-A521-5BC7C19F56C9}" destId="{3CB993CD-C417-4A14-B95F-9EFCB65B2DC6}" srcOrd="2" destOrd="0" parTransId="{06E58EAC-5CDE-44BD-95AD-1069F76B8456}" sibTransId="{CA74DC9A-E522-418E-BD17-B6E776FC1FB4}"/>
    <dgm:cxn modelId="{0F61E2CE-EF7F-4D6B-A4B3-78A645E77D9A}" type="presOf" srcId="{26848DD4-AFF6-416A-8D22-8054D174AE05}" destId="{1B572E8E-7037-41D6-9564-99F298DF810A}" srcOrd="1" destOrd="0" presId="urn:microsoft.com/office/officeart/2005/8/layout/list1"/>
    <dgm:cxn modelId="{35C341F3-5A85-49C2-AF45-1452B83B21D9}" type="presOf" srcId="{602ED00B-0428-4EC2-B0FF-35A79EA0865C}" destId="{F37653B3-8E53-4879-9CC1-FC1870C4D347}" srcOrd="0" destOrd="0" presId="urn:microsoft.com/office/officeart/2005/8/layout/list1"/>
    <dgm:cxn modelId="{A58E9FFA-2BE5-49D8-A519-DA235D8327E0}" type="presParOf" srcId="{31CA0F88-3895-4144-9785-ACD19E146FC1}" destId="{F945D6F5-28C9-4460-A6EC-DCF8FF2487B5}" srcOrd="0" destOrd="0" presId="urn:microsoft.com/office/officeart/2005/8/layout/list1"/>
    <dgm:cxn modelId="{2712CCB4-3551-4B2D-B606-649647EDB779}" type="presParOf" srcId="{F945D6F5-28C9-4460-A6EC-DCF8FF2487B5}" destId="{922DC22E-4E3C-4A0A-9DA4-44F4F81B8AE9}" srcOrd="0" destOrd="0" presId="urn:microsoft.com/office/officeart/2005/8/layout/list1"/>
    <dgm:cxn modelId="{E97B2171-EF96-4A9D-8BDE-B3DAA00B6089}" type="presParOf" srcId="{F945D6F5-28C9-4460-A6EC-DCF8FF2487B5}" destId="{1B572E8E-7037-41D6-9564-99F298DF810A}" srcOrd="1" destOrd="0" presId="urn:microsoft.com/office/officeart/2005/8/layout/list1"/>
    <dgm:cxn modelId="{08DE137A-B7B5-4FD9-85A2-5D7491CD3909}" type="presParOf" srcId="{31CA0F88-3895-4144-9785-ACD19E146FC1}" destId="{7AFCB1CB-1558-49CB-87B5-12DEE6FD797F}" srcOrd="1" destOrd="0" presId="urn:microsoft.com/office/officeart/2005/8/layout/list1"/>
    <dgm:cxn modelId="{0B6F4041-D2E4-4BD5-9CF3-0E2D0B46994C}" type="presParOf" srcId="{31CA0F88-3895-4144-9785-ACD19E146FC1}" destId="{7CC2FF73-4F5F-4914-9966-2CF15C527C71}" srcOrd="2" destOrd="0" presId="urn:microsoft.com/office/officeart/2005/8/layout/list1"/>
    <dgm:cxn modelId="{BE1750DD-CE32-415C-B011-42381F13BA01}" type="presParOf" srcId="{31CA0F88-3895-4144-9785-ACD19E146FC1}" destId="{679973BB-F462-4F88-AEFD-CD86D94A3C37}" srcOrd="3" destOrd="0" presId="urn:microsoft.com/office/officeart/2005/8/layout/list1"/>
    <dgm:cxn modelId="{6397C285-4236-4419-AA54-4009961BFA12}" type="presParOf" srcId="{31CA0F88-3895-4144-9785-ACD19E146FC1}" destId="{CE1AF69C-30B4-470D-BB54-F8B2E7FD55AF}" srcOrd="4" destOrd="0" presId="urn:microsoft.com/office/officeart/2005/8/layout/list1"/>
    <dgm:cxn modelId="{9818CADD-8807-4FD6-934F-090F564B6C66}" type="presParOf" srcId="{CE1AF69C-30B4-470D-BB54-F8B2E7FD55AF}" destId="{A40F3569-EA2D-4ABA-BB5C-F7B0945E605E}" srcOrd="0" destOrd="0" presId="urn:microsoft.com/office/officeart/2005/8/layout/list1"/>
    <dgm:cxn modelId="{3BF21A33-9653-4D92-90AC-311BC092D1A1}" type="presParOf" srcId="{CE1AF69C-30B4-470D-BB54-F8B2E7FD55AF}" destId="{C545A6B5-5D0E-47E3-B1D2-BD994D08B94E}" srcOrd="1" destOrd="0" presId="urn:microsoft.com/office/officeart/2005/8/layout/list1"/>
    <dgm:cxn modelId="{BD6D7B4A-A315-41E9-A732-FFF5AA561B9A}" type="presParOf" srcId="{31CA0F88-3895-4144-9785-ACD19E146FC1}" destId="{9D7AECB4-03C5-4ACD-9760-38CDABF36850}" srcOrd="5" destOrd="0" presId="urn:microsoft.com/office/officeart/2005/8/layout/list1"/>
    <dgm:cxn modelId="{4F5B68DF-6C40-4DC2-B901-30DF8202B418}" type="presParOf" srcId="{31CA0F88-3895-4144-9785-ACD19E146FC1}" destId="{A7E89E58-28C2-488D-8CD4-691A644F612F}" srcOrd="6" destOrd="0" presId="urn:microsoft.com/office/officeart/2005/8/layout/list1"/>
    <dgm:cxn modelId="{69DCA994-DF6F-42AE-9544-CA4D81B70292}" type="presParOf" srcId="{31CA0F88-3895-4144-9785-ACD19E146FC1}" destId="{FD471931-74F4-442D-A8E0-956F2826683D}" srcOrd="7" destOrd="0" presId="urn:microsoft.com/office/officeart/2005/8/layout/list1"/>
    <dgm:cxn modelId="{497279F3-6EA6-4DB8-A333-1D29D2500096}" type="presParOf" srcId="{31CA0F88-3895-4144-9785-ACD19E146FC1}" destId="{48EB5213-2877-4531-B3FC-E9C2F13BB63D}" srcOrd="8" destOrd="0" presId="urn:microsoft.com/office/officeart/2005/8/layout/list1"/>
    <dgm:cxn modelId="{C8433A8E-22E5-4BFE-B7E8-8340E1DA4E89}" type="presParOf" srcId="{48EB5213-2877-4531-B3FC-E9C2F13BB63D}" destId="{189D7FFA-BEC3-4842-9AB8-A8FD3CD8C53F}" srcOrd="0" destOrd="0" presId="urn:microsoft.com/office/officeart/2005/8/layout/list1"/>
    <dgm:cxn modelId="{135DDD72-8B00-4E66-97F1-3A6C2829520F}" type="presParOf" srcId="{48EB5213-2877-4531-B3FC-E9C2F13BB63D}" destId="{5C8D29CE-9A28-4170-814D-01319751DDE9}" srcOrd="1" destOrd="0" presId="urn:microsoft.com/office/officeart/2005/8/layout/list1"/>
    <dgm:cxn modelId="{A0BF5E57-BE3C-4211-B236-53989B1E935B}" type="presParOf" srcId="{31CA0F88-3895-4144-9785-ACD19E146FC1}" destId="{8402CF09-8461-471B-8B38-E7A9C30C5618}" srcOrd="9" destOrd="0" presId="urn:microsoft.com/office/officeart/2005/8/layout/list1"/>
    <dgm:cxn modelId="{BDE802D2-DFCB-4D3C-BB71-5E2642BE36E8}" type="presParOf" srcId="{31CA0F88-3895-4144-9785-ACD19E146FC1}" destId="{512D3265-042D-461A-A14B-32D858C53364}" srcOrd="10" destOrd="0" presId="urn:microsoft.com/office/officeart/2005/8/layout/list1"/>
    <dgm:cxn modelId="{EA516777-2F65-486F-A000-E64DF16A9FDB}" type="presParOf" srcId="{31CA0F88-3895-4144-9785-ACD19E146FC1}" destId="{FFFC7914-D17E-48D5-B73E-A79ED841E0A6}" srcOrd="11" destOrd="0" presId="urn:microsoft.com/office/officeart/2005/8/layout/list1"/>
    <dgm:cxn modelId="{96B2C5EA-EABD-4698-8984-31F785EB28F9}" type="presParOf" srcId="{31CA0F88-3895-4144-9785-ACD19E146FC1}" destId="{3AE7FF8B-F864-41C4-86ED-59B8992CBA60}" srcOrd="12" destOrd="0" presId="urn:microsoft.com/office/officeart/2005/8/layout/list1"/>
    <dgm:cxn modelId="{48E79B08-B130-4273-A01D-8865E114FFF5}" type="presParOf" srcId="{3AE7FF8B-F864-41C4-86ED-59B8992CBA60}" destId="{F37653B3-8E53-4879-9CC1-FC1870C4D347}" srcOrd="0" destOrd="0" presId="urn:microsoft.com/office/officeart/2005/8/layout/list1"/>
    <dgm:cxn modelId="{2FA35360-A789-4CEE-8E7F-45C29BD4322D}" type="presParOf" srcId="{3AE7FF8B-F864-41C4-86ED-59B8992CBA60}" destId="{29B993C6-52EB-4B33-8B33-6B6B7F486D1D}" srcOrd="1" destOrd="0" presId="urn:microsoft.com/office/officeart/2005/8/layout/list1"/>
    <dgm:cxn modelId="{185ABD43-7CA4-4F07-8704-F49E6999773F}" type="presParOf" srcId="{31CA0F88-3895-4144-9785-ACD19E146FC1}" destId="{D58DF378-0945-457C-AF12-EE105964B5D8}" srcOrd="13" destOrd="0" presId="urn:microsoft.com/office/officeart/2005/8/layout/list1"/>
    <dgm:cxn modelId="{21F98143-EA40-4A7F-AEFD-087DF7DB14E7}" type="presParOf" srcId="{31CA0F88-3895-4144-9785-ACD19E146FC1}" destId="{9BFC789B-D96D-4990-A40D-234B3326200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BCB80-08F3-4A7E-8569-06762ADA9142}">
      <dsp:nvSpPr>
        <dsp:cNvPr id="0" name=""/>
        <dsp:cNvSpPr/>
      </dsp:nvSpPr>
      <dsp:spPr>
        <a:xfrm>
          <a:off x="0" y="533402"/>
          <a:ext cx="5867399" cy="22958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Game Caro (hay </a:t>
          </a:r>
          <a:r>
            <a:rPr lang="en-US" sz="2500" kern="1200" dirty="0" err="1"/>
            <a:t>còn</a:t>
          </a:r>
          <a:r>
            <a:rPr lang="en-US" sz="2500" kern="1200" dirty="0"/>
            <a:t> </a:t>
          </a:r>
          <a:r>
            <a:rPr lang="en-US" sz="2500" kern="1200" dirty="0" err="1"/>
            <a:t>gọi</a:t>
          </a:r>
          <a:r>
            <a:rPr lang="en-US" sz="2500" kern="1200" dirty="0"/>
            <a:t> </a:t>
          </a:r>
          <a:r>
            <a:rPr lang="en-US" sz="2500" kern="1200" dirty="0" err="1"/>
            <a:t>là</a:t>
          </a:r>
          <a:r>
            <a:rPr lang="en-US" sz="2500" kern="1200" dirty="0"/>
            <a:t> </a:t>
          </a:r>
          <a:r>
            <a:rPr lang="en-US" sz="2500" kern="1200" dirty="0" err="1"/>
            <a:t>Gomuku</a:t>
          </a:r>
          <a:r>
            <a:rPr lang="en-US" sz="2500" kern="1200" dirty="0"/>
            <a:t>) </a:t>
          </a:r>
          <a:r>
            <a:rPr lang="en-US" sz="2500" kern="1200" dirty="0" err="1"/>
            <a:t>là</a:t>
          </a:r>
          <a:r>
            <a:rPr lang="en-US" sz="2500" kern="1200" dirty="0"/>
            <a:t> </a:t>
          </a:r>
          <a:r>
            <a:rPr lang="en-US" sz="2500" kern="1200" dirty="0" err="1"/>
            <a:t>một</a:t>
          </a:r>
          <a:r>
            <a:rPr lang="en-US" sz="2500" kern="1200" dirty="0"/>
            <a:t> game </a:t>
          </a:r>
          <a:r>
            <a:rPr lang="en-US" sz="2500" kern="1200" dirty="0" err="1"/>
            <a:t>thuộc</a:t>
          </a:r>
          <a:r>
            <a:rPr lang="en-US" sz="2500" kern="1200" dirty="0"/>
            <a:t> </a:t>
          </a:r>
          <a:r>
            <a:rPr lang="en-US" sz="2500" kern="1200" dirty="0" err="1"/>
            <a:t>thể</a:t>
          </a:r>
          <a:r>
            <a:rPr lang="en-US" sz="2500" kern="1200" dirty="0"/>
            <a:t> </a:t>
          </a:r>
          <a:r>
            <a:rPr lang="en-US" sz="2500" kern="1200" dirty="0" err="1"/>
            <a:t>loại</a:t>
          </a:r>
          <a:r>
            <a:rPr lang="en-US" sz="2500" kern="1200" dirty="0"/>
            <a:t> game </a:t>
          </a:r>
          <a:r>
            <a:rPr lang="en-US" sz="2500" kern="1200" dirty="0" err="1"/>
            <a:t>đối</a:t>
          </a:r>
          <a:r>
            <a:rPr lang="en-US" sz="2500" kern="1200" dirty="0"/>
            <a:t> </a:t>
          </a:r>
          <a:r>
            <a:rPr lang="en-US" sz="2500" kern="1200" dirty="0" err="1"/>
            <a:t>kháng</a:t>
          </a:r>
          <a:r>
            <a:rPr lang="en-US" sz="2500" kern="1200" dirty="0"/>
            <a:t>, </a:t>
          </a:r>
          <a:r>
            <a:rPr lang="en-US" sz="2500" kern="1200" dirty="0" err="1"/>
            <a:t>trí</a:t>
          </a:r>
          <a:r>
            <a:rPr lang="en-US" sz="2500" kern="1200" dirty="0"/>
            <a:t> </a:t>
          </a:r>
          <a:r>
            <a:rPr lang="en-US" sz="2500" kern="1200" dirty="0" err="1"/>
            <a:t>truệ</a:t>
          </a:r>
          <a:r>
            <a:rPr lang="en-US" sz="2500" kern="1200" dirty="0"/>
            <a:t> </a:t>
          </a:r>
          <a:r>
            <a:rPr lang="en-US" sz="2500" kern="1200" dirty="0" err="1"/>
            <a:t>giữa</a:t>
          </a:r>
          <a:r>
            <a:rPr lang="en-US" sz="2500" kern="1200" dirty="0"/>
            <a:t> </a:t>
          </a:r>
          <a:r>
            <a:rPr lang="en-US" sz="2500" kern="1200" dirty="0" err="1"/>
            <a:t>hai</a:t>
          </a:r>
          <a:r>
            <a:rPr lang="en-US" sz="2500" kern="1200" dirty="0"/>
            <a:t> </a:t>
          </a:r>
          <a:r>
            <a:rPr lang="en-US" sz="2500" kern="1200" dirty="0" err="1"/>
            <a:t>người</a:t>
          </a:r>
          <a:r>
            <a:rPr lang="en-US" sz="2500" kern="1200" dirty="0"/>
            <a:t> </a:t>
          </a:r>
          <a:r>
            <a:rPr lang="en-US" sz="2500" kern="1200" dirty="0" err="1"/>
            <a:t>chơi</a:t>
          </a:r>
          <a:r>
            <a:rPr lang="en-US" sz="2500" kern="1200" dirty="0"/>
            <a:t>, </a:t>
          </a:r>
          <a:r>
            <a:rPr lang="en-US" sz="2500" kern="1200" dirty="0" err="1"/>
            <a:t>bạn</a:t>
          </a:r>
          <a:r>
            <a:rPr lang="en-US" sz="2500" kern="1200" dirty="0"/>
            <a:t> </a:t>
          </a:r>
          <a:r>
            <a:rPr lang="en-US" sz="2500" kern="1200" dirty="0" err="1"/>
            <a:t>có</a:t>
          </a:r>
          <a:r>
            <a:rPr lang="en-US" sz="2500" kern="1200" dirty="0"/>
            <a:t> </a:t>
          </a:r>
          <a:r>
            <a:rPr lang="en-US" sz="2500" kern="1200" dirty="0" err="1"/>
            <a:t>thể</a:t>
          </a:r>
          <a:r>
            <a:rPr lang="en-US" sz="2500" kern="1200" dirty="0"/>
            <a:t> </a:t>
          </a:r>
          <a:r>
            <a:rPr lang="en-US" sz="2500" kern="1200" dirty="0" err="1"/>
            <a:t>chơi</a:t>
          </a:r>
          <a:r>
            <a:rPr lang="en-US" sz="2500" kern="1200" dirty="0"/>
            <a:t> </a:t>
          </a:r>
          <a:r>
            <a:rPr lang="en-US" sz="2500" kern="1200" dirty="0" err="1"/>
            <a:t>nó</a:t>
          </a:r>
          <a:r>
            <a:rPr lang="en-US" sz="2500" kern="1200" dirty="0"/>
            <a:t> ở </a:t>
          </a:r>
          <a:r>
            <a:rPr lang="en-US" sz="2500" kern="1200" dirty="0" err="1"/>
            <a:t>bất</a:t>
          </a:r>
          <a:r>
            <a:rPr lang="en-US" sz="2500" kern="1200" dirty="0"/>
            <a:t> </a:t>
          </a:r>
          <a:r>
            <a:rPr lang="en-US" sz="2500" kern="1200" dirty="0" err="1"/>
            <a:t>cứ</a:t>
          </a:r>
          <a:r>
            <a:rPr lang="en-US" sz="2500" kern="1200" dirty="0"/>
            <a:t> </a:t>
          </a:r>
          <a:r>
            <a:rPr lang="en-US" sz="2500" kern="1200" dirty="0" err="1"/>
            <a:t>đâu</a:t>
          </a:r>
          <a:r>
            <a:rPr lang="en-US" sz="2500" kern="1200" dirty="0"/>
            <a:t>, </a:t>
          </a:r>
          <a:r>
            <a:rPr lang="en-US" sz="2500" kern="1200" dirty="0" err="1"/>
            <a:t>bất</a:t>
          </a:r>
          <a:r>
            <a:rPr lang="en-US" sz="2500" kern="1200" dirty="0"/>
            <a:t> </a:t>
          </a:r>
          <a:r>
            <a:rPr lang="en-US" sz="2500" kern="1200" dirty="0" err="1"/>
            <a:t>cứ</a:t>
          </a:r>
          <a:r>
            <a:rPr lang="en-US" sz="2500" kern="1200" dirty="0"/>
            <a:t> </a:t>
          </a:r>
          <a:r>
            <a:rPr lang="en-US" sz="2500" kern="1200" dirty="0" err="1"/>
            <a:t>lúc</a:t>
          </a:r>
          <a:r>
            <a:rPr lang="en-US" sz="2500" kern="1200" dirty="0"/>
            <a:t> </a:t>
          </a:r>
          <a:r>
            <a:rPr lang="en-US" sz="2500" kern="1200" dirty="0" err="1"/>
            <a:t>nào</a:t>
          </a:r>
          <a:r>
            <a:rPr lang="en-US" sz="2500" kern="1200" dirty="0"/>
            <a:t>.</a:t>
          </a:r>
        </a:p>
      </dsp:txBody>
      <dsp:txXfrm>
        <a:off x="112075" y="645477"/>
        <a:ext cx="5643249" cy="2071715"/>
      </dsp:txXfrm>
    </dsp:sp>
    <dsp:sp modelId="{63C26DB3-CACF-4204-B316-0CEF3BC5F96B}">
      <dsp:nvSpPr>
        <dsp:cNvPr id="0" name=""/>
        <dsp:cNvSpPr/>
      </dsp:nvSpPr>
      <dsp:spPr>
        <a:xfrm>
          <a:off x="0" y="2819407"/>
          <a:ext cx="5867399" cy="17842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Trước</a:t>
          </a:r>
          <a:r>
            <a:rPr lang="en-US" sz="2500" kern="1200" dirty="0"/>
            <a:t> </a:t>
          </a:r>
          <a:r>
            <a:rPr lang="en-US" sz="2500" kern="1200" dirty="0" err="1"/>
            <a:t>đây</a:t>
          </a:r>
          <a:r>
            <a:rPr lang="en-US" sz="2500" kern="1200" dirty="0"/>
            <a:t> </a:t>
          </a:r>
          <a:r>
            <a:rPr lang="en-US" sz="2500" kern="1200" dirty="0" err="1"/>
            <a:t>trò</a:t>
          </a:r>
          <a:r>
            <a:rPr lang="en-US" sz="2500" kern="1200" dirty="0"/>
            <a:t> </a:t>
          </a:r>
          <a:r>
            <a:rPr lang="en-US" sz="2500" kern="1200" dirty="0" err="1"/>
            <a:t>chơi</a:t>
          </a:r>
          <a:r>
            <a:rPr lang="en-US" sz="2500" kern="1200" dirty="0"/>
            <a:t> </a:t>
          </a:r>
          <a:r>
            <a:rPr lang="en-US" sz="2500" kern="1200" dirty="0" err="1"/>
            <a:t>này</a:t>
          </a:r>
          <a:r>
            <a:rPr lang="en-US" sz="2500" kern="1200" dirty="0"/>
            <a:t> </a:t>
          </a:r>
          <a:r>
            <a:rPr lang="en-US" sz="2500" kern="1200" dirty="0" err="1"/>
            <a:t>cần</a:t>
          </a:r>
          <a:r>
            <a:rPr lang="en-US" sz="2500" kern="1200" dirty="0"/>
            <a:t> </a:t>
          </a:r>
          <a:r>
            <a:rPr lang="en-US" sz="2500" kern="1200" dirty="0" err="1"/>
            <a:t>có</a:t>
          </a:r>
          <a:r>
            <a:rPr lang="en-US" sz="2500" kern="1200" dirty="0"/>
            <a:t> </a:t>
          </a:r>
          <a:r>
            <a:rPr lang="en-US" sz="2500" kern="1200" dirty="0" err="1"/>
            <a:t>giấy</a:t>
          </a:r>
          <a:r>
            <a:rPr lang="en-US" sz="2500" kern="1200" dirty="0"/>
            <a:t> </a:t>
          </a:r>
          <a:r>
            <a:rPr lang="en-US" sz="2500" kern="1200" dirty="0" err="1"/>
            <a:t>kẻ</a:t>
          </a:r>
          <a:r>
            <a:rPr lang="en-US" sz="2500" kern="1200" dirty="0"/>
            <a:t> </a:t>
          </a:r>
          <a:r>
            <a:rPr lang="en-US" sz="2500" kern="1200" dirty="0" err="1"/>
            <a:t>vuông</a:t>
          </a:r>
          <a:r>
            <a:rPr lang="en-US" sz="2500" kern="1200" dirty="0"/>
            <a:t> </a:t>
          </a:r>
          <a:r>
            <a:rPr lang="en-US" sz="2500" kern="1200" dirty="0" err="1"/>
            <a:t>và</a:t>
          </a:r>
          <a:r>
            <a:rPr lang="en-US" sz="2500" kern="1200" dirty="0"/>
            <a:t> </a:t>
          </a:r>
          <a:r>
            <a:rPr lang="en-US" sz="2500" kern="1200" dirty="0" err="1"/>
            <a:t>cây</a:t>
          </a:r>
          <a:r>
            <a:rPr lang="en-US" sz="2500" kern="1200" dirty="0"/>
            <a:t> </a:t>
          </a:r>
          <a:r>
            <a:rPr lang="en-US" sz="2500" kern="1200" dirty="0" err="1"/>
            <a:t>bút</a:t>
          </a:r>
          <a:r>
            <a:rPr lang="en-US" sz="2500" kern="1200" dirty="0"/>
            <a:t> </a:t>
          </a:r>
          <a:r>
            <a:rPr lang="en-US" sz="2500" kern="1200" dirty="0" err="1"/>
            <a:t>viết</a:t>
          </a:r>
          <a:r>
            <a:rPr lang="en-US" sz="2500" kern="1200" dirty="0"/>
            <a:t>, </a:t>
          </a:r>
          <a:r>
            <a:rPr lang="en-US" sz="2500" kern="1200" dirty="0" err="1"/>
            <a:t>nhưng</a:t>
          </a:r>
          <a:r>
            <a:rPr lang="en-US" sz="2500" kern="1200" dirty="0"/>
            <a:t> nay Caro </a:t>
          </a:r>
          <a:r>
            <a:rPr lang="en-US" sz="2500" kern="1200" dirty="0" err="1"/>
            <a:t>được</a:t>
          </a:r>
          <a:r>
            <a:rPr lang="en-US" sz="2500" kern="1200" dirty="0"/>
            <a:t> </a:t>
          </a:r>
          <a:r>
            <a:rPr lang="en-US" sz="2500" kern="1200" dirty="0" err="1"/>
            <a:t>phát</a:t>
          </a:r>
          <a:r>
            <a:rPr lang="en-US" sz="2500" kern="1200" dirty="0"/>
            <a:t> </a:t>
          </a:r>
          <a:r>
            <a:rPr lang="en-US" sz="2500" kern="1200" dirty="0" err="1"/>
            <a:t>triển</a:t>
          </a:r>
          <a:r>
            <a:rPr lang="en-US" sz="2500" kern="1200" dirty="0"/>
            <a:t> </a:t>
          </a:r>
          <a:r>
            <a:rPr lang="en-US" sz="2500" kern="1200" dirty="0" err="1"/>
            <a:t>trên</a:t>
          </a:r>
          <a:r>
            <a:rPr lang="en-US" sz="2500" kern="1200" dirty="0"/>
            <a:t> </a:t>
          </a:r>
          <a:r>
            <a:rPr lang="en-US" sz="2500" kern="1200" dirty="0" err="1"/>
            <a:t>các</a:t>
          </a:r>
          <a:r>
            <a:rPr lang="en-US" sz="2500" kern="1200" dirty="0"/>
            <a:t> </a:t>
          </a:r>
          <a:r>
            <a:rPr lang="en-US" sz="2500" kern="1200" dirty="0" err="1"/>
            <a:t>thiết</a:t>
          </a:r>
          <a:r>
            <a:rPr lang="en-US" sz="2500" kern="1200" dirty="0"/>
            <a:t> </a:t>
          </a:r>
          <a:r>
            <a:rPr lang="en-US" sz="2500" kern="1200" dirty="0" err="1"/>
            <a:t>bị</a:t>
          </a:r>
          <a:r>
            <a:rPr lang="en-US" sz="2500" kern="1200" dirty="0"/>
            <a:t> </a:t>
          </a:r>
          <a:r>
            <a:rPr lang="en-US" sz="2500" kern="1200" dirty="0" err="1"/>
            <a:t>điện</a:t>
          </a:r>
          <a:r>
            <a:rPr lang="en-US" sz="2500" kern="1200" dirty="0"/>
            <a:t> </a:t>
          </a:r>
          <a:r>
            <a:rPr lang="en-US" sz="2500" kern="1200" dirty="0" err="1"/>
            <a:t>tử</a:t>
          </a:r>
          <a:r>
            <a:rPr lang="en-US" sz="2500" kern="1200" dirty="0"/>
            <a:t> </a:t>
          </a:r>
          <a:r>
            <a:rPr lang="en-US" sz="2500" kern="1200" dirty="0" err="1"/>
            <a:t>và</a:t>
          </a:r>
          <a:r>
            <a:rPr lang="en-US" sz="2500" kern="1200" dirty="0"/>
            <a:t> </a:t>
          </a:r>
          <a:r>
            <a:rPr lang="en-US" sz="2500" kern="1200" dirty="0" err="1"/>
            <a:t>không</a:t>
          </a:r>
          <a:r>
            <a:rPr lang="en-US" sz="2500" kern="1200" dirty="0"/>
            <a:t> </a:t>
          </a:r>
          <a:r>
            <a:rPr lang="en-US" sz="2500" kern="1200" dirty="0" err="1"/>
            <a:t>còn</a:t>
          </a:r>
          <a:r>
            <a:rPr lang="en-US" sz="2500" kern="1200" dirty="0"/>
            <a:t> </a:t>
          </a:r>
          <a:r>
            <a:rPr lang="en-US" sz="2500" kern="1200" dirty="0" err="1"/>
            <a:t>xa</a:t>
          </a:r>
          <a:r>
            <a:rPr lang="en-US" sz="2500" kern="1200" dirty="0"/>
            <a:t> </a:t>
          </a:r>
          <a:r>
            <a:rPr lang="en-US" sz="2500" kern="1200" dirty="0" err="1"/>
            <a:t>lạ</a:t>
          </a:r>
          <a:r>
            <a:rPr lang="en-US" sz="2500" kern="1200" dirty="0"/>
            <a:t> </a:t>
          </a:r>
          <a:r>
            <a:rPr lang="en-US" sz="2500" kern="1200" dirty="0" err="1"/>
            <a:t>với</a:t>
          </a:r>
          <a:r>
            <a:rPr lang="en-US" sz="2500" kern="1200" dirty="0"/>
            <a:t> </a:t>
          </a:r>
          <a:r>
            <a:rPr lang="en-US" sz="2500" kern="1200" dirty="0" err="1"/>
            <a:t>bất</a:t>
          </a:r>
          <a:r>
            <a:rPr lang="en-US" sz="2500" kern="1200" dirty="0"/>
            <a:t> </a:t>
          </a:r>
          <a:r>
            <a:rPr lang="en-US" sz="2500" kern="1200" dirty="0" err="1"/>
            <a:t>cứ</a:t>
          </a:r>
          <a:r>
            <a:rPr lang="en-US" sz="2500" kern="1200" dirty="0"/>
            <a:t> </a:t>
          </a:r>
          <a:r>
            <a:rPr lang="en-US" sz="2500" kern="1200" dirty="0" err="1"/>
            <a:t>ai</a:t>
          </a:r>
          <a:r>
            <a:rPr lang="en-US" sz="2500" kern="1200" dirty="0"/>
            <a:t>.</a:t>
          </a:r>
        </a:p>
      </dsp:txBody>
      <dsp:txXfrm>
        <a:off x="87100" y="2906507"/>
        <a:ext cx="5693199" cy="1610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79A8B4-ED91-4E96-817C-FCA3107DA474}">
      <dsp:nvSpPr>
        <dsp:cNvPr id="0" name=""/>
        <dsp:cNvSpPr/>
      </dsp:nvSpPr>
      <dsp:spPr>
        <a:xfrm>
          <a:off x="2010144" y="365848"/>
          <a:ext cx="4630864" cy="1447145"/>
        </a:xfrm>
        <a:prstGeom prst="rect">
          <a:avLst/>
        </a:prstGeom>
        <a:solidFill>
          <a:schemeClr val="accent4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20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Vận</a:t>
          </a:r>
          <a:r>
            <a:rPr lang="en-US" sz="2100" kern="1200" dirty="0"/>
            <a:t> </a:t>
          </a:r>
          <a:r>
            <a:rPr lang="en-US" sz="2100" kern="1200" dirty="0" err="1"/>
            <a:t>dụng</a:t>
          </a:r>
          <a:r>
            <a:rPr lang="en-US" sz="2100" kern="1200" dirty="0"/>
            <a:t> STACK </a:t>
          </a:r>
          <a:r>
            <a:rPr lang="en-US" sz="2100" kern="1200" dirty="0" err="1"/>
            <a:t>để</a:t>
          </a:r>
          <a:r>
            <a:rPr lang="en-US" sz="2100" kern="1200" dirty="0"/>
            <a:t> undo </a:t>
          </a:r>
          <a:r>
            <a:rPr lang="en-US" sz="2100" kern="1200" dirty="0" err="1"/>
            <a:t>và</a:t>
          </a:r>
          <a:r>
            <a:rPr lang="en-US" sz="2100" kern="1200" dirty="0"/>
            <a:t> QUEUE </a:t>
          </a:r>
          <a:r>
            <a:rPr lang="en-US" sz="2100" kern="1200" dirty="0" err="1"/>
            <a:t>để</a:t>
          </a:r>
          <a:r>
            <a:rPr lang="en-US" sz="2100" kern="1200" dirty="0"/>
            <a:t> </a:t>
          </a:r>
          <a:r>
            <a:rPr lang="en-US" sz="2100" kern="1200" dirty="0" err="1"/>
            <a:t>mô</a:t>
          </a:r>
          <a:r>
            <a:rPr lang="en-US" sz="2100" kern="1200" dirty="0"/>
            <a:t> </a:t>
          </a:r>
          <a:r>
            <a:rPr lang="en-US" sz="2100" kern="1200" dirty="0" err="1"/>
            <a:t>phỏng</a:t>
          </a:r>
          <a:r>
            <a:rPr lang="en-US" sz="2100" kern="1200" dirty="0"/>
            <a:t> </a:t>
          </a:r>
          <a:r>
            <a:rPr lang="en-US" sz="2100" kern="1200" dirty="0" err="1"/>
            <a:t>bàn</a:t>
          </a:r>
          <a:r>
            <a:rPr lang="en-US" sz="2100" kern="1200" dirty="0"/>
            <a:t> </a:t>
          </a:r>
          <a:r>
            <a:rPr lang="en-US" sz="2100" kern="1200" dirty="0" err="1"/>
            <a:t>cờ</a:t>
          </a:r>
          <a:r>
            <a:rPr lang="en-US" sz="2100" kern="1200" dirty="0"/>
            <a:t>.</a:t>
          </a:r>
        </a:p>
      </dsp:txBody>
      <dsp:txXfrm>
        <a:off x="2010144" y="365848"/>
        <a:ext cx="4630864" cy="1447145"/>
      </dsp:txXfrm>
    </dsp:sp>
    <dsp:sp modelId="{3567B38C-A4A7-4C88-B856-42C3ABD95467}">
      <dsp:nvSpPr>
        <dsp:cNvPr id="0" name=""/>
        <dsp:cNvSpPr/>
      </dsp:nvSpPr>
      <dsp:spPr>
        <a:xfrm>
          <a:off x="1817191" y="156816"/>
          <a:ext cx="1013001" cy="15195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A1484AB-ED81-4828-A59A-A7C02ABD2051}">
      <dsp:nvSpPr>
        <dsp:cNvPr id="0" name=""/>
        <dsp:cNvSpPr/>
      </dsp:nvSpPr>
      <dsp:spPr>
        <a:xfrm>
          <a:off x="2010144" y="2187643"/>
          <a:ext cx="4630864" cy="1447145"/>
        </a:xfrm>
        <a:prstGeom prst="rect">
          <a:avLst/>
        </a:prstGeom>
        <a:solidFill>
          <a:schemeClr val="accent4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20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Xây</a:t>
          </a:r>
          <a:r>
            <a:rPr lang="en-US" sz="2100" kern="1200" dirty="0"/>
            <a:t> </a:t>
          </a:r>
          <a:r>
            <a:rPr lang="en-US" sz="2100" kern="1200" dirty="0" err="1"/>
            <a:t>dựng</a:t>
          </a:r>
          <a:r>
            <a:rPr lang="en-US" sz="2100" kern="1200" dirty="0"/>
            <a:t> game </a:t>
          </a:r>
          <a:r>
            <a:rPr lang="en-US" sz="2100" kern="1200" dirty="0" err="1"/>
            <a:t>caro</a:t>
          </a:r>
          <a:r>
            <a:rPr lang="en-US" sz="2100" kern="1200" dirty="0"/>
            <a:t> </a:t>
          </a:r>
          <a:r>
            <a:rPr lang="en-US" sz="2100" kern="1200" dirty="0" err="1"/>
            <a:t>tiện</a:t>
          </a:r>
          <a:r>
            <a:rPr lang="en-US" sz="2100" kern="1200" dirty="0"/>
            <a:t> </a:t>
          </a:r>
          <a:r>
            <a:rPr lang="en-US" sz="2100" kern="1200" dirty="0" err="1"/>
            <a:t>dụng</a:t>
          </a:r>
          <a:r>
            <a:rPr lang="en-US" sz="2100" kern="1200" dirty="0"/>
            <a:t>, </a:t>
          </a:r>
          <a:r>
            <a:rPr lang="en-US" sz="2100" kern="1200" dirty="0" err="1"/>
            <a:t>phù</a:t>
          </a:r>
          <a:r>
            <a:rPr lang="en-US" sz="2100" kern="1200" dirty="0"/>
            <a:t> </a:t>
          </a:r>
          <a:r>
            <a:rPr lang="en-US" sz="2100" kern="1200" dirty="0" err="1"/>
            <a:t>hợp</a:t>
          </a:r>
          <a:r>
            <a:rPr lang="en-US" sz="2100" kern="1200" dirty="0"/>
            <a:t> </a:t>
          </a:r>
          <a:r>
            <a:rPr lang="en-US" sz="2100" kern="1200" dirty="0" err="1"/>
            <a:t>với</a:t>
          </a:r>
          <a:r>
            <a:rPr lang="en-US" sz="2100" kern="1200" dirty="0"/>
            <a:t> </a:t>
          </a:r>
          <a:r>
            <a:rPr lang="en-US" sz="2100" kern="1200" dirty="0" err="1"/>
            <a:t>mọi</a:t>
          </a:r>
          <a:r>
            <a:rPr lang="en-US" sz="2100" kern="1200" dirty="0"/>
            <a:t> </a:t>
          </a:r>
          <a:r>
            <a:rPr lang="en-US" sz="2100" kern="1200" dirty="0" err="1"/>
            <a:t>lứa</a:t>
          </a:r>
          <a:r>
            <a:rPr lang="en-US" sz="2100" kern="1200" dirty="0"/>
            <a:t> </a:t>
          </a:r>
          <a:r>
            <a:rPr lang="en-US" sz="2100" kern="1200" dirty="0" err="1"/>
            <a:t>tuổi</a:t>
          </a:r>
          <a:r>
            <a:rPr lang="en-US" sz="2100" kern="1200" dirty="0"/>
            <a:t> </a:t>
          </a:r>
          <a:r>
            <a:rPr lang="en-US" sz="2100" kern="1200" dirty="0" err="1"/>
            <a:t>và</a:t>
          </a:r>
          <a:r>
            <a:rPr lang="en-US" sz="2100" kern="1200" dirty="0"/>
            <a:t> </a:t>
          </a:r>
          <a:r>
            <a:rPr lang="en-US" sz="2100" kern="1200" dirty="0" err="1"/>
            <a:t>mang</a:t>
          </a:r>
          <a:r>
            <a:rPr lang="en-US" sz="2100" kern="1200" dirty="0"/>
            <a:t> </a:t>
          </a:r>
          <a:r>
            <a:rPr lang="en-US" sz="2100" kern="1200" dirty="0" err="1"/>
            <a:t>tính</a:t>
          </a:r>
          <a:r>
            <a:rPr lang="en-US" sz="2100" kern="1200" dirty="0"/>
            <a:t> </a:t>
          </a:r>
          <a:r>
            <a:rPr lang="en-US" sz="2100" kern="1200" dirty="0" err="1"/>
            <a:t>giải</a:t>
          </a:r>
          <a:r>
            <a:rPr lang="en-US" sz="2100" kern="1200" dirty="0"/>
            <a:t> </a:t>
          </a:r>
          <a:r>
            <a:rPr lang="en-US" sz="2100" kern="1200" dirty="0" err="1"/>
            <a:t>trí</a:t>
          </a:r>
          <a:r>
            <a:rPr lang="en-US" sz="2100" kern="1200" dirty="0"/>
            <a:t> </a:t>
          </a:r>
          <a:r>
            <a:rPr lang="en-US" sz="2100" kern="1200" dirty="0" err="1"/>
            <a:t>cao</a:t>
          </a:r>
          <a:r>
            <a:rPr lang="en-US" sz="2100" kern="1200" dirty="0"/>
            <a:t>.</a:t>
          </a:r>
        </a:p>
      </dsp:txBody>
      <dsp:txXfrm>
        <a:off x="2010144" y="2187643"/>
        <a:ext cx="4630864" cy="1447145"/>
      </dsp:txXfrm>
    </dsp:sp>
    <dsp:sp modelId="{CBF9AE27-D79A-4132-B013-10F57EDA3847}">
      <dsp:nvSpPr>
        <dsp:cNvPr id="0" name=""/>
        <dsp:cNvSpPr/>
      </dsp:nvSpPr>
      <dsp:spPr>
        <a:xfrm>
          <a:off x="1817191" y="1978611"/>
          <a:ext cx="1013001" cy="15195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B9D9C7A-E144-45EA-962F-E472927984A7}">
      <dsp:nvSpPr>
        <dsp:cNvPr id="0" name=""/>
        <dsp:cNvSpPr/>
      </dsp:nvSpPr>
      <dsp:spPr>
        <a:xfrm>
          <a:off x="2010144" y="4009438"/>
          <a:ext cx="4630864" cy="1447145"/>
        </a:xfrm>
        <a:prstGeom prst="rect">
          <a:avLst/>
        </a:prstGeom>
        <a:solidFill>
          <a:schemeClr val="accent4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20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Tìm</a:t>
          </a:r>
          <a:r>
            <a:rPr lang="en-US" sz="2100" kern="1200" dirty="0"/>
            <a:t> </a:t>
          </a:r>
          <a:r>
            <a:rPr lang="en-US" sz="2100" kern="1200" dirty="0" err="1"/>
            <a:t>hiểu</a:t>
          </a:r>
          <a:r>
            <a:rPr lang="en-US" sz="2100" kern="1200" dirty="0"/>
            <a:t> </a:t>
          </a:r>
          <a:r>
            <a:rPr lang="en-US" sz="2100" kern="1200" dirty="0" err="1"/>
            <a:t>thêm</a:t>
          </a:r>
          <a:r>
            <a:rPr lang="en-US" sz="2100" kern="1200" dirty="0"/>
            <a:t> </a:t>
          </a:r>
          <a:r>
            <a:rPr lang="en-US" sz="2100" kern="1200" dirty="0" err="1"/>
            <a:t>về</a:t>
          </a:r>
          <a:r>
            <a:rPr lang="en-US" sz="2100" kern="1200" dirty="0"/>
            <a:t> </a:t>
          </a:r>
          <a:r>
            <a:rPr lang="en-US" sz="2100" kern="1200" dirty="0" err="1"/>
            <a:t>thiết</a:t>
          </a:r>
          <a:r>
            <a:rPr lang="en-US" sz="2100" kern="1200" dirty="0"/>
            <a:t> </a:t>
          </a:r>
          <a:r>
            <a:rPr lang="en-US" sz="2100" kern="1200" dirty="0" err="1"/>
            <a:t>kế</a:t>
          </a:r>
          <a:r>
            <a:rPr lang="en-US" sz="2100" kern="1200" dirty="0"/>
            <a:t> </a:t>
          </a:r>
          <a:r>
            <a:rPr lang="en-US" sz="2100" kern="1200" dirty="0" err="1"/>
            <a:t>giao</a:t>
          </a:r>
          <a:r>
            <a:rPr lang="en-US" sz="2100" kern="1200" dirty="0"/>
            <a:t> </a:t>
          </a:r>
          <a:r>
            <a:rPr lang="en-US" sz="2100" kern="1200" dirty="0" err="1"/>
            <a:t>diện</a:t>
          </a:r>
          <a:r>
            <a:rPr lang="en-US" sz="2100" kern="1200" dirty="0"/>
            <a:t>, </a:t>
          </a:r>
          <a:r>
            <a:rPr lang="en-US" sz="2100" kern="1200" dirty="0" err="1"/>
            <a:t>rèn</a:t>
          </a:r>
          <a:r>
            <a:rPr lang="en-US" sz="2100" kern="1200" dirty="0"/>
            <a:t> </a:t>
          </a:r>
          <a:r>
            <a:rPr lang="en-US" sz="2100" kern="1200" dirty="0" err="1"/>
            <a:t>luyện</a:t>
          </a:r>
          <a:r>
            <a:rPr lang="en-US" sz="2100" kern="1200" dirty="0"/>
            <a:t> </a:t>
          </a:r>
          <a:r>
            <a:rPr lang="en-US" sz="2100" kern="1200" dirty="0" err="1"/>
            <a:t>kỹ</a:t>
          </a:r>
          <a:r>
            <a:rPr lang="en-US" sz="2100" kern="1200" dirty="0"/>
            <a:t> </a:t>
          </a:r>
          <a:r>
            <a:rPr lang="en-US" sz="2100" kern="1200" dirty="0" err="1"/>
            <a:t>năng</a:t>
          </a:r>
          <a:r>
            <a:rPr lang="en-US" sz="2100" kern="1200" dirty="0"/>
            <a:t> </a:t>
          </a:r>
          <a:r>
            <a:rPr lang="en-US" sz="2100" kern="1200" dirty="0" err="1"/>
            <a:t>lập</a:t>
          </a:r>
          <a:r>
            <a:rPr lang="en-US" sz="2100" kern="1200" dirty="0"/>
            <a:t> </a:t>
          </a:r>
          <a:r>
            <a:rPr lang="en-US" sz="2100" kern="1200" dirty="0" err="1"/>
            <a:t>trình</a:t>
          </a:r>
          <a:r>
            <a:rPr lang="en-US" sz="2100" kern="1200" dirty="0"/>
            <a:t>, </a:t>
          </a:r>
          <a:r>
            <a:rPr lang="en-US" sz="2100" kern="1200" dirty="0" err="1"/>
            <a:t>làm</a:t>
          </a:r>
          <a:r>
            <a:rPr lang="en-US" sz="2100" kern="1200" dirty="0"/>
            <a:t> </a:t>
          </a:r>
          <a:r>
            <a:rPr lang="en-US" sz="2100" kern="1200" dirty="0" err="1"/>
            <a:t>tiền</a:t>
          </a:r>
          <a:r>
            <a:rPr lang="en-US" sz="2100" kern="1200" dirty="0"/>
            <a:t> </a:t>
          </a:r>
          <a:r>
            <a:rPr lang="en-US" sz="2100" kern="1200" dirty="0" err="1"/>
            <a:t>đề</a:t>
          </a:r>
          <a:r>
            <a:rPr lang="en-US" sz="2100" kern="1200" dirty="0"/>
            <a:t> </a:t>
          </a:r>
          <a:r>
            <a:rPr lang="en-US" sz="2100" kern="1200" dirty="0" err="1"/>
            <a:t>cho</a:t>
          </a:r>
          <a:r>
            <a:rPr lang="en-US" sz="2100" kern="1200" dirty="0"/>
            <a:t> </a:t>
          </a:r>
          <a:r>
            <a:rPr lang="en-US" sz="2100" kern="1200" dirty="0" err="1"/>
            <a:t>các</a:t>
          </a:r>
          <a:r>
            <a:rPr lang="en-US" sz="2100" kern="1200" dirty="0"/>
            <a:t> </a:t>
          </a:r>
          <a:r>
            <a:rPr lang="en-US" sz="2100" kern="1200" dirty="0" err="1"/>
            <a:t>môn</a:t>
          </a:r>
          <a:r>
            <a:rPr lang="en-US" sz="2100" kern="1200" dirty="0"/>
            <a:t> </a:t>
          </a:r>
          <a:r>
            <a:rPr lang="en-US" sz="2100" kern="1200" dirty="0" err="1"/>
            <a:t>học</a:t>
          </a:r>
          <a:r>
            <a:rPr lang="en-US" sz="2100" kern="1200" dirty="0"/>
            <a:t> </a:t>
          </a:r>
          <a:r>
            <a:rPr lang="en-US" sz="2100" kern="1200" dirty="0" err="1"/>
            <a:t>sau</a:t>
          </a:r>
          <a:r>
            <a:rPr lang="en-US" sz="2100" kern="1200" dirty="0"/>
            <a:t> </a:t>
          </a:r>
          <a:r>
            <a:rPr lang="en-US" sz="2100" kern="1200" dirty="0" err="1"/>
            <a:t>này</a:t>
          </a:r>
          <a:r>
            <a:rPr lang="en-US" sz="2100" kern="1200" dirty="0"/>
            <a:t> </a:t>
          </a:r>
          <a:r>
            <a:rPr lang="en-US" sz="2100" kern="1200" dirty="0" err="1"/>
            <a:t>và</a:t>
          </a:r>
          <a:r>
            <a:rPr lang="en-US" sz="2100" kern="1200" dirty="0"/>
            <a:t> </a:t>
          </a:r>
          <a:r>
            <a:rPr lang="en-US" sz="2100" kern="1200" dirty="0" err="1"/>
            <a:t>ứng</a:t>
          </a:r>
          <a:r>
            <a:rPr lang="en-US" sz="2100" kern="1200" dirty="0"/>
            <a:t> </a:t>
          </a:r>
          <a:r>
            <a:rPr lang="en-US" sz="2100" kern="1200" dirty="0" err="1"/>
            <a:t>dụng</a:t>
          </a:r>
          <a:r>
            <a:rPr lang="en-US" sz="2100" kern="1200" dirty="0"/>
            <a:t> </a:t>
          </a:r>
          <a:r>
            <a:rPr lang="en-US" sz="2100" kern="1200" dirty="0" err="1"/>
            <a:t>mai</a:t>
          </a:r>
          <a:r>
            <a:rPr lang="en-US" sz="2100" kern="1200" dirty="0"/>
            <a:t> </a:t>
          </a:r>
          <a:r>
            <a:rPr lang="en-US" sz="2100" kern="1200" dirty="0" err="1"/>
            <a:t>sau</a:t>
          </a:r>
          <a:endParaRPr lang="en-US" sz="2100" kern="1200" dirty="0"/>
        </a:p>
      </dsp:txBody>
      <dsp:txXfrm>
        <a:off x="2010144" y="4009438"/>
        <a:ext cx="4630864" cy="1447145"/>
      </dsp:txXfrm>
    </dsp:sp>
    <dsp:sp modelId="{F670A29A-1968-41AA-A637-DEB813E5FD19}">
      <dsp:nvSpPr>
        <dsp:cNvPr id="0" name=""/>
        <dsp:cNvSpPr/>
      </dsp:nvSpPr>
      <dsp:spPr>
        <a:xfrm>
          <a:off x="1817191" y="3800406"/>
          <a:ext cx="1013001" cy="15195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C6A56-564C-4FA4-BE80-B588BC2F26C9}">
      <dsp:nvSpPr>
        <dsp:cNvPr id="0" name=""/>
        <dsp:cNvSpPr/>
      </dsp:nvSpPr>
      <dsp:spPr>
        <a:xfrm>
          <a:off x="3285742" y="1843659"/>
          <a:ext cx="2343370" cy="202711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Xây</a:t>
          </a:r>
          <a:r>
            <a:rPr lang="en-US" sz="2400" kern="1200" dirty="0"/>
            <a:t> </a:t>
          </a:r>
          <a:r>
            <a:rPr lang="en-US" sz="2400" kern="1200" dirty="0" err="1"/>
            <a:t>dựng</a:t>
          </a:r>
          <a:r>
            <a:rPr lang="en-US" sz="2400" kern="1200" dirty="0"/>
            <a:t> game </a:t>
          </a:r>
          <a:r>
            <a:rPr lang="en-US" sz="2400" kern="1200" dirty="0" err="1"/>
            <a:t>đầy</a:t>
          </a:r>
          <a:r>
            <a:rPr lang="en-US" sz="2400" kern="1200" dirty="0"/>
            <a:t> </a:t>
          </a:r>
          <a:r>
            <a:rPr lang="en-US" sz="2400" kern="1200" dirty="0" err="1"/>
            <a:t>đủ</a:t>
          </a:r>
          <a:r>
            <a:rPr lang="en-US" sz="2400" kern="1200" dirty="0"/>
            <a:t> </a:t>
          </a:r>
          <a:r>
            <a:rPr lang="en-US" sz="2400" kern="1200" dirty="0" err="1"/>
            <a:t>chức</a:t>
          </a:r>
          <a:r>
            <a:rPr lang="en-US" sz="2400" kern="1200" dirty="0"/>
            <a:t> </a:t>
          </a:r>
          <a:r>
            <a:rPr lang="en-US" sz="2400" kern="1200" dirty="0" err="1"/>
            <a:t>năng</a:t>
          </a:r>
          <a:endParaRPr lang="en-US" sz="2400" kern="1200" dirty="0"/>
        </a:p>
      </dsp:txBody>
      <dsp:txXfrm>
        <a:off x="3674071" y="2179580"/>
        <a:ext cx="1566712" cy="1355268"/>
      </dsp:txXfrm>
    </dsp:sp>
    <dsp:sp modelId="{42A94E38-1B12-464F-B4A6-89D437CDABE3}">
      <dsp:nvSpPr>
        <dsp:cNvPr id="0" name=""/>
        <dsp:cNvSpPr/>
      </dsp:nvSpPr>
      <dsp:spPr>
        <a:xfrm>
          <a:off x="4753142" y="873823"/>
          <a:ext cx="884146" cy="76180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ED734-D8B5-4AED-972D-6078B6AEE144}">
      <dsp:nvSpPr>
        <dsp:cNvPr id="0" name=""/>
        <dsp:cNvSpPr/>
      </dsp:nvSpPr>
      <dsp:spPr>
        <a:xfrm>
          <a:off x="3501600" y="0"/>
          <a:ext cx="1920375" cy="16613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UNDO</a:t>
          </a:r>
        </a:p>
      </dsp:txBody>
      <dsp:txXfrm>
        <a:off x="3819847" y="275321"/>
        <a:ext cx="1283881" cy="1110708"/>
      </dsp:txXfrm>
    </dsp:sp>
    <dsp:sp modelId="{6E59DA7B-3B4E-4304-92BF-2FB97091D285}">
      <dsp:nvSpPr>
        <dsp:cNvPr id="0" name=""/>
        <dsp:cNvSpPr/>
      </dsp:nvSpPr>
      <dsp:spPr>
        <a:xfrm>
          <a:off x="5785010" y="2298001"/>
          <a:ext cx="884146" cy="76180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43A80-D621-4CA0-8DBC-B86EAFC4B1F2}">
      <dsp:nvSpPr>
        <dsp:cNvPr id="0" name=""/>
        <dsp:cNvSpPr/>
      </dsp:nvSpPr>
      <dsp:spPr>
        <a:xfrm>
          <a:off x="5262807" y="1021842"/>
          <a:ext cx="1920375" cy="16613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MÔ PHỎNG</a:t>
          </a:r>
        </a:p>
      </dsp:txBody>
      <dsp:txXfrm>
        <a:off x="5581054" y="1297163"/>
        <a:ext cx="1283881" cy="1110708"/>
      </dsp:txXfrm>
    </dsp:sp>
    <dsp:sp modelId="{C7A83BE5-65DA-4631-81B8-81CDC1030828}">
      <dsp:nvSpPr>
        <dsp:cNvPr id="0" name=""/>
        <dsp:cNvSpPr/>
      </dsp:nvSpPr>
      <dsp:spPr>
        <a:xfrm>
          <a:off x="5068208" y="3905631"/>
          <a:ext cx="884146" cy="76180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4CBD34-7BA1-49E5-A8E9-8BAAE56BFA2A}">
      <dsp:nvSpPr>
        <dsp:cNvPr id="0" name=""/>
        <dsp:cNvSpPr/>
      </dsp:nvSpPr>
      <dsp:spPr>
        <a:xfrm>
          <a:off x="5262807" y="3030664"/>
          <a:ext cx="1920375" cy="16613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SAVE AND EXIT</a:t>
          </a:r>
        </a:p>
      </dsp:txBody>
      <dsp:txXfrm>
        <a:off x="5581054" y="3305985"/>
        <a:ext cx="1283881" cy="1110708"/>
      </dsp:txXfrm>
    </dsp:sp>
    <dsp:sp modelId="{EB36E697-359C-4D8F-AA60-D3F15C047F1C}">
      <dsp:nvSpPr>
        <dsp:cNvPr id="0" name=""/>
        <dsp:cNvSpPr/>
      </dsp:nvSpPr>
      <dsp:spPr>
        <a:xfrm>
          <a:off x="3290102" y="4072509"/>
          <a:ext cx="884146" cy="76180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6FB69E-E3D7-41D3-98EA-CF406E5C0A0D}">
      <dsp:nvSpPr>
        <dsp:cNvPr id="0" name=""/>
        <dsp:cNvSpPr/>
      </dsp:nvSpPr>
      <dsp:spPr>
        <a:xfrm>
          <a:off x="3501600" y="4053649"/>
          <a:ext cx="1920375" cy="16613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NEW GAME</a:t>
          </a:r>
        </a:p>
      </dsp:txBody>
      <dsp:txXfrm>
        <a:off x="3819847" y="4328970"/>
        <a:ext cx="1283881" cy="1110708"/>
      </dsp:txXfrm>
    </dsp:sp>
    <dsp:sp modelId="{4FCB88DB-48CD-4497-AD5D-446733CFB23B}">
      <dsp:nvSpPr>
        <dsp:cNvPr id="0" name=""/>
        <dsp:cNvSpPr/>
      </dsp:nvSpPr>
      <dsp:spPr>
        <a:xfrm>
          <a:off x="2241336" y="2648902"/>
          <a:ext cx="884146" cy="76180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3FA14E-9B05-4C3B-82E2-ADF9767074EB}">
      <dsp:nvSpPr>
        <dsp:cNvPr id="0" name=""/>
        <dsp:cNvSpPr/>
      </dsp:nvSpPr>
      <dsp:spPr>
        <a:xfrm>
          <a:off x="1732216" y="3031807"/>
          <a:ext cx="1920375" cy="16613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THOÁT</a:t>
          </a:r>
        </a:p>
      </dsp:txBody>
      <dsp:txXfrm>
        <a:off x="2050463" y="3307128"/>
        <a:ext cx="1283881" cy="1110708"/>
      </dsp:txXfrm>
    </dsp:sp>
    <dsp:sp modelId="{1E003A9A-5508-40C1-85F2-4F0277B70038}">
      <dsp:nvSpPr>
        <dsp:cNvPr id="0" name=""/>
        <dsp:cNvSpPr/>
      </dsp:nvSpPr>
      <dsp:spPr>
        <a:xfrm>
          <a:off x="1732216" y="1019556"/>
          <a:ext cx="1920375" cy="16613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LUẬT CHƠI</a:t>
          </a:r>
        </a:p>
      </dsp:txBody>
      <dsp:txXfrm>
        <a:off x="2050463" y="1294877"/>
        <a:ext cx="1283881" cy="11107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7C956-022F-4241-A4CD-341740007B3E}">
      <dsp:nvSpPr>
        <dsp:cNvPr id="0" name=""/>
        <dsp:cNvSpPr/>
      </dsp:nvSpPr>
      <dsp:spPr>
        <a:xfrm>
          <a:off x="2489" y="1265278"/>
          <a:ext cx="2685770" cy="136372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A00F7-0526-411D-8F47-9731DBBA63A3}">
      <dsp:nvSpPr>
        <dsp:cNvPr id="0" name=""/>
        <dsp:cNvSpPr/>
      </dsp:nvSpPr>
      <dsp:spPr>
        <a:xfrm>
          <a:off x="421707" y="1534240"/>
          <a:ext cx="2446715" cy="12585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Ngăn</a:t>
          </a:r>
          <a:r>
            <a:rPr lang="en-US" sz="1800" kern="1200" dirty="0"/>
            <a:t> </a:t>
          </a:r>
          <a:r>
            <a:rPr lang="en-US" sz="1800" kern="1200" dirty="0" err="1"/>
            <a:t>xếp</a:t>
          </a:r>
          <a:r>
            <a:rPr lang="en-US" sz="1800" kern="1200" dirty="0"/>
            <a:t> </a:t>
          </a:r>
          <a:r>
            <a:rPr lang="en-US" sz="1800" kern="1200" dirty="0" err="1"/>
            <a:t>có</a:t>
          </a:r>
          <a:r>
            <a:rPr lang="en-US" sz="1800" kern="1200" dirty="0"/>
            <a:t> </a:t>
          </a:r>
          <a:r>
            <a:rPr lang="en-US" sz="1800" kern="1200" dirty="0" err="1"/>
            <a:t>nhiều</a:t>
          </a:r>
          <a:r>
            <a:rPr lang="en-US" sz="1800" kern="1200" dirty="0"/>
            <a:t> </a:t>
          </a:r>
          <a:r>
            <a:rPr lang="en-US" sz="1800" kern="1200" dirty="0" err="1"/>
            <a:t>ứng</a:t>
          </a:r>
          <a:r>
            <a:rPr lang="en-US" sz="1800" kern="1200" dirty="0"/>
            <a:t> </a:t>
          </a:r>
          <a:r>
            <a:rPr lang="en-US" sz="1800" kern="1200" dirty="0" err="1"/>
            <a:t>dụng</a:t>
          </a:r>
          <a:r>
            <a:rPr lang="en-US" sz="1800" kern="1200" dirty="0"/>
            <a:t> </a:t>
          </a:r>
          <a:r>
            <a:rPr lang="en-US" sz="1800" kern="1200" dirty="0" err="1"/>
            <a:t>trong</a:t>
          </a:r>
          <a:r>
            <a:rPr lang="en-US" sz="1800" kern="1200" dirty="0"/>
            <a:t> </a:t>
          </a:r>
          <a:r>
            <a:rPr lang="en-US" sz="1800" kern="1200" dirty="0" err="1"/>
            <a:t>khoa</a:t>
          </a:r>
          <a:r>
            <a:rPr lang="en-US" sz="1800" kern="1200" dirty="0"/>
            <a:t> </a:t>
          </a:r>
          <a:r>
            <a:rPr lang="en-US" sz="1800" kern="1200" dirty="0" err="1"/>
            <a:t>học</a:t>
          </a:r>
          <a:r>
            <a:rPr lang="en-US" sz="1800" kern="1200" dirty="0"/>
            <a:t> </a:t>
          </a:r>
          <a:r>
            <a:rPr lang="en-US" sz="1800" kern="1200" dirty="0" err="1"/>
            <a:t>máy</a:t>
          </a:r>
          <a:r>
            <a:rPr lang="en-US" sz="1800" kern="1200" dirty="0"/>
            <a:t> </a:t>
          </a:r>
          <a:r>
            <a:rPr lang="en-US" sz="1800" kern="1200" dirty="0" err="1"/>
            <a:t>tính</a:t>
          </a:r>
          <a:r>
            <a:rPr lang="en-US" sz="1800" kern="1200" dirty="0"/>
            <a:t> </a:t>
          </a:r>
          <a:r>
            <a:rPr lang="en-US" sz="1800" kern="1200" dirty="0" err="1"/>
            <a:t>và</a:t>
          </a:r>
          <a:r>
            <a:rPr lang="en-US" sz="1800" kern="1200" dirty="0"/>
            <a:t> </a:t>
          </a:r>
          <a:r>
            <a:rPr lang="en-US" sz="1800" kern="1200" dirty="0" err="1"/>
            <a:t>cài</a:t>
          </a:r>
          <a:r>
            <a:rPr lang="en-US" sz="1800" kern="1200" dirty="0"/>
            <a:t> </a:t>
          </a:r>
          <a:r>
            <a:rPr lang="en-US" sz="1800" kern="1200" dirty="0" err="1"/>
            <a:t>đặt</a:t>
          </a:r>
          <a:r>
            <a:rPr lang="en-US" sz="1800" kern="1200" dirty="0"/>
            <a:t> game. </a:t>
          </a:r>
        </a:p>
      </dsp:txBody>
      <dsp:txXfrm>
        <a:off x="458568" y="1571101"/>
        <a:ext cx="2372993" cy="1184791"/>
      </dsp:txXfrm>
    </dsp:sp>
    <dsp:sp modelId="{D8FBBC69-CAFA-4422-9BA6-D1E92CE3D450}">
      <dsp:nvSpPr>
        <dsp:cNvPr id="0" name=""/>
        <dsp:cNvSpPr/>
      </dsp:nvSpPr>
      <dsp:spPr>
        <a:xfrm>
          <a:off x="3101983" y="1174155"/>
          <a:ext cx="2673582" cy="119661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D5D3E-84D9-49AF-B88B-20162EFD8A69}">
      <dsp:nvSpPr>
        <dsp:cNvPr id="0" name=""/>
        <dsp:cNvSpPr/>
      </dsp:nvSpPr>
      <dsp:spPr>
        <a:xfrm>
          <a:off x="3505203" y="1423290"/>
          <a:ext cx="2491928" cy="12174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Game </a:t>
          </a:r>
          <a:r>
            <a:rPr lang="en-US" sz="1800" kern="1200" dirty="0" err="1"/>
            <a:t>caro</a:t>
          </a:r>
          <a:r>
            <a:rPr lang="en-US" sz="1800" kern="1200" dirty="0"/>
            <a:t> </a:t>
          </a:r>
          <a:r>
            <a:rPr lang="en-US" sz="1800" kern="1200" dirty="0" err="1"/>
            <a:t>cũng</a:t>
          </a:r>
          <a:r>
            <a:rPr lang="en-US" sz="1800" kern="1200" dirty="0"/>
            <a:t> </a:t>
          </a:r>
          <a:r>
            <a:rPr lang="en-US" sz="1800" kern="1200" dirty="0" err="1"/>
            <a:t>là</a:t>
          </a:r>
          <a:r>
            <a:rPr lang="en-US" sz="1800" kern="1200" dirty="0"/>
            <a:t> </a:t>
          </a:r>
          <a:r>
            <a:rPr lang="en-US" sz="1800" kern="1200" dirty="0" err="1"/>
            <a:t>một</a:t>
          </a:r>
          <a:r>
            <a:rPr lang="en-US" sz="1800" kern="1200" dirty="0"/>
            <a:t> </a:t>
          </a:r>
          <a:r>
            <a:rPr lang="en-US" sz="1800" kern="1200" dirty="0" err="1"/>
            <a:t>ứng</a:t>
          </a:r>
          <a:r>
            <a:rPr lang="en-US" sz="1800" kern="1200" dirty="0"/>
            <a:t> </a:t>
          </a:r>
          <a:r>
            <a:rPr lang="en-US" sz="1800" kern="1200" dirty="0" err="1"/>
            <a:t>dụng</a:t>
          </a:r>
          <a:r>
            <a:rPr lang="en-US" sz="1800" kern="1200" dirty="0"/>
            <a:t> </a:t>
          </a:r>
          <a:r>
            <a:rPr lang="en-US" sz="1800" kern="1200" dirty="0" err="1"/>
            <a:t>được</a:t>
          </a:r>
          <a:r>
            <a:rPr lang="en-US" sz="1800" kern="1200" dirty="0"/>
            <a:t> </a:t>
          </a:r>
          <a:r>
            <a:rPr lang="en-US" sz="1800" kern="1200" dirty="0" err="1"/>
            <a:t>cài</a:t>
          </a:r>
          <a:r>
            <a:rPr lang="en-US" sz="1800" kern="1200" dirty="0"/>
            <a:t> </a:t>
          </a:r>
          <a:r>
            <a:rPr lang="en-US" sz="1800" kern="1200" dirty="0" err="1"/>
            <a:t>đặt</a:t>
          </a:r>
          <a:r>
            <a:rPr lang="en-US" sz="1800" kern="1200" dirty="0"/>
            <a:t> </a:t>
          </a:r>
          <a:r>
            <a:rPr lang="en-US" sz="1800" kern="1200" dirty="0" err="1"/>
            <a:t>từ</a:t>
          </a:r>
          <a:r>
            <a:rPr lang="en-US" sz="1800" kern="1200" dirty="0"/>
            <a:t> stack </a:t>
          </a:r>
          <a:r>
            <a:rPr lang="en-US" sz="1800" kern="1200" dirty="0" err="1"/>
            <a:t>để</a:t>
          </a:r>
          <a:r>
            <a:rPr lang="en-US" sz="1800" kern="1200" dirty="0"/>
            <a:t> </a:t>
          </a:r>
          <a:r>
            <a:rPr lang="en-US" sz="1800" kern="1200" dirty="0" err="1"/>
            <a:t>lưu</a:t>
          </a:r>
          <a:r>
            <a:rPr lang="en-US" sz="1800" kern="1200" dirty="0"/>
            <a:t> </a:t>
          </a:r>
          <a:r>
            <a:rPr lang="en-US" sz="1800" kern="1200" dirty="0" err="1"/>
            <a:t>trữ</a:t>
          </a:r>
          <a:r>
            <a:rPr lang="en-US" sz="1800" kern="1200" dirty="0"/>
            <a:t> </a:t>
          </a:r>
          <a:r>
            <a:rPr lang="en-US" sz="1800" kern="1200" dirty="0" err="1"/>
            <a:t>dữ</a:t>
          </a:r>
          <a:r>
            <a:rPr lang="en-US" sz="1800" kern="1200" dirty="0"/>
            <a:t> </a:t>
          </a:r>
          <a:r>
            <a:rPr lang="en-US" sz="1800" kern="1200" dirty="0" err="1"/>
            <a:t>liệu</a:t>
          </a:r>
          <a:r>
            <a:rPr lang="en-US" sz="1800" kern="1200" dirty="0"/>
            <a:t> </a:t>
          </a:r>
          <a:r>
            <a:rPr lang="en-US" sz="1800" kern="1200" dirty="0" err="1"/>
            <a:t>bàn</a:t>
          </a:r>
          <a:r>
            <a:rPr lang="en-US" sz="1800" kern="1200" dirty="0"/>
            <a:t> </a:t>
          </a:r>
          <a:r>
            <a:rPr lang="en-US" sz="1800" kern="1200" dirty="0" err="1"/>
            <a:t>cờ</a:t>
          </a:r>
          <a:r>
            <a:rPr lang="en-US" sz="1800" kern="1200" dirty="0"/>
            <a:t>.</a:t>
          </a:r>
        </a:p>
      </dsp:txBody>
      <dsp:txXfrm>
        <a:off x="3540860" y="1458947"/>
        <a:ext cx="2420614" cy="11461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BDD78-FFD5-4EA3-8558-719691E250E3}">
      <dsp:nvSpPr>
        <dsp:cNvPr id="0" name=""/>
        <dsp:cNvSpPr/>
      </dsp:nvSpPr>
      <dsp:spPr>
        <a:xfrm>
          <a:off x="-5456448" y="-835471"/>
          <a:ext cx="6496944" cy="6496944"/>
        </a:xfrm>
        <a:prstGeom prst="blockArc">
          <a:avLst>
            <a:gd name="adj1" fmla="val 18900000"/>
            <a:gd name="adj2" fmla="val 2700000"/>
            <a:gd name="adj3" fmla="val 33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E500D9-4509-41EF-9DBF-6A641B070CB2}">
      <dsp:nvSpPr>
        <dsp:cNvPr id="0" name=""/>
        <dsp:cNvSpPr/>
      </dsp:nvSpPr>
      <dsp:spPr>
        <a:xfrm>
          <a:off x="454951" y="301528"/>
          <a:ext cx="6335826" cy="603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8983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+ </a:t>
          </a:r>
          <a:r>
            <a:rPr lang="en-US" sz="3100" kern="1200" dirty="0" err="1"/>
            <a:t>FormNhapThongTin</a:t>
          </a:r>
          <a:endParaRPr lang="en-US" sz="3100" kern="1200" dirty="0"/>
        </a:p>
      </dsp:txBody>
      <dsp:txXfrm>
        <a:off x="454951" y="301528"/>
        <a:ext cx="6335826" cy="603443"/>
      </dsp:txXfrm>
    </dsp:sp>
    <dsp:sp modelId="{E1ABE367-8077-4FB1-8C5D-211A35EE6029}">
      <dsp:nvSpPr>
        <dsp:cNvPr id="0" name=""/>
        <dsp:cNvSpPr/>
      </dsp:nvSpPr>
      <dsp:spPr>
        <a:xfrm>
          <a:off x="77799" y="226098"/>
          <a:ext cx="754303" cy="7543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7510E6-E765-401C-96C3-414BDA5E3CB8}">
      <dsp:nvSpPr>
        <dsp:cNvPr id="0" name=""/>
        <dsp:cNvSpPr/>
      </dsp:nvSpPr>
      <dsp:spPr>
        <a:xfrm>
          <a:off x="887361" y="1206403"/>
          <a:ext cx="5903417" cy="603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8983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+ </a:t>
          </a:r>
          <a:r>
            <a:rPr lang="en-US" sz="3100" kern="1200" dirty="0" err="1"/>
            <a:t>FormGame</a:t>
          </a:r>
          <a:r>
            <a:rPr lang="en-US" sz="3100" kern="1200" dirty="0"/>
            <a:t> </a:t>
          </a:r>
        </a:p>
      </dsp:txBody>
      <dsp:txXfrm>
        <a:off x="887361" y="1206403"/>
        <a:ext cx="5903417" cy="603443"/>
      </dsp:txXfrm>
    </dsp:sp>
    <dsp:sp modelId="{F2A23874-C721-4628-97FB-2DDB7B8072CC}">
      <dsp:nvSpPr>
        <dsp:cNvPr id="0" name=""/>
        <dsp:cNvSpPr/>
      </dsp:nvSpPr>
      <dsp:spPr>
        <a:xfrm>
          <a:off x="510209" y="1130973"/>
          <a:ext cx="754303" cy="7543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4C8709-18A1-4818-A59B-B8B5F89DA96D}">
      <dsp:nvSpPr>
        <dsp:cNvPr id="0" name=""/>
        <dsp:cNvSpPr/>
      </dsp:nvSpPr>
      <dsp:spPr>
        <a:xfrm>
          <a:off x="1020076" y="2111278"/>
          <a:ext cx="5770702" cy="603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8983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+ </a:t>
          </a:r>
          <a:r>
            <a:rPr lang="en-US" sz="3100" kern="1200" dirty="0" err="1"/>
            <a:t>FormChienThang</a:t>
          </a:r>
          <a:endParaRPr lang="en-US" sz="3100" kern="1200" dirty="0"/>
        </a:p>
      </dsp:txBody>
      <dsp:txXfrm>
        <a:off x="1020076" y="2111278"/>
        <a:ext cx="5770702" cy="603443"/>
      </dsp:txXfrm>
    </dsp:sp>
    <dsp:sp modelId="{8FC2868F-E9FC-412B-BE9C-49E44CA45817}">
      <dsp:nvSpPr>
        <dsp:cNvPr id="0" name=""/>
        <dsp:cNvSpPr/>
      </dsp:nvSpPr>
      <dsp:spPr>
        <a:xfrm>
          <a:off x="642924" y="2035848"/>
          <a:ext cx="754303" cy="7543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D97D4F-9120-47AC-BB21-FA94833659C5}">
      <dsp:nvSpPr>
        <dsp:cNvPr id="0" name=""/>
        <dsp:cNvSpPr/>
      </dsp:nvSpPr>
      <dsp:spPr>
        <a:xfrm>
          <a:off x="887361" y="3016153"/>
          <a:ext cx="5903417" cy="603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8983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+ </a:t>
          </a:r>
          <a:r>
            <a:rPr lang="en-US" sz="3100" kern="1200" dirty="0" err="1"/>
            <a:t>FormHuongDan</a:t>
          </a:r>
          <a:r>
            <a:rPr lang="en-US" sz="3100" kern="1200" dirty="0"/>
            <a:t> </a:t>
          </a:r>
        </a:p>
      </dsp:txBody>
      <dsp:txXfrm>
        <a:off x="887361" y="3016153"/>
        <a:ext cx="5903417" cy="603443"/>
      </dsp:txXfrm>
    </dsp:sp>
    <dsp:sp modelId="{0B5283E7-D11A-46B3-A18D-165A649689EE}">
      <dsp:nvSpPr>
        <dsp:cNvPr id="0" name=""/>
        <dsp:cNvSpPr/>
      </dsp:nvSpPr>
      <dsp:spPr>
        <a:xfrm>
          <a:off x="510209" y="2940723"/>
          <a:ext cx="754303" cy="7543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09574-B1E6-4500-910C-CA51A5386D26}">
      <dsp:nvSpPr>
        <dsp:cNvPr id="0" name=""/>
        <dsp:cNvSpPr/>
      </dsp:nvSpPr>
      <dsp:spPr>
        <a:xfrm>
          <a:off x="454951" y="3921028"/>
          <a:ext cx="6335826" cy="603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8983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+ </a:t>
          </a:r>
          <a:r>
            <a:rPr lang="en-US" sz="3100" kern="1200" dirty="0" err="1"/>
            <a:t>FormThoat</a:t>
          </a:r>
          <a:r>
            <a:rPr lang="en-US" sz="3100" kern="1200" dirty="0"/>
            <a:t> 	</a:t>
          </a:r>
        </a:p>
      </dsp:txBody>
      <dsp:txXfrm>
        <a:off x="454951" y="3921028"/>
        <a:ext cx="6335826" cy="603443"/>
      </dsp:txXfrm>
    </dsp:sp>
    <dsp:sp modelId="{56A8302A-CE4F-4ABB-849F-DC07547FB720}">
      <dsp:nvSpPr>
        <dsp:cNvPr id="0" name=""/>
        <dsp:cNvSpPr/>
      </dsp:nvSpPr>
      <dsp:spPr>
        <a:xfrm>
          <a:off x="77799" y="3845598"/>
          <a:ext cx="754303" cy="7543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5A3BF-865A-48DC-A05B-4CDAF75B9DD3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8246A9-96CB-473A-87DF-AC4837D7792C}">
      <dsp:nvSpPr>
        <dsp:cNvPr id="0" name=""/>
        <dsp:cNvSpPr/>
      </dsp:nvSpPr>
      <dsp:spPr>
        <a:xfrm>
          <a:off x="384538" y="253918"/>
          <a:ext cx="5656275" cy="5081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kern="1200" dirty="0"/>
            <a:t>+ Class MysTack</a:t>
          </a:r>
          <a:endParaRPr lang="en-US" sz="2600" kern="1200" dirty="0"/>
        </a:p>
      </dsp:txBody>
      <dsp:txXfrm>
        <a:off x="384538" y="253918"/>
        <a:ext cx="5656275" cy="508162"/>
      </dsp:txXfrm>
    </dsp:sp>
    <dsp:sp modelId="{7F3E34EB-E050-41BD-A68F-32CF678BFB51}">
      <dsp:nvSpPr>
        <dsp:cNvPr id="0" name=""/>
        <dsp:cNvSpPr/>
      </dsp:nvSpPr>
      <dsp:spPr>
        <a:xfrm>
          <a:off x="66936" y="190398"/>
          <a:ext cx="635203" cy="63520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107057-2F64-442E-8B2B-5A83D8993918}">
      <dsp:nvSpPr>
        <dsp:cNvPr id="0" name=""/>
        <dsp:cNvSpPr/>
      </dsp:nvSpPr>
      <dsp:spPr>
        <a:xfrm>
          <a:off x="748672" y="1015918"/>
          <a:ext cx="5292140" cy="5081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+  Class Player</a:t>
          </a:r>
        </a:p>
      </dsp:txBody>
      <dsp:txXfrm>
        <a:off x="748672" y="1015918"/>
        <a:ext cx="5292140" cy="508162"/>
      </dsp:txXfrm>
    </dsp:sp>
    <dsp:sp modelId="{189BBFB1-E06B-408A-8BDA-6076C13CBF73}">
      <dsp:nvSpPr>
        <dsp:cNvPr id="0" name=""/>
        <dsp:cNvSpPr/>
      </dsp:nvSpPr>
      <dsp:spPr>
        <a:xfrm>
          <a:off x="431071" y="952398"/>
          <a:ext cx="635203" cy="63520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837AD-5B09-42FC-9F28-D42EB30ABE8E}">
      <dsp:nvSpPr>
        <dsp:cNvPr id="0" name=""/>
        <dsp:cNvSpPr/>
      </dsp:nvSpPr>
      <dsp:spPr>
        <a:xfrm>
          <a:off x="860432" y="1777918"/>
          <a:ext cx="5180380" cy="5081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+ Class </a:t>
          </a:r>
          <a:r>
            <a:rPr lang="en-US" sz="2600" kern="1200" dirty="0" err="1"/>
            <a:t>XuLyBanCo</a:t>
          </a:r>
          <a:endParaRPr lang="en-US" sz="2600" kern="1200" dirty="0"/>
        </a:p>
      </dsp:txBody>
      <dsp:txXfrm>
        <a:off x="860432" y="1777918"/>
        <a:ext cx="5180380" cy="508162"/>
      </dsp:txXfrm>
    </dsp:sp>
    <dsp:sp modelId="{5C21CA67-B9A9-428A-A7AF-3E4D81FE4ECE}">
      <dsp:nvSpPr>
        <dsp:cNvPr id="0" name=""/>
        <dsp:cNvSpPr/>
      </dsp:nvSpPr>
      <dsp:spPr>
        <a:xfrm>
          <a:off x="542831" y="1714398"/>
          <a:ext cx="635203" cy="63520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FA119A-7B8B-4F15-8C79-5C25767C3110}">
      <dsp:nvSpPr>
        <dsp:cNvPr id="0" name=""/>
        <dsp:cNvSpPr/>
      </dsp:nvSpPr>
      <dsp:spPr>
        <a:xfrm>
          <a:off x="748672" y="2539918"/>
          <a:ext cx="5292140" cy="5081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+ Class Cons</a:t>
          </a:r>
        </a:p>
      </dsp:txBody>
      <dsp:txXfrm>
        <a:off x="748672" y="2539918"/>
        <a:ext cx="5292140" cy="508162"/>
      </dsp:txXfrm>
    </dsp:sp>
    <dsp:sp modelId="{E31E9712-5573-41DA-BD5E-24E7EF326FA1}">
      <dsp:nvSpPr>
        <dsp:cNvPr id="0" name=""/>
        <dsp:cNvSpPr/>
      </dsp:nvSpPr>
      <dsp:spPr>
        <a:xfrm>
          <a:off x="431071" y="2476398"/>
          <a:ext cx="635203" cy="63520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A1E1E4-3FB6-4FAC-A2CB-129ECC930926}">
      <dsp:nvSpPr>
        <dsp:cNvPr id="0" name=""/>
        <dsp:cNvSpPr/>
      </dsp:nvSpPr>
      <dsp:spPr>
        <a:xfrm>
          <a:off x="384538" y="3301918"/>
          <a:ext cx="5656275" cy="5081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+ Class Program</a:t>
          </a:r>
        </a:p>
      </dsp:txBody>
      <dsp:txXfrm>
        <a:off x="384538" y="3301918"/>
        <a:ext cx="5656275" cy="508162"/>
      </dsp:txXfrm>
    </dsp:sp>
    <dsp:sp modelId="{FD59F5EB-5EDE-4DC1-9F61-B04D53B9B8F2}">
      <dsp:nvSpPr>
        <dsp:cNvPr id="0" name=""/>
        <dsp:cNvSpPr/>
      </dsp:nvSpPr>
      <dsp:spPr>
        <a:xfrm>
          <a:off x="66936" y="3238398"/>
          <a:ext cx="635203" cy="63520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D8539-7AF1-4A6C-B220-35AF3FDF9F91}">
      <dsp:nvSpPr>
        <dsp:cNvPr id="0" name=""/>
        <dsp:cNvSpPr/>
      </dsp:nvSpPr>
      <dsp:spPr>
        <a:xfrm>
          <a:off x="5304" y="1301684"/>
          <a:ext cx="2291165" cy="171030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C92B5-2C91-451B-A04B-0749D412061F}">
      <dsp:nvSpPr>
        <dsp:cNvPr id="0" name=""/>
        <dsp:cNvSpPr/>
      </dsp:nvSpPr>
      <dsp:spPr>
        <a:xfrm>
          <a:off x="5304" y="3011991"/>
          <a:ext cx="2291165" cy="735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0" rIns="3302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Ưu</a:t>
          </a:r>
          <a:r>
            <a:rPr lang="en-US" sz="2600" kern="1200" dirty="0"/>
            <a:t> </a:t>
          </a:r>
          <a:r>
            <a:rPr lang="en-US" sz="2600" kern="1200" dirty="0" err="1"/>
            <a:t>điểm</a:t>
          </a:r>
          <a:endParaRPr lang="en-US" sz="2600" kern="1200" dirty="0"/>
        </a:p>
      </dsp:txBody>
      <dsp:txXfrm>
        <a:off x="5304" y="3011991"/>
        <a:ext cx="1613497" cy="735431"/>
      </dsp:txXfrm>
    </dsp:sp>
    <dsp:sp modelId="{3F730892-A0F5-4ECB-84C0-1B466F6896D3}">
      <dsp:nvSpPr>
        <dsp:cNvPr id="0" name=""/>
        <dsp:cNvSpPr/>
      </dsp:nvSpPr>
      <dsp:spPr>
        <a:xfrm>
          <a:off x="1683615" y="3128807"/>
          <a:ext cx="801908" cy="8019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091559-62A9-48E5-9E60-AC9CFE7E0B7F}">
      <dsp:nvSpPr>
        <dsp:cNvPr id="0" name=""/>
        <dsp:cNvSpPr/>
      </dsp:nvSpPr>
      <dsp:spPr>
        <a:xfrm>
          <a:off x="2684190" y="1301684"/>
          <a:ext cx="2291165" cy="171030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B1753-B4E7-48E0-899A-1A2D88ED39D7}">
      <dsp:nvSpPr>
        <dsp:cNvPr id="0" name=""/>
        <dsp:cNvSpPr/>
      </dsp:nvSpPr>
      <dsp:spPr>
        <a:xfrm>
          <a:off x="2684190" y="3011991"/>
          <a:ext cx="2291165" cy="735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0" rIns="3302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Nhược</a:t>
          </a:r>
          <a:r>
            <a:rPr lang="en-US" sz="2600" kern="1200" dirty="0"/>
            <a:t> </a:t>
          </a:r>
          <a:r>
            <a:rPr lang="en-US" sz="2600" kern="1200" dirty="0" err="1"/>
            <a:t>điểm</a:t>
          </a:r>
          <a:r>
            <a:rPr lang="en-US" sz="2600" kern="1200" dirty="0"/>
            <a:t> </a:t>
          </a:r>
        </a:p>
      </dsp:txBody>
      <dsp:txXfrm>
        <a:off x="2684190" y="3011991"/>
        <a:ext cx="1613497" cy="735431"/>
      </dsp:txXfrm>
    </dsp:sp>
    <dsp:sp modelId="{A19E573A-0C88-4CA9-8765-66F81E3B32AC}">
      <dsp:nvSpPr>
        <dsp:cNvPr id="0" name=""/>
        <dsp:cNvSpPr/>
      </dsp:nvSpPr>
      <dsp:spPr>
        <a:xfrm>
          <a:off x="4362501" y="3128807"/>
          <a:ext cx="801908" cy="8019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AFF06-A115-46D5-BC2E-3121A8375F75}">
      <dsp:nvSpPr>
        <dsp:cNvPr id="0" name=""/>
        <dsp:cNvSpPr/>
      </dsp:nvSpPr>
      <dsp:spPr>
        <a:xfrm>
          <a:off x="5363076" y="1301684"/>
          <a:ext cx="2291165" cy="171030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2410B-68A6-46C0-A5B9-23C85FFEFB4B}">
      <dsp:nvSpPr>
        <dsp:cNvPr id="0" name=""/>
        <dsp:cNvSpPr/>
      </dsp:nvSpPr>
      <dsp:spPr>
        <a:xfrm>
          <a:off x="5363076" y="3011991"/>
          <a:ext cx="2291165" cy="735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0" rIns="3302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Khắc</a:t>
          </a:r>
          <a:r>
            <a:rPr lang="en-US" sz="2600" kern="1200" dirty="0"/>
            <a:t> </a:t>
          </a:r>
          <a:r>
            <a:rPr lang="en-US" sz="2600" kern="1200" dirty="0" err="1"/>
            <a:t>phục</a:t>
          </a:r>
          <a:r>
            <a:rPr lang="en-US" sz="2600" kern="1200" dirty="0"/>
            <a:t> </a:t>
          </a:r>
        </a:p>
      </dsp:txBody>
      <dsp:txXfrm>
        <a:off x="5363076" y="3011991"/>
        <a:ext cx="1613497" cy="735431"/>
      </dsp:txXfrm>
    </dsp:sp>
    <dsp:sp modelId="{3CFCD0DF-C75D-45B2-AF0D-3BAB6084710D}">
      <dsp:nvSpPr>
        <dsp:cNvPr id="0" name=""/>
        <dsp:cNvSpPr/>
      </dsp:nvSpPr>
      <dsp:spPr>
        <a:xfrm>
          <a:off x="7041387" y="3128807"/>
          <a:ext cx="801908" cy="8019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2FF73-4F5F-4914-9966-2CF15C527C71}">
      <dsp:nvSpPr>
        <dsp:cNvPr id="0" name=""/>
        <dsp:cNvSpPr/>
      </dsp:nvSpPr>
      <dsp:spPr>
        <a:xfrm>
          <a:off x="0" y="2151359"/>
          <a:ext cx="869128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B572E8E-7037-41D6-9564-99F298DF810A}">
      <dsp:nvSpPr>
        <dsp:cNvPr id="0" name=""/>
        <dsp:cNvSpPr/>
      </dsp:nvSpPr>
      <dsp:spPr>
        <a:xfrm>
          <a:off x="434564" y="1870919"/>
          <a:ext cx="6083897" cy="560880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9957" tIns="0" rIns="22995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Sử</a:t>
          </a:r>
          <a:r>
            <a:rPr lang="en-US" sz="1900" kern="1200" dirty="0"/>
            <a:t> </a:t>
          </a:r>
          <a:r>
            <a:rPr lang="en-US" sz="1900" kern="1200" dirty="0" err="1"/>
            <a:t>dụng</a:t>
          </a:r>
          <a:r>
            <a:rPr lang="en-US" sz="1900" kern="1200" dirty="0"/>
            <a:t> </a:t>
          </a:r>
          <a:r>
            <a:rPr lang="en-US" sz="1900" kern="1200" dirty="0" err="1"/>
            <a:t>hợp</a:t>
          </a:r>
          <a:r>
            <a:rPr lang="en-US" sz="1900" kern="1200" dirty="0"/>
            <a:t> </a:t>
          </a:r>
          <a:r>
            <a:rPr lang="en-US" sz="1900" kern="1200" dirty="0" err="1"/>
            <a:t>lý</a:t>
          </a:r>
          <a:r>
            <a:rPr lang="en-US" sz="1900" kern="1200" dirty="0"/>
            <a:t> </a:t>
          </a:r>
          <a:r>
            <a:rPr lang="en-US" sz="1900" kern="1200" dirty="0" err="1"/>
            <a:t>các</a:t>
          </a:r>
          <a:r>
            <a:rPr lang="en-US" sz="1900" kern="1200" dirty="0"/>
            <a:t> </a:t>
          </a:r>
          <a:r>
            <a:rPr lang="en-US" sz="1900" kern="1200" dirty="0" err="1"/>
            <a:t>chức</a:t>
          </a:r>
          <a:r>
            <a:rPr lang="en-US" sz="1900" kern="1200" dirty="0"/>
            <a:t> </a:t>
          </a:r>
          <a:r>
            <a:rPr lang="en-US" sz="1900" kern="1200" dirty="0" err="1"/>
            <a:t>năng</a:t>
          </a:r>
          <a:r>
            <a:rPr lang="en-US" sz="1900" kern="1200" dirty="0"/>
            <a:t> </a:t>
          </a:r>
          <a:r>
            <a:rPr lang="en-US" sz="1900" kern="1200" dirty="0" err="1"/>
            <a:t>của</a:t>
          </a:r>
          <a:r>
            <a:rPr lang="en-US" sz="1900" kern="1200" dirty="0"/>
            <a:t> STACK (</a:t>
          </a:r>
          <a:r>
            <a:rPr lang="en-US" sz="1900" kern="1200" dirty="0" err="1"/>
            <a:t>ngăn</a:t>
          </a:r>
          <a:r>
            <a:rPr lang="en-US" sz="1900" kern="1200" dirty="0"/>
            <a:t> </a:t>
          </a:r>
          <a:r>
            <a:rPr lang="en-US" sz="1900" kern="1200" dirty="0" err="1"/>
            <a:t>xếp</a:t>
          </a:r>
          <a:r>
            <a:rPr lang="en-US" sz="1900" kern="1200" dirty="0"/>
            <a:t>). </a:t>
          </a:r>
        </a:p>
      </dsp:txBody>
      <dsp:txXfrm>
        <a:off x="461944" y="1898299"/>
        <a:ext cx="6029137" cy="506120"/>
      </dsp:txXfrm>
    </dsp:sp>
    <dsp:sp modelId="{A7E89E58-28C2-488D-8CD4-691A644F612F}">
      <dsp:nvSpPr>
        <dsp:cNvPr id="0" name=""/>
        <dsp:cNvSpPr/>
      </dsp:nvSpPr>
      <dsp:spPr>
        <a:xfrm>
          <a:off x="0" y="3013199"/>
          <a:ext cx="869128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50000"/>
              <a:hueOff val="97617"/>
              <a:satOff val="2734"/>
              <a:lumOff val="1970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545A6B5-5D0E-47E3-B1D2-BD994D08B94E}">
      <dsp:nvSpPr>
        <dsp:cNvPr id="0" name=""/>
        <dsp:cNvSpPr/>
      </dsp:nvSpPr>
      <dsp:spPr>
        <a:xfrm>
          <a:off x="434564" y="2732759"/>
          <a:ext cx="6083897" cy="560880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108319"/>
                <a:satOff val="2193"/>
                <a:lumOff val="21566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108319"/>
                <a:satOff val="2193"/>
                <a:lumOff val="21566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108319"/>
                <a:satOff val="2193"/>
                <a:lumOff val="2156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9957" tIns="0" rIns="22995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Kết</a:t>
          </a:r>
          <a:r>
            <a:rPr lang="en-US" sz="1900" kern="1200" dirty="0"/>
            <a:t> </a:t>
          </a:r>
          <a:r>
            <a:rPr lang="en-US" sz="1900" kern="1200" dirty="0" err="1"/>
            <a:t>hợp</a:t>
          </a:r>
          <a:r>
            <a:rPr lang="en-US" sz="1900" kern="1200" dirty="0"/>
            <a:t> </a:t>
          </a:r>
          <a:r>
            <a:rPr lang="en-US" sz="1900" kern="1200" dirty="0" err="1"/>
            <a:t>với</a:t>
          </a:r>
          <a:r>
            <a:rPr lang="en-US" sz="1900" kern="1200" dirty="0"/>
            <a:t> QUEUE (</a:t>
          </a:r>
          <a:r>
            <a:rPr lang="en-US" sz="1900" kern="1200" dirty="0" err="1"/>
            <a:t>hàng</a:t>
          </a:r>
          <a:r>
            <a:rPr lang="en-US" sz="1900" kern="1200" dirty="0"/>
            <a:t> </a:t>
          </a:r>
          <a:r>
            <a:rPr lang="en-US" sz="1900" kern="1200" dirty="0" err="1"/>
            <a:t>đợi</a:t>
          </a:r>
          <a:r>
            <a:rPr lang="en-US" sz="1900" kern="1200" dirty="0"/>
            <a:t>) </a:t>
          </a:r>
          <a:r>
            <a:rPr lang="en-US" sz="1900" kern="1200" dirty="0" err="1"/>
            <a:t>để</a:t>
          </a:r>
          <a:r>
            <a:rPr lang="en-US" sz="1900" kern="1200" dirty="0"/>
            <a:t> </a:t>
          </a:r>
          <a:r>
            <a:rPr lang="en-US" sz="1900" kern="1200" dirty="0" err="1"/>
            <a:t>mô</a:t>
          </a:r>
          <a:r>
            <a:rPr lang="en-US" sz="1900" kern="1200" dirty="0"/>
            <a:t> </a:t>
          </a:r>
          <a:r>
            <a:rPr lang="en-US" sz="1900" kern="1200" dirty="0" err="1"/>
            <a:t>phỏng</a:t>
          </a:r>
          <a:r>
            <a:rPr lang="en-US" sz="1900" kern="1200" dirty="0"/>
            <a:t> </a:t>
          </a:r>
          <a:r>
            <a:rPr lang="en-US" sz="1900" kern="1200" dirty="0" err="1"/>
            <a:t>lại</a:t>
          </a:r>
          <a:r>
            <a:rPr lang="en-US" sz="1900" kern="1200" dirty="0"/>
            <a:t> </a:t>
          </a:r>
          <a:r>
            <a:rPr lang="en-US" sz="1900" kern="1200" dirty="0" err="1"/>
            <a:t>ván</a:t>
          </a:r>
          <a:r>
            <a:rPr lang="en-US" sz="1900" kern="1200" dirty="0"/>
            <a:t> </a:t>
          </a:r>
          <a:r>
            <a:rPr lang="en-US" sz="1900" kern="1200" dirty="0" err="1"/>
            <a:t>cờ</a:t>
          </a:r>
          <a:r>
            <a:rPr lang="en-US" sz="1900" kern="1200" dirty="0"/>
            <a:t> </a:t>
          </a:r>
        </a:p>
      </dsp:txBody>
      <dsp:txXfrm>
        <a:off x="461944" y="2760139"/>
        <a:ext cx="6029137" cy="506120"/>
      </dsp:txXfrm>
    </dsp:sp>
    <dsp:sp modelId="{512D3265-042D-461A-A14B-32D858C53364}">
      <dsp:nvSpPr>
        <dsp:cNvPr id="0" name=""/>
        <dsp:cNvSpPr/>
      </dsp:nvSpPr>
      <dsp:spPr>
        <a:xfrm>
          <a:off x="0" y="3875039"/>
          <a:ext cx="869128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50000"/>
              <a:hueOff val="195233"/>
              <a:satOff val="5467"/>
              <a:lumOff val="3941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8D29CE-9A28-4170-814D-01319751DDE9}">
      <dsp:nvSpPr>
        <dsp:cNvPr id="0" name=""/>
        <dsp:cNvSpPr/>
      </dsp:nvSpPr>
      <dsp:spPr>
        <a:xfrm>
          <a:off x="434564" y="3594599"/>
          <a:ext cx="6083897" cy="560880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216638"/>
                <a:satOff val="4386"/>
                <a:lumOff val="43132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216638"/>
                <a:satOff val="4386"/>
                <a:lumOff val="43132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216638"/>
                <a:satOff val="4386"/>
                <a:lumOff val="4313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9957" tIns="0" rIns="22995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Tạo</a:t>
          </a:r>
          <a:r>
            <a:rPr lang="en-US" sz="1900" kern="1200" dirty="0"/>
            <a:t> </a:t>
          </a:r>
          <a:r>
            <a:rPr lang="en-US" sz="1900" kern="1200" dirty="0" err="1"/>
            <a:t>ra</a:t>
          </a:r>
          <a:r>
            <a:rPr lang="en-US" sz="1900" kern="1200" dirty="0"/>
            <a:t> </a:t>
          </a:r>
          <a:r>
            <a:rPr lang="en-US" sz="1900" kern="1200" dirty="0" err="1"/>
            <a:t>nhiều</a:t>
          </a:r>
          <a:r>
            <a:rPr lang="en-US" sz="1900" kern="1200" dirty="0"/>
            <a:t> </a:t>
          </a:r>
          <a:r>
            <a:rPr lang="en-US" sz="1900" kern="1200" dirty="0" err="1"/>
            <a:t>chứ</a:t>
          </a:r>
          <a:r>
            <a:rPr lang="en-US" sz="1900" kern="1200" dirty="0"/>
            <a:t> </a:t>
          </a:r>
          <a:r>
            <a:rPr lang="en-US" sz="1900" kern="1200" dirty="0" err="1"/>
            <a:t>năng</a:t>
          </a:r>
          <a:r>
            <a:rPr lang="en-US" sz="1900" kern="1200" dirty="0"/>
            <a:t> </a:t>
          </a:r>
          <a:r>
            <a:rPr lang="en-US" sz="1900" kern="1200" dirty="0" err="1"/>
            <a:t>trong</a:t>
          </a:r>
          <a:r>
            <a:rPr lang="en-US" sz="1900" kern="1200" dirty="0"/>
            <a:t> game </a:t>
          </a:r>
          <a:r>
            <a:rPr lang="en-US" sz="1900" kern="1200" dirty="0" err="1"/>
            <a:t>caro</a:t>
          </a:r>
          <a:r>
            <a:rPr lang="en-US" sz="1900" kern="1200" dirty="0"/>
            <a:t>.</a:t>
          </a:r>
        </a:p>
      </dsp:txBody>
      <dsp:txXfrm>
        <a:off x="461944" y="3621979"/>
        <a:ext cx="6029137" cy="506120"/>
      </dsp:txXfrm>
    </dsp:sp>
    <dsp:sp modelId="{9BFC789B-D96D-4990-A40D-234B33262004}">
      <dsp:nvSpPr>
        <dsp:cNvPr id="0" name=""/>
        <dsp:cNvSpPr/>
      </dsp:nvSpPr>
      <dsp:spPr>
        <a:xfrm>
          <a:off x="0" y="4736879"/>
          <a:ext cx="869128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50000"/>
              <a:hueOff val="97617"/>
              <a:satOff val="2734"/>
              <a:lumOff val="1970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B993C6-52EB-4B33-8B33-6B6B7F486D1D}">
      <dsp:nvSpPr>
        <dsp:cNvPr id="0" name=""/>
        <dsp:cNvSpPr/>
      </dsp:nvSpPr>
      <dsp:spPr>
        <a:xfrm>
          <a:off x="434564" y="4456439"/>
          <a:ext cx="6083897" cy="560880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108319"/>
                <a:satOff val="2193"/>
                <a:lumOff val="21566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108319"/>
                <a:satOff val="2193"/>
                <a:lumOff val="21566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108319"/>
                <a:satOff val="2193"/>
                <a:lumOff val="2156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9957" tIns="0" rIns="22995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Giao</a:t>
          </a:r>
          <a:r>
            <a:rPr lang="en-US" sz="1900" kern="1200" dirty="0"/>
            <a:t> </a:t>
          </a:r>
          <a:r>
            <a:rPr lang="en-US" sz="1900" kern="1200" dirty="0" err="1"/>
            <a:t>diện</a:t>
          </a:r>
          <a:r>
            <a:rPr lang="en-US" sz="1900" kern="1200" dirty="0"/>
            <a:t> </a:t>
          </a:r>
          <a:r>
            <a:rPr lang="en-US" sz="1900" kern="1200" dirty="0" err="1"/>
            <a:t>dễ</a:t>
          </a:r>
          <a:r>
            <a:rPr lang="en-US" sz="1900" kern="1200" dirty="0"/>
            <a:t> </a:t>
          </a:r>
          <a:r>
            <a:rPr lang="en-US" sz="1900" kern="1200" dirty="0" err="1"/>
            <a:t>nhìn</a:t>
          </a:r>
          <a:r>
            <a:rPr lang="en-US" sz="1900" kern="1200" dirty="0"/>
            <a:t>, </a:t>
          </a:r>
          <a:r>
            <a:rPr lang="en-US" sz="1900" kern="1200" dirty="0" err="1"/>
            <a:t>phù</a:t>
          </a:r>
          <a:r>
            <a:rPr lang="en-US" sz="1900" kern="1200" dirty="0"/>
            <a:t> </a:t>
          </a:r>
          <a:r>
            <a:rPr lang="en-US" sz="1900" kern="1200" dirty="0" err="1"/>
            <a:t>hợp</a:t>
          </a:r>
          <a:r>
            <a:rPr lang="en-US" sz="1900" kern="1200" dirty="0"/>
            <a:t> </a:t>
          </a:r>
          <a:r>
            <a:rPr lang="en-US" sz="1900" kern="1200" dirty="0" err="1"/>
            <a:t>với</a:t>
          </a:r>
          <a:r>
            <a:rPr lang="en-US" sz="1900" kern="1200" dirty="0"/>
            <a:t> </a:t>
          </a:r>
          <a:r>
            <a:rPr lang="en-US" sz="1900" kern="1200" dirty="0" err="1"/>
            <a:t>mọi</a:t>
          </a:r>
          <a:r>
            <a:rPr lang="en-US" sz="1900" kern="1200" dirty="0"/>
            <a:t> </a:t>
          </a:r>
          <a:r>
            <a:rPr lang="en-US" sz="1900" kern="1200" dirty="0" err="1"/>
            <a:t>lứa</a:t>
          </a:r>
          <a:r>
            <a:rPr lang="en-US" sz="1900" kern="1200" dirty="0"/>
            <a:t> </a:t>
          </a:r>
          <a:r>
            <a:rPr lang="en-US" sz="1900" kern="1200" dirty="0" err="1"/>
            <a:t>tuổi</a:t>
          </a:r>
          <a:r>
            <a:rPr lang="en-US" sz="1900" kern="1200" dirty="0"/>
            <a:t>.</a:t>
          </a:r>
        </a:p>
      </dsp:txBody>
      <dsp:txXfrm>
        <a:off x="461944" y="4483819"/>
        <a:ext cx="6029137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4E2BFFC-179A-4DA5-A2FF-EF6606765F17}" type="datetimeFigureOut">
              <a:rPr lang="en-US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B979B6-8E7C-4E90-8C9D-F537DFD708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317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DB1659D-156F-4711-8CB8-4F8A9C3A0FE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78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160338" y="144463"/>
            <a:ext cx="8831262" cy="6561137"/>
          </a:xfrm>
          <a:prstGeom prst="roundRect">
            <a:avLst>
              <a:gd name="adj" fmla="val 391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7C39A-A897-4205-A1A2-A8B7004734B9}" type="datetimeFigureOut">
              <a:rPr lang="en-US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38964-873E-48CD-B809-D0495F2FB6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87F3F-AA3B-44D7-A2DA-5A18E8AF66DC}" type="datetimeFigureOut">
              <a:rPr lang="en-US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41899-B3D5-4B51-83C6-BA8A09660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BAEBC-DA05-4611-8697-827B5A6B8B98}" type="datetimeFigureOut">
              <a:rPr lang="en-US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47E3B-7B75-4559-B157-C7C7CF8F4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F5E58-FF9A-41A0-B5B8-48DF98A440E7}" type="datetimeFigureOut">
              <a:rPr lang="en-US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F5B28-824A-468B-B109-D5EE8A0A13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CD54D-F1A6-4D57-ADB3-FB199EF812F2}" type="datetimeFigureOut">
              <a:rPr lang="en-US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4A99B-5A07-41D3-B172-FFEEC4B2F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AF990-2A09-4A76-8F3B-37437E09C00E}" type="datetimeFigureOut">
              <a:rPr lang="en-US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32FB5-1FAD-4841-BB6F-7D6A742AAD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CDA2D-3518-487B-88A3-5EE85D17D338}" type="datetimeFigureOut">
              <a:rPr lang="en-US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3C8F6-56F4-4C59-9DCB-FB3BBC127A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1C115-A100-4C7C-A4D9-76BD15B74E81}" type="datetimeFigureOut">
              <a:rPr lang="en-US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26058-7F0B-45C8-A299-93ED8D78D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5604D-8173-49A2-BEA5-22BA4477EB6B}" type="datetimeFigureOut">
              <a:rPr lang="en-US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09BC7-6840-49DB-B768-A9597C5E4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04A25-50A1-45F8-877C-4AD10354F812}" type="datetimeFigureOut">
              <a:rPr lang="en-US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22FA7-6261-4C69-B50C-2350D2B6CB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911DA-2234-4AD9-803D-9AB6839416C9}" type="datetimeFigureOut">
              <a:rPr lang="en-US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0FE2B-E63C-4281-B86C-1DE95AE902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BEA30-6327-49A2-B44E-FDE8C303038D}" type="datetimeFigureOut">
              <a:rPr lang="en-US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D47A4-D426-42EB-B1A7-D696A364C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92B3D-5616-4E8D-B562-B7A66DA83BF2}" type="datetimeFigureOut">
              <a:rPr lang="en-US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58206-35B9-4184-B3D2-EF9152AC0F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8361D-A0AC-4A82-AFA4-E1B3D34737D3}" type="datetimeFigureOut">
              <a:rPr lang="en-US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E4A71-FB77-460C-8FB4-1BBD1F2A0B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8CAE7-D8CC-45F4-A902-3C28C2209FC9}" type="datetimeFigureOut">
              <a:rPr lang="en-US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59515-B531-48F0-95CE-7F85C79B66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E7B0C-1890-4BF1-9CB4-D72629C2E4C7}" type="datetimeFigureOut">
              <a:rPr lang="en-US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05388-CF32-439E-9C26-230A50D5B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D342E-19AA-44C7-ABE5-D1EECD6B7139}" type="datetimeFigureOut">
              <a:rPr lang="en-US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F9750-9D39-4036-88C9-4C02927A4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5C8A7-0D9F-4745-ABAF-69E902C24926}" type="datetimeFigureOut">
              <a:rPr lang="en-US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18A45-80BD-49CF-AE78-5C695A94CC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B2FD0-AC7D-4CB9-AF95-82E3C13A4088}" type="datetimeFigureOut">
              <a:rPr lang="en-US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13C45-2421-4665-A05E-9B68F38098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FF711-3B26-4CBA-8C6F-26E061F21A13}" type="datetimeFigureOut">
              <a:rPr lang="en-US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1D47E-CE57-468E-8EFA-98B2548C9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2C65F-CA75-4972-B8D4-A61D5C21FADF}" type="datetimeFigureOut">
              <a:rPr lang="en-US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A0386-7B89-42AE-B4A4-68B4BEAF0B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38167-8B0C-42D9-B7D8-7BAFC1C8766A}" type="datetimeFigureOut">
              <a:rPr lang="en-US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FB6DA-DF38-4721-B5AB-81958F0BC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5000">
              <a:schemeClr val="bg1">
                <a:tint val="80000"/>
                <a:satMod val="300000"/>
              </a:schemeClr>
            </a:gs>
            <a:gs pos="100000">
              <a:schemeClr val="bg1">
                <a:shade val="30000"/>
                <a:satMod val="200000"/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DB27B17-DF5B-4052-AF52-E22451543DC1}" type="datetimeFigureOut">
              <a:rPr lang="en-US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B8D138-3015-437F-96CA-A9A3E213B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A3629"/>
            </a:gs>
            <a:gs pos="100000">
              <a:srgbClr val="411B0E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12AE9E1-D834-49E7-AABD-97EF3D5F0A74}" type="datetimeFigureOut">
              <a:rPr lang="en-US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9B54301-5507-444B-8B40-B0674023B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0" y="228600"/>
            <a:ext cx="5448300" cy="381000"/>
          </a:xfrm>
        </p:spPr>
        <p:txBody>
          <a:bodyPr/>
          <a:lstStyle/>
          <a:p>
            <a:r>
              <a:rPr lang="en-US" sz="24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Báo</a:t>
            </a:r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cáo</a:t>
            </a:r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đồ</a:t>
            </a:r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án</a:t>
            </a:r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cấu</a:t>
            </a:r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trúc</a:t>
            </a:r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dữ</a:t>
            </a:r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liệu</a:t>
            </a:r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295400"/>
            <a:ext cx="1676400" cy="533400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0" indent="0">
              <a:buNone/>
            </a:pPr>
            <a:r>
              <a:rPr lang="en-US" sz="2800" dirty="0" err="1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Đề</a:t>
            </a:r>
            <a:r>
              <a:rPr lang="en-US" sz="28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tài</a:t>
            </a:r>
            <a:endParaRPr lang="en-US" sz="2800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2986" y="2057400"/>
            <a:ext cx="866852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GAME CARO HAI NGƯỜI CHƠI</a:t>
            </a:r>
          </a:p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(STACK)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4797861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SVTH1  : NGUYỄN THÀNH TÂM - 17110219</a:t>
            </a:r>
            <a:endParaRPr lang="en-US" dirty="0"/>
          </a:p>
          <a:p>
            <a:r>
              <a:rPr lang="en-US" b="1" dirty="0"/>
              <a:t>SVTH2  : VÕ THỊ KIỀU DIỄM - 17110109</a:t>
            </a:r>
            <a:endParaRPr lang="en-US" dirty="0"/>
          </a:p>
          <a:p>
            <a:r>
              <a:rPr lang="en-US" b="1" dirty="0"/>
              <a:t>GVPT: </a:t>
            </a:r>
            <a:r>
              <a:rPr lang="en-US" b="1" dirty="0" err="1"/>
              <a:t>ThS</a:t>
            </a:r>
            <a:r>
              <a:rPr lang="en-US" b="1" dirty="0"/>
              <a:t>. TRẦN CÔNG TÚ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040326"/>
            <a:ext cx="3711159" cy="2226003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35415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5334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2.Khái </a:t>
            </a:r>
            <a:r>
              <a:rPr lang="en-US" sz="2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quát</a:t>
            </a:r>
            <a:r>
              <a:rPr 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thuật</a:t>
            </a:r>
            <a:r>
              <a:rPr 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toán</a:t>
            </a:r>
            <a:endParaRPr lang="en-US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1143000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000" b="1" dirty="0">
                <a:ln/>
                <a:solidFill>
                  <a:schemeClr val="accent3"/>
                </a:solidFill>
              </a:rPr>
              <a:t>2.1 </a:t>
            </a:r>
            <a:r>
              <a:rPr lang="en-US" sz="2000" b="1" dirty="0" err="1">
                <a:ln/>
                <a:solidFill>
                  <a:schemeClr val="accent3"/>
                </a:solidFill>
              </a:rPr>
              <a:t>Giới</a:t>
            </a:r>
            <a:r>
              <a:rPr lang="en-US" sz="2000" b="1" dirty="0">
                <a:ln/>
                <a:solidFill>
                  <a:schemeClr val="accent3"/>
                </a:solidFill>
              </a:rPr>
              <a:t> </a:t>
            </a:r>
            <a:r>
              <a:rPr lang="en-US" sz="2000" b="1" dirty="0" err="1">
                <a:ln/>
                <a:solidFill>
                  <a:schemeClr val="accent3"/>
                </a:solidFill>
              </a:rPr>
              <a:t>thiệu</a:t>
            </a:r>
            <a:r>
              <a:rPr lang="en-US" sz="2000" b="1" dirty="0">
                <a:ln/>
                <a:solidFill>
                  <a:schemeClr val="accent3"/>
                </a:solidFill>
              </a:rPr>
              <a:t> </a:t>
            </a:r>
            <a:r>
              <a:rPr lang="en-US" sz="2000" b="1" dirty="0" err="1">
                <a:ln/>
                <a:solidFill>
                  <a:schemeClr val="accent3"/>
                </a:solidFill>
              </a:rPr>
              <a:t>ngăn</a:t>
            </a:r>
            <a:r>
              <a:rPr lang="en-US" sz="2000" b="1" dirty="0">
                <a:ln/>
                <a:solidFill>
                  <a:schemeClr val="accent3"/>
                </a:solidFill>
              </a:rPr>
              <a:t> </a:t>
            </a:r>
            <a:r>
              <a:rPr lang="en-US" sz="2000" b="1" dirty="0" err="1">
                <a:ln/>
                <a:solidFill>
                  <a:schemeClr val="accent3"/>
                </a:solidFill>
              </a:rPr>
              <a:t>xếp</a:t>
            </a:r>
            <a:r>
              <a:rPr lang="en-US" sz="2000" b="1" dirty="0">
                <a:ln/>
                <a:solidFill>
                  <a:schemeClr val="accent3"/>
                </a:solidFill>
              </a:rPr>
              <a:t> (STACK)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0259" y="1759803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Trong</a:t>
            </a:r>
            <a:r>
              <a:rPr lang="en-US" dirty="0"/>
              <a:t> 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(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chồng</a:t>
            </a:r>
            <a:r>
              <a:rPr lang="en-US" dirty="0"/>
              <a:t>,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: stack)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 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 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"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" (Last In First Out (LIFO)).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0259" y="274593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: push and pop.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276600"/>
            <a:ext cx="8509918" cy="3352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1418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09600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dirty="0">
                <a:ln/>
                <a:solidFill>
                  <a:schemeClr val="accent3"/>
                </a:solidFill>
              </a:rPr>
              <a:t>2.2 </a:t>
            </a:r>
            <a:r>
              <a:rPr lang="en-US" sz="2400" b="1" dirty="0" err="1">
                <a:ln/>
                <a:solidFill>
                  <a:schemeClr val="accent3"/>
                </a:solidFill>
              </a:rPr>
              <a:t>Ứng</a:t>
            </a:r>
            <a:r>
              <a:rPr lang="en-US" sz="2400" b="1" dirty="0">
                <a:ln/>
                <a:solidFill>
                  <a:schemeClr val="accent3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3"/>
                </a:solidFill>
              </a:rPr>
              <a:t>dụng</a:t>
            </a:r>
            <a:r>
              <a:rPr lang="en-US" sz="2400" b="1" dirty="0">
                <a:ln/>
                <a:solidFill>
                  <a:schemeClr val="accent3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3"/>
                </a:solidFill>
              </a:rPr>
              <a:t>ngăn</a:t>
            </a:r>
            <a:r>
              <a:rPr lang="en-US" sz="2400" b="1" dirty="0">
                <a:ln/>
                <a:solidFill>
                  <a:schemeClr val="accent3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3"/>
                </a:solidFill>
              </a:rPr>
              <a:t>xếp</a:t>
            </a:r>
            <a:endParaRPr lang="en-US" sz="2400" b="1" dirty="0">
              <a:ln/>
              <a:solidFill>
                <a:schemeClr val="accent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931" y="2469003"/>
            <a:ext cx="2837869" cy="24929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0530028"/>
              </p:ext>
            </p:extLst>
          </p:nvPr>
        </p:nvGraphicFramePr>
        <p:xfrm>
          <a:off x="0" y="1676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186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1294" y="356642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dirty="0">
                <a:ln/>
                <a:solidFill>
                  <a:schemeClr val="accent3"/>
                </a:solidFill>
              </a:rPr>
              <a:t>2.3 </a:t>
            </a:r>
            <a:r>
              <a:rPr lang="en-US" sz="2400" b="1" dirty="0" err="1">
                <a:ln/>
                <a:solidFill>
                  <a:schemeClr val="accent3"/>
                </a:solidFill>
              </a:rPr>
              <a:t>Thiết</a:t>
            </a:r>
            <a:r>
              <a:rPr lang="en-US" sz="2400" b="1" dirty="0">
                <a:ln/>
                <a:solidFill>
                  <a:schemeClr val="accent3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3"/>
                </a:solidFill>
              </a:rPr>
              <a:t>kế</a:t>
            </a:r>
            <a:r>
              <a:rPr lang="en-US" sz="2400" b="1" dirty="0">
                <a:ln/>
                <a:solidFill>
                  <a:schemeClr val="accent3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3"/>
                </a:solidFill>
              </a:rPr>
              <a:t>giao</a:t>
            </a:r>
            <a:r>
              <a:rPr lang="en-US" sz="2400" b="1" dirty="0">
                <a:ln/>
                <a:solidFill>
                  <a:schemeClr val="accent3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3"/>
                </a:solidFill>
              </a:rPr>
              <a:t>diện</a:t>
            </a:r>
            <a:endParaRPr lang="en-US" sz="2400" b="1" dirty="0">
              <a:ln/>
              <a:solidFill>
                <a:schemeClr val="accent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66800"/>
            <a:ext cx="8520953" cy="5087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657600" y="6324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0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81872441"/>
              </p:ext>
            </p:extLst>
          </p:nvPr>
        </p:nvGraphicFramePr>
        <p:xfrm>
          <a:off x="1752600" y="914400"/>
          <a:ext cx="6858000" cy="482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4300" y="2667000"/>
            <a:ext cx="2209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354710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8100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dirty="0">
                <a:ln/>
                <a:solidFill>
                  <a:schemeClr val="accent3"/>
                </a:solidFill>
              </a:rPr>
              <a:t>4. </a:t>
            </a:r>
            <a:r>
              <a:rPr lang="en-US" sz="2400" b="1" dirty="0" err="1">
                <a:ln/>
                <a:solidFill>
                  <a:schemeClr val="accent3"/>
                </a:solidFill>
              </a:rPr>
              <a:t>Viết</a:t>
            </a:r>
            <a:r>
              <a:rPr lang="en-US" sz="2400" b="1" dirty="0">
                <a:ln/>
                <a:solidFill>
                  <a:schemeClr val="accent3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3"/>
                </a:solidFill>
              </a:rPr>
              <a:t>chương</a:t>
            </a:r>
            <a:r>
              <a:rPr lang="en-US" sz="2400" b="1" dirty="0">
                <a:ln/>
                <a:solidFill>
                  <a:schemeClr val="accent3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3"/>
                </a:solidFill>
              </a:rPr>
              <a:t>trình</a:t>
            </a:r>
            <a:r>
              <a:rPr lang="en-US" sz="2400" b="1" dirty="0">
                <a:ln/>
                <a:solidFill>
                  <a:schemeClr val="accent3"/>
                </a:solidFill>
              </a:rPr>
              <a:t>, </a:t>
            </a:r>
            <a:r>
              <a:rPr lang="en-US" sz="2400" b="1" dirty="0" err="1">
                <a:ln/>
                <a:solidFill>
                  <a:schemeClr val="accent3"/>
                </a:solidFill>
              </a:rPr>
              <a:t>cách</a:t>
            </a:r>
            <a:r>
              <a:rPr lang="en-US" sz="2400" b="1" dirty="0">
                <a:ln/>
                <a:solidFill>
                  <a:schemeClr val="accent3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3"/>
                </a:solidFill>
              </a:rPr>
              <a:t>cài</a:t>
            </a:r>
            <a:r>
              <a:rPr lang="en-US" sz="2400" b="1" dirty="0">
                <a:ln/>
                <a:solidFill>
                  <a:schemeClr val="accent3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3"/>
                </a:solidFill>
              </a:rPr>
              <a:t>đặt</a:t>
            </a:r>
            <a:r>
              <a:rPr lang="en-US" sz="2400" b="1" dirty="0">
                <a:ln/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9144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9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90615365"/>
              </p:ext>
            </p:extLst>
          </p:nvPr>
        </p:nvGraphicFramePr>
        <p:xfrm>
          <a:off x="2209800" y="1371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590800"/>
            <a:ext cx="19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30787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4572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dirty="0" err="1">
                <a:ln/>
                <a:solidFill>
                  <a:schemeClr val="accent3"/>
                </a:solidFill>
              </a:rPr>
              <a:t>b.Ứng</a:t>
            </a:r>
            <a:r>
              <a:rPr lang="en-US" sz="2400" b="1" dirty="0">
                <a:ln/>
                <a:solidFill>
                  <a:schemeClr val="accent3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3"/>
                </a:solidFill>
              </a:rPr>
              <a:t>dụng</a:t>
            </a:r>
            <a:r>
              <a:rPr lang="en-US" sz="2400" b="1" dirty="0">
                <a:ln/>
                <a:solidFill>
                  <a:schemeClr val="accent3"/>
                </a:solidFill>
              </a:rPr>
              <a:t> STACK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AB839E-DEC3-41AC-8DE9-938A82162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2057400"/>
            <a:ext cx="2295525" cy="20097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AA14F8-C269-4104-9842-1630B4000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22" y="2057400"/>
            <a:ext cx="1914525" cy="441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6C0B09-A405-43CA-BFF3-E8CE6DB7A2A8}"/>
              </a:ext>
            </a:extLst>
          </p:cNvPr>
          <p:cNvSpPr txBox="1"/>
          <p:nvPr/>
        </p:nvSpPr>
        <p:spPr>
          <a:xfrm>
            <a:off x="6867592" y="3437819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(X1,Y1)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E9164F-58D7-46CD-B2E9-49CC1A7834CA}"/>
              </a:ext>
            </a:extLst>
          </p:cNvPr>
          <p:cNvSpPr txBox="1"/>
          <p:nvPr/>
        </p:nvSpPr>
        <p:spPr>
          <a:xfrm>
            <a:off x="6308671" y="2777243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(X2,Y2)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8CAEB-9922-4987-B62E-B44E778AE81F}"/>
              </a:ext>
            </a:extLst>
          </p:cNvPr>
          <p:cNvSpPr txBox="1"/>
          <p:nvPr/>
        </p:nvSpPr>
        <p:spPr>
          <a:xfrm>
            <a:off x="7086600" y="2209800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(X3,Y3)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545658-B98C-4207-9B29-AFF43A2A8F2E}"/>
              </a:ext>
            </a:extLst>
          </p:cNvPr>
          <p:cNvSpPr txBox="1"/>
          <p:nvPr/>
        </p:nvSpPr>
        <p:spPr>
          <a:xfrm>
            <a:off x="8015355" y="2394466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(X4,Y4)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A69F63-87AF-4D5F-9005-752A0BB9442E}"/>
              </a:ext>
            </a:extLst>
          </p:cNvPr>
          <p:cNvSpPr txBox="1"/>
          <p:nvPr/>
        </p:nvSpPr>
        <p:spPr>
          <a:xfrm>
            <a:off x="8049222" y="3062287"/>
            <a:ext cx="833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(X5,Y5)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16F5DD-CD96-4C20-A229-F487B9CAF804}"/>
              </a:ext>
            </a:extLst>
          </p:cNvPr>
          <p:cNvSpPr/>
          <p:nvPr/>
        </p:nvSpPr>
        <p:spPr>
          <a:xfrm>
            <a:off x="3290721" y="3939260"/>
            <a:ext cx="19507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D1D7D0-8FA8-4448-A339-15664D99CCDB}"/>
              </a:ext>
            </a:extLst>
          </p:cNvPr>
          <p:cNvSpPr/>
          <p:nvPr/>
        </p:nvSpPr>
        <p:spPr>
          <a:xfrm>
            <a:off x="2498759" y="2615821"/>
            <a:ext cx="348345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4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Lưu</a:t>
            </a:r>
            <a:r>
              <a:rPr lang="en-US" sz="4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40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tọa</a:t>
            </a:r>
            <a:r>
              <a:rPr lang="en-US" sz="4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40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độ</a:t>
            </a:r>
            <a:r>
              <a:rPr lang="en-US" sz="4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40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của</a:t>
            </a:r>
            <a:r>
              <a:rPr lang="en-US" sz="4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</a:p>
          <a:p>
            <a:pPr algn="ctr"/>
            <a:r>
              <a:rPr lang="en-US" sz="40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các</a:t>
            </a:r>
            <a:r>
              <a:rPr lang="en-US" sz="4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ô </a:t>
            </a:r>
            <a:r>
              <a:rPr lang="en-US" sz="40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vào</a:t>
            </a:r>
            <a:endParaRPr lang="en-US" sz="4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619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61 -0.0081 L -0.04461 -0.00787 C -0.0842 -0.01296 -0.03993 -0.0081 -0.12621 -0.01157 C -0.13107 -0.01157 -0.13663 -0.0125 -0.14149 -0.01319 C -0.14461 -0.01481 -0.14635 -0.01505 -0.15017 -0.01805 C -0.15139 -0.01944 -0.15295 -0.02153 -0.15486 -0.02292 C -0.15694 -0.025 -0.15972 -0.02593 -0.1625 -0.02801 C -0.17517 -0.03843 -0.16059 -0.02801 -0.17118 -0.03611 C -0.17222 -0.03727 -0.17413 -0.03819 -0.17586 -0.03935 C -0.17777 -0.04143 -0.17968 -0.04398 -0.18177 -0.04606 C -0.1835 -0.04745 -0.18541 -0.04792 -0.18663 -0.0493 C -0.18836 -0.05069 -0.19878 -0.06065 -0.20173 -0.06574 C -0.20451 -0.0706 -0.20746 -0.07662 -0.20937 -0.08218 C -0.21128 -0.08866 -0.20937 -0.08773 -0.21319 -0.09537 C -0.21354 -0.09792 -0.2151 -0.09977 -0.21632 -0.10208 C -0.21718 -0.10671 -0.21892 -0.11435 -0.21996 -0.11852 L -0.22274 -0.125 C -0.22552 -0.14514 -0.22205 -0.1243 -0.225 -0.13819 C -0.22586 -0.14259 -0.22656 -0.14699 -0.22743 -0.15139 C -0.22777 -0.15347 -0.22847 -0.15579 -0.22864 -0.15787 C -0.22934 -0.15972 -0.22951 -0.16134 -0.22986 -0.16296 C -0.23073 -0.16736 -0.23159 -0.17176 -0.23229 -0.17616 C -0.23316 -0.17824 -0.23316 -0.18055 -0.23368 -0.18264 L -0.23611 -0.19259 C -0.23646 -0.19421 -0.23715 -0.19583 -0.23732 -0.19745 C -0.23802 -0.19977 -0.23802 -0.20185 -0.23906 -0.20417 C -0.23923 -0.20741 -0.24027 -0.21065 -0.24097 -0.21389 L -0.24218 -0.21898 C -0.24288 -0.2206 -0.24323 -0.22222 -0.24375 -0.22384 C -0.24392 -0.22593 -0.24514 -0.23287 -0.246 -0.23542 C -0.2467 -0.23704 -0.24774 -0.23843 -0.24861 -0.24028 C -0.24948 -0.24352 -0.24948 -0.24722 -0.25086 -0.25023 C -0.25711 -0.26227 -0.24965 -0.24699 -0.25625 -0.26157 C -0.25659 -0.26343 -0.25764 -0.26481 -0.25833 -0.26667 C -0.26215 -0.27569 -0.25902 -0.2713 -0.26475 -0.27639 C -0.26527 -0.2787 -0.2658 -0.28125 -0.26701 -0.2831 C -0.26788 -0.28449 -0.26961 -0.28518 -0.27066 -0.28634 C -0.28021 -0.29699 -0.26892 -0.28634 -0.27812 -0.29468 C -0.27916 -0.2963 -0.27951 -0.29815 -0.28055 -0.29954 C -0.28368 -0.3037 -0.28819 -0.30625 -0.29166 -0.30949 C -0.2934 -0.31088 -0.29479 -0.31296 -0.29652 -0.31435 C -0.29843 -0.31574 -0.30069 -0.3162 -0.30277 -0.31759 C -0.30416 -0.31852 -0.30521 -0.32014 -0.30642 -0.32083 C -0.30764 -0.32176 -0.30902 -0.32176 -0.31024 -0.32268 C -0.31232 -0.32407 -0.31423 -0.32593 -0.31632 -0.32755 C -0.32812 -0.33634 -0.31371 -0.325 -0.32743 -0.33403 C -0.3434 -0.34468 -0.31666 -0.32917 -0.33611 -0.34074 C -0.33836 -0.34213 -0.34305 -0.34444 -0.346 -0.3456 C -0.34757 -0.3463 -0.3493 -0.34653 -0.35086 -0.34722 C -0.3526 -0.34815 -0.35416 -0.34977 -0.3559 -0.35046 C -0.35746 -0.35139 -0.3592 -0.35162 -0.36076 -0.35231 C -0.36198 -0.35278 -0.36319 -0.35347 -0.36441 -0.35393 C -0.36649 -0.35463 -0.36857 -0.35486 -0.37066 -0.35555 C -0.37309 -0.35648 -0.37552 -0.35856 -0.37812 -0.3588 C -0.38264 -0.35926 -0.38715 -0.35972 -0.39166 -0.36042 C -0.39409 -0.36088 -0.39652 -0.36157 -0.39913 -0.36204 C -0.40104 -0.3625 -0.40312 -0.36343 -0.40521 -0.36366 C -0.41093 -0.36458 -0.41701 -0.36481 -0.42274 -0.36528 C -0.42621 -0.36574 -0.42986 -0.36643 -0.43368 -0.3669 C -0.44965 -0.36643 -0.4658 -0.3669 -0.48177 -0.36528 C -0.48368 -0.36528 -0.48489 -0.36296 -0.4868 -0.36204 C -0.48871 -0.36111 -0.4908 -0.36088 -0.49288 -0.36042 C -0.49461 -0.35926 -0.49618 -0.3581 -0.49791 -0.35718 C -0.49896 -0.35648 -0.50034 -0.35625 -0.50156 -0.35555 C -0.50295 -0.35463 -0.50399 -0.35301 -0.50521 -0.35231 C -0.50729 -0.35093 -0.50937 -0.35023 -0.51146 -0.34884 C -0.51996 -0.34329 -0.50972 -0.34745 -0.52014 -0.34398 C -0.53281 -0.33264 -0.51302 -0.35 -0.52864 -0.3375 C -0.53125 -0.33542 -0.53333 -0.33194 -0.53611 -0.33079 C -0.53732 -0.33032 -0.53871 -0.32986 -0.53975 -0.32917 C -0.54184 -0.32778 -0.54705 -0.32222 -0.54843 -0.32083 C -0.55086 -0.31875 -0.55312 -0.3162 -0.5559 -0.31435 C -0.56076 -0.31111 -0.56041 -0.31157 -0.56458 -0.30787 C -0.57743 -0.29537 -0.56232 -0.30995 -0.57309 -0.29792 C -0.5743 -0.29653 -0.57569 -0.29583 -0.57691 -0.29468 C -0.57812 -0.29305 -0.57916 -0.2912 -0.58055 -0.28958 C -0.58177 -0.28843 -0.58316 -0.28773 -0.5842 -0.28634 C -0.58559 -0.28495 -0.58663 -0.28287 -0.58802 -0.28148 C -0.59062 -0.27847 -0.59375 -0.27569 -0.59652 -0.27315 C -0.60312 -0.25995 -0.59461 -0.27593 -0.60277 -0.26505 C -0.60486 -0.26204 -0.60625 -0.25671 -0.60764 -0.25347 C -0.6092 -0.25 -0.61093 -0.24676 -0.61267 -0.24352 C -0.61354 -0.2419 -0.61423 -0.24028 -0.6151 -0.23866 L -0.62257 -0.22546 C -0.62639 -0.21018 -0.61961 -0.23565 -0.62743 -0.21227 C -0.62812 -0.21018 -0.62812 -0.20787 -0.62864 -0.20579 C -0.62934 -0.20393 -0.63055 -0.20255 -0.63125 -0.20069 C -0.63281 -0.19653 -0.63316 -0.18981 -0.63368 -0.18588 C -0.63402 -0.1831 -0.63455 -0.18055 -0.63489 -0.17778 C -0.63455 -0.11088 -0.63437 -0.04375 -0.63368 0.02315 C -0.6335 0.02963 -0.63264 0.03634 -0.63246 0.04282 C -0.62986 0.12824 -0.63298 0.07801 -0.62986 0.12176 C -0.63038 0.16736 -0.63021 0.21296 -0.63125 0.25857 C -0.63142 0.27454 -0.63264 0.29028 -0.63368 0.30625 C -0.63402 0.31227 -0.63472 0.31829 -0.63489 0.32431 C -0.63507 0.33148 -0.63489 0.33866 -0.63489 0.34583 L -0.63489 0.34607 L -0.63489 0.34583 " pathEditMode="relative" rAng="0" ptsTypes="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31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19 0.00116 L -0.01319 0.00139 C -0.01701 -0.00115 -0.021 -0.00254 -0.02448 -0.00555 C -0.02725 -0.0081 -0.02951 -0.01203 -0.03177 -0.01551 C -0.03559 -0.02152 -0.03941 -0.02731 -0.04288 -0.03379 C -0.04739 -0.04166 -0.05069 -0.05162 -0.05642 -0.0581 C -0.05972 -0.06203 -0.06337 -0.06551 -0.06632 -0.0699 C -0.07326 -0.0794 -0.07864 -0.09074 -0.08611 -0.0993 C -0.08941 -0.10324 -0.09288 -0.10671 -0.096 -0.11111 C -0.09861 -0.11458 -0.10087 -0.11875 -0.10347 -0.12245 C -0.12274 -0.15046 -0.09548 -0.10764 -0.12187 -0.15046 C -0.12187 -0.15023 -0.1342 -0.17014 -0.1342 -0.1699 C -0.14236 -0.18634 -0.13663 -0.17546 -0.14791 -0.19514 C -0.14913 -0.19699 -0.15035 -0.19907 -0.15156 -0.20139 C -0.15347 -0.20532 -0.15538 -0.20972 -0.15781 -0.21296 C -0.15885 -0.21481 -0.16024 -0.2162 -0.16146 -0.21828 C -0.16823 -0.23611 -0.1592 -0.21412 -0.16753 -0.2294 C -0.16875 -0.23148 -0.1691 -0.23402 -0.17014 -0.23611 C -0.17153 -0.23935 -0.17378 -0.24236 -0.175 -0.24583 C -0.17587 -0.24815 -0.17656 -0.25046 -0.17743 -0.25277 C -0.17864 -0.25486 -0.18003 -0.25694 -0.18125 -0.25902 C -0.18212 -0.26111 -0.18264 -0.2625 -0.18368 -0.26412 C -0.18472 -0.26574 -0.18628 -0.26713 -0.18732 -0.26921 C -0.18889 -0.27152 -0.18975 -0.27477 -0.19114 -0.27708 C -0.19722 -0.28958 -0.19219 -0.27847 -0.19844 -0.28865 C -0.20364 -0.29699 -0.19791 -0.29097 -0.20469 -0.29699 C -0.20555 -0.29861 -0.20607 -0.30092 -0.20712 -0.30231 C -0.21059 -0.30694 -0.2151 -0.31111 -0.21823 -0.31666 C -0.21944 -0.31921 -0.22031 -0.32152 -0.22187 -0.32338 C -0.22326 -0.32477 -0.22535 -0.32546 -0.22691 -0.32685 C -0.2283 -0.32824 -0.22934 -0.33032 -0.23055 -0.33171 C -0.23212 -0.33333 -0.23385 -0.33518 -0.23559 -0.33657 C -0.2368 -0.3375 -0.23802 -0.33842 -0.23923 -0.33981 C -0.24062 -0.3412 -0.24149 -0.34328 -0.24288 -0.34467 C -0.25069 -0.35231 -0.24705 -0.34699 -0.25399 -0.35301 C -0.25573 -0.3544 -0.25729 -0.35625 -0.25903 -0.35787 C -0.26094 -0.35995 -0.26319 -0.36111 -0.2651 -0.36273 C -0.2684 -0.36551 -0.27187 -0.36805 -0.275 -0.37106 C -0.27621 -0.37222 -0.27743 -0.37361 -0.27882 -0.3743 C -0.29618 -0.38588 -0.27691 -0.37222 -0.28854 -0.37916 C -0.2941 -0.38264 -0.29896 -0.3868 -0.30469 -0.38935 C -0.32882 -0.39907 -0.30364 -0.38796 -0.32066 -0.39398 C -0.32326 -0.3949 -0.32569 -0.39629 -0.32812 -0.39745 C -0.32969 -0.39791 -0.33142 -0.39838 -0.33298 -0.39907 C -0.33437 -0.39953 -0.33541 -0.40046 -0.3368 -0.40069 C -0.34045 -0.40139 -0.3441 -0.40185 -0.34791 -0.40231 C -0.34948 -0.40277 -0.35121 -0.40324 -0.35278 -0.40393 C -0.35538 -0.40486 -0.35764 -0.40694 -0.36024 -0.40717 C -0.37621 -0.40972 -0.36771 -0.40856 -0.38611 -0.41041 C -0.4026 -0.40995 -0.4191 -0.41018 -0.43559 -0.40879 C -0.44062 -0.40856 -0.44531 -0.40648 -0.45035 -0.40555 L -0.46024 -0.40393 C -0.4618 -0.40347 -0.46354 -0.40277 -0.4651 -0.40231 C -0.46805 -0.40162 -0.471 -0.40162 -0.47378 -0.40069 C -0.48125 -0.39838 -0.48003 -0.39768 -0.48611 -0.39398 C -0.48819 -0.39282 -0.49045 -0.39213 -0.49236 -0.39074 C -0.49496 -0.38889 -0.49757 -0.38703 -0.49982 -0.38426 C -0.50816 -0.37291 -0.50416 -0.37685 -0.51094 -0.37106 C -0.51163 -0.36944 -0.51267 -0.36805 -0.51337 -0.36597 C -0.5151 -0.3618 -0.51614 -0.35694 -0.51823 -0.35301 L -0.52205 -0.34629 C -0.52673 -0.32754 -0.52205 -0.34444 -0.52691 -0.32986 C -0.52778 -0.32708 -0.52864 -0.3243 -0.52934 -0.32152 C -0.52986 -0.3199 -0.53003 -0.31852 -0.53055 -0.31666 C -0.53125 -0.31504 -0.53229 -0.31365 -0.53316 -0.3118 C -0.5335 -0.30949 -0.53472 -0.29953 -0.53559 -0.29699 C -0.53628 -0.29467 -0.53715 -0.29259 -0.53802 -0.29027 C -0.53837 -0.28819 -0.53871 -0.28588 -0.53923 -0.28379 C -0.53993 -0.28032 -0.54097 -0.27708 -0.54166 -0.27384 C -0.54219 -0.27222 -0.54271 -0.2706 -0.54288 -0.26921 C -0.54687 -0.24861 -0.54184 -0.27384 -0.54548 -0.2574 C -0.54861 -0.24305 -0.54496 -0.25764 -0.54791 -0.24583 C -0.54826 -0.23935 -0.54861 -0.23264 -0.54913 -0.22662 C -0.54948 -0.22291 -0.55017 -0.21967 -0.55035 -0.2162 C -0.55104 -0.20416 -0.55104 -0.19236 -0.55156 -0.18009 C -0.55191 -0.17453 -0.55243 -0.16898 -0.55278 -0.16389 C -0.55347 -0.15509 -0.55416 -0.1412 -0.55538 -0.1324 C -0.55555 -0.13009 -0.55625 -0.12801 -0.5566 -0.12569 C -0.55712 -0.12222 -0.55729 -0.11828 -0.55781 -0.11435 C -0.55816 -0.11203 -0.55868 -0.10995 -0.55903 -0.10764 C -0.55955 -0.10347 -0.56024 -0.0956 -0.56146 -0.0912 C -0.56215 -0.08889 -0.56319 -0.0868 -0.56389 -0.08449 C -0.56441 -0.08264 -0.56475 -0.08009 -0.5651 -0.07824 C -0.56597 -0.07453 -0.56719 -0.07152 -0.56771 -0.06828 C -0.56805 -0.06551 -0.5684 -0.06273 -0.56892 -0.05995 C -0.56927 -0.0581 -0.56979 -0.05648 -0.57014 -0.05486 C -0.571 -0.05046 -0.57187 -0.04652 -0.57257 -0.04166 C -0.57309 -0.03889 -0.57361 -0.03657 -0.57378 -0.03379 C -0.5743 -0.0287 -0.57448 -0.02361 -0.575 -0.01875 C -0.57535 -0.01713 -0.57604 -0.01551 -0.57621 -0.01365 C -0.57673 -0.01111 -0.57708 -0.00879 -0.5776 -0.00555 C -0.57795 -0.00324 -0.57847 -0.00115 -0.57882 0.00116 C -0.58038 0.01204 -0.58021 0.01459 -0.58125 0.02685 C -0.58229 0.04028 -0.58212 0.03773 -0.58368 0.04885 C -0.5842 0.05533 -0.58437 0.06204 -0.58489 0.06829 C -0.58524 0.0713 -0.58594 0.07385 -0.58611 0.07685 C -0.5868 0.08449 -0.58698 0.09213 -0.58732 0.09954 C -0.58698 0.15371 -0.58698 0.20741 -0.58611 0.26088 C -0.58611 0.26343 -0.58524 0.26528 -0.58489 0.26736 C -0.58437 0.27199 -0.58437 0.27639 -0.58368 0.28079 C -0.5835 0.28264 -0.58281 0.28426 -0.58246 0.28588 C -0.58194 0.28797 -0.58177 0.29028 -0.58125 0.29236 C -0.5809 0.29422 -0.58021 0.29537 -0.58003 0.29746 C -0.57951 0.3007 -0.57916 0.30394 -0.57882 0.30718 C -0.57708 0.32315 -0.57812 0.32199 -0.575 0.33866 C -0.57465 0.34074 -0.57465 0.34306 -0.57378 0.34514 C -0.56528 0.3676 -0.571 0.3463 -0.56771 0.35973 C -0.56805 0.36435 -0.56805 0.37431 -0.57014 0.37963 C -0.57031 0.38033 -0.571 0.38079 -0.57135 0.38148 " pathEditMode="relative" rAng="0" ptsTypes="AAAAAAA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15" y="-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42 0.00301 L 0.01042 0.00324 C 0.00868 -0.00231 0.00747 -0.0081 0.00538 -0.01342 C 0.00452 -0.01551 0.00261 -0.01643 0.00174 -0.01828 C 0.00052 -0.02083 0.00018 -0.02384 -0.00069 -0.02662 C -0.00191 -0.02939 -0.00312 -0.03217 -0.00451 -0.03472 C -0.00677 -0.03935 -0.00955 -0.04328 -0.0118 -0.04791 C -0.01267 -0.04953 -0.01354 -0.05115 -0.01441 -0.05277 C -0.01684 -0.0574 -0.01996 -0.06111 -0.0217 -0.06597 C -0.0276 -0.08171 -0.02048 -0.06412 -0.02795 -0.07754 C -0.02934 -0.08009 -0.03038 -0.0831 -0.0316 -0.08588 C -0.04062 -0.10439 -0.03246 -0.08726 -0.04149 -0.10393 C -0.04618 -0.1125 -0.04618 -0.11458 -0.05139 -0.12199 C -0.05503 -0.12708 -0.05885 -0.13194 -0.0625 -0.1368 C -0.06458 -0.13958 -0.06649 -0.14259 -0.06875 -0.14513 C -0.07118 -0.14768 -0.07378 -0.15046 -0.07604 -0.15324 C -0.08316 -0.1618 -0.0809 -0.16111 -0.08837 -0.16805 C -0.09045 -0.1699 -0.09271 -0.17106 -0.09462 -0.17291 C -0.09635 -0.175 -0.09774 -0.17777 -0.09948 -0.17963 C -0.10382 -0.18402 -0.10694 -0.18518 -0.1118 -0.18773 C -0.11319 -0.18935 -0.11423 -0.19143 -0.11562 -0.19282 C -0.11753 -0.19467 -0.11962 -0.19606 -0.1217 -0.19768 C -0.12587 -0.20069 -0.12934 -0.20277 -0.13403 -0.20416 C -0.13646 -0.20509 -0.13906 -0.20509 -0.14149 -0.20601 C -0.14444 -0.20671 -0.14722 -0.2081 -0.15017 -0.20926 C -0.15503 -0.21134 -0.15989 -0.21435 -0.16493 -0.21574 L -0.17118 -0.21736 C -0.17361 -0.21805 -0.17604 -0.21828 -0.17847 -0.21898 C -0.18107 -0.2199 -0.18333 -0.22152 -0.18594 -0.22245 C -0.1908 -0.22384 -0.19583 -0.22453 -0.20069 -0.22569 C -0.22621 -0.23125 -0.19462 -0.22407 -0.21319 -0.22893 C -0.21562 -0.22963 -0.21805 -0.22986 -0.22048 -0.23055 C -0.22222 -0.23101 -0.22378 -0.23171 -0.22552 -0.23217 C -0.22795 -0.23287 -0.23038 -0.2331 -0.23281 -0.23379 C -0.23976 -0.23611 -0.24114 -0.23773 -0.24774 -0.23888 C -0.25226 -0.23958 -0.25677 -0.23981 -0.26128 -0.24051 C -0.26701 -0.24143 -0.27274 -0.24328 -0.27847 -0.24375 C -0.30243 -0.24583 -0.29167 -0.24444 -0.31059 -0.24699 C -0.31632 -0.24884 -0.32847 -0.25254 -0.33403 -0.2537 C -0.33785 -0.25439 -0.34149 -0.25463 -0.34514 -0.25532 L -0.35503 -0.25694 C -0.3592 -0.25763 -0.36337 -0.25787 -0.36736 -0.25856 C -0.37066 -0.25902 -0.37396 -0.25995 -0.37726 -0.26018 C -0.38715 -0.26111 -0.39705 -0.26134 -0.40694 -0.2618 C -0.42882 -0.26319 -0.42482 -0.26296 -0.44271 -0.26504 L -0.48472 -0.26342 C -0.48767 -0.26342 -0.49045 -0.26226 -0.4934 -0.2618 L -0.5033 -0.26018 C -0.51562 -0.25185 -0.5 -0.26157 -0.51441 -0.25532 C -0.52048 -0.25254 -0.51857 -0.25138 -0.52413 -0.24699 C -0.52743 -0.24467 -0.53142 -0.24398 -0.53403 -0.24051 C -0.53524 -0.23888 -0.53628 -0.2368 -0.53785 -0.23564 C -0.53889 -0.23449 -0.54028 -0.23472 -0.54149 -0.23379 C -0.5493 -0.22824 -0.54982 -0.22615 -0.55625 -0.21736 L -0.55625 -0.21713 C -0.55833 -0.21551 -0.56337 -0.21134 -0.56493 -0.20926 C -0.56597 -0.20787 -0.56649 -0.20578 -0.56736 -0.20416 C -0.5842 -0.17824 -0.56059 -0.21828 -0.57604 -0.18935 C -0.57882 -0.18426 -0.58142 -0.17916 -0.58472 -0.17453 C -0.58594 -0.17291 -0.58732 -0.17152 -0.58837 -0.16967 C -0.58941 -0.16828 -0.58993 -0.1662 -0.5908 -0.16481 C -0.59201 -0.16296 -0.5934 -0.16157 -0.59462 -0.15972 C -0.60781 -0.13842 -0.59653 -0.15393 -0.60694 -0.14004 C -0.60729 -0.13842 -0.60746 -0.13657 -0.60816 -0.13518 C -0.61042 -0.12986 -0.6125 -0.1287 -0.61441 -0.12361 C -0.61493 -0.12199 -0.61493 -0.12013 -0.61562 -0.11875 C -0.61614 -0.11713 -0.61736 -0.11551 -0.61805 -0.11365 C -0.61857 -0.11226 -0.61875 -0.11041 -0.61927 -0.10902 C -0.61996 -0.10648 -0.62083 -0.10439 -0.6217 -0.10254 C -0.62222 -0.1 -0.62239 -0.09791 -0.62292 -0.0956 C -0.62361 -0.09328 -0.625 -0.09143 -0.62552 -0.08912 C -0.62621 -0.08541 -0.62604 -0.08125 -0.62673 -0.07754 C -0.62726 -0.07314 -0.6283 -0.06875 -0.62917 -0.06435 C -0.62951 -0.06226 -0.62986 -0.05995 -0.63038 -0.05787 C -0.63073 -0.05625 -0.63125 -0.05463 -0.6316 -0.05277 C -0.63212 -0.05023 -0.63229 -0.04745 -0.63281 -0.04467 C -0.63368 -0.04027 -0.63524 -0.03148 -0.63524 -0.03125 C -0.63576 -0.02662 -0.63594 -0.02152 -0.63663 -0.01666 C -0.6368 -0.01504 -0.6375 -0.01342 -0.63785 -0.0118 C -0.63976 0.00024 -0.63837 -0.00347 -0.64028 0.00973 C -0.64045 0.01135 -0.64114 0.01297 -0.64149 0.01436 C -0.64305 0.02153 -0.64271 0.02176 -0.64392 0.0294 C -0.64427 0.03172 -0.64496 0.0338 -0.64514 0.03612 C -0.64566 0.03982 -0.64583 0.04375 -0.64635 0.04723 C -0.64705 0.05186 -0.64896 0.06065 -0.64896 0.06088 C -0.6493 0.06528 -0.64965 0.07061 -0.65017 0.07524 C -0.65035 0.07824 -0.65121 0.08102 -0.65139 0.08357 C -0.65191 0.09306 -0.65208 0.10232 -0.6526 0.11181 C -0.65278 0.11551 -0.65347 0.11922 -0.65382 0.12315 C -0.65434 0.1301 -0.65451 0.1375 -0.65503 0.14468 C -0.65573 0.1544 -0.65677 0.16598 -0.65746 0.17593 C -0.65885 0.36621 -0.65868 0.29769 -0.65868 0.38172 " pathEditMode="relative" rAng="0" ptsTypes="AAAAAAAAAAAAAAAAAAAAAAAAAAAAAAAAAAAAAAAAAAAAAAAAAAAAAAAAAAAAAAAAAAAAAAAAAAAAAAAAAAAAAAAAAA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72" y="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5 0.00578 L -0.00225 0.00601 C -0.00277 -0.00024 -0.00295 -0.00625 -0.00364 -0.01227 C -0.00382 -0.01459 -0.00451 -0.01667 -0.00486 -0.01875 C -0.00538 -0.02223 -0.00555 -0.02547 -0.00607 -0.02871 C -0.00868 -0.04468 -0.0059 -0.02061 -0.0085 -0.04028 C -0.0118 -0.06389 -0.00729 -0.04352 -0.01215 -0.05672 C -0.01458 -0.0632 -0.01232 -0.06088 -0.01475 -0.06829 C -0.01562 -0.07107 -0.02152 -0.08056 -0.02204 -0.08149 C -0.02795 -0.09167 -0.02222 -0.08635 -0.03437 -0.10278 C -0.04496 -0.1169 -0.03784 -0.10787 -0.05416 -0.12593 C -0.05659 -0.12871 -0.05885 -0.13172 -0.06163 -0.13403 L -0.07638 -0.14723 L -0.08385 -0.15394 C -0.08628 -0.15602 -0.08854 -0.1588 -0.09114 -0.16042 C -0.09375 -0.16204 -0.09635 -0.16343 -0.09861 -0.16551 C -0.12934 -0.19074 -0.0842 -0.15672 -0.11718 -0.18033 C -0.12013 -0.18241 -0.12309 -0.18449 -0.12586 -0.18681 C -0.13125 -0.19144 -0.13593 -0.19815 -0.14184 -0.20162 C -0.14479 -0.20324 -0.14757 -0.20487 -0.15052 -0.20649 C -0.16718 -0.2169 -0.15347 -0.20973 -0.17152 -0.21968 C -0.17552 -0.22199 -0.17986 -0.22385 -0.18385 -0.22639 C -0.18767 -0.22871 -0.19132 -0.23195 -0.19496 -0.23449 C -0.19826 -0.23681 -0.20138 -0.23912 -0.2052 -0.24121 C -0.22465 -0.25348 -0.20086 -0.23797 -0.22448 -0.25093 C -0.23246 -0.25533 -0.23784 -0.26065 -0.24548 -0.26574 C -0.24826 -0.2676 -0.25121 -0.26922 -0.25451 -0.27084 C -0.27586 -0.28241 -0.25173 -0.26899 -0.27517 -0.28056 C -0.27812 -0.28218 -0.28125 -0.28403 -0.28385 -0.28565 C -0.28871 -0.2882 -0.29982 -0.29375 -0.30486 -0.29537 C -0.31128 -0.29792 -0.31823 -0.29885 -0.32448 -0.30209 C -0.3401 -0.30973 -0.32934 -0.3051 -0.34548 -0.31019 C -0.35659 -0.31389 -0.36684 -0.31783 -0.3776 -0.32014 C -0.38125 -0.32107 -0.38507 -0.3213 -0.38871 -0.32176 C -0.41111 -0.32524 -0.38923 -0.32292 -0.43073 -0.325 L -0.54323 -0.32338 C -0.54583 -0.32338 -0.55243 -0.3213 -0.55555 -0.32014 C -0.55659 -0.31968 -0.55781 -0.31875 -0.5592 -0.31852 C -0.56302 -0.31783 -0.56649 -0.31737 -0.57031 -0.3169 C -0.57152 -0.31574 -0.57257 -0.31459 -0.57395 -0.31366 C -0.57569 -0.3125 -0.58125 -0.30949 -0.58385 -0.30857 C -0.58541 -0.30811 -0.58715 -0.30764 -0.58871 -0.30695 C -0.59079 -0.30602 -0.59288 -0.30487 -0.59496 -0.30371 C -0.59826 -0.30162 -0.60138 -0.29862 -0.60486 -0.29723 C -0.60607 -0.29653 -0.60729 -0.2963 -0.6085 -0.29537 C -0.62083 -0.28727 -0.60191 -0.29746 -0.61718 -0.28889 C -0.6184 -0.2882 -0.61979 -0.2882 -0.62083 -0.28727 C -0.63715 -0.27454 -0.62656 -0.27987 -0.63559 -0.2757 C -0.63941 -0.27199 -0.64409 -0.26945 -0.6467 -0.26412 C -0.65 -0.25764 -0.64809 -0.26042 -0.65295 -0.25602 C -0.6592 -0.24329 -0.65034 -0.26042 -0.66041 -0.24445 C -0.66302 -0.24028 -0.66493 -0.23519 -0.6677 -0.23125 C -0.67291 -0.22431 -0.67048 -0.22824 -0.67517 -0.21968 C -0.67552 -0.21806 -0.67569 -0.21621 -0.67638 -0.21482 C -0.67951 -0.20718 -0.68159 -0.20487 -0.68507 -0.19838 C -0.6868 -0.19514 -0.68819 -0.19167 -0.68993 -0.18843 C -0.69114 -0.18635 -0.69253 -0.18426 -0.69375 -0.18195 C -0.69982 -0.16968 -0.69461 -0.17732 -0.70104 -0.16875 C -0.70347 -0.15903 -0.70069 -0.16852 -0.70607 -0.15718 C -0.70972 -0.14931 -0.70746 -0.15278 -0.70972 -0.14561 C -0.71041 -0.14329 -0.71128 -0.14121 -0.71215 -0.13912 C -0.71371 -0.13565 -0.71718 -0.12917 -0.71718 -0.12894 C -0.72031 -0.11667 -0.71597 -0.13195 -0.72083 -0.11922 C -0.72326 -0.11297 -0.721 -0.11505 -0.72326 -0.10787 C -0.72395 -0.10602 -0.725 -0.1044 -0.72586 -0.10278 C -0.72829 -0.08912 -0.72517 -0.10278 -0.72951 -0.09121 C -0.73055 -0.08843 -0.73142 -0.08241 -0.73194 -0.07987 C -0.73263 -0.07639 -0.73368 -0.07315 -0.73437 -0.06991 L -0.73819 -0.0551 L -0.74062 -0.04514 C -0.74097 -0.04306 -0.74132 -0.04074 -0.74184 -0.03866 C -0.74253 -0.03519 -0.74375 -0.03218 -0.74427 -0.02871 C -0.74739 -0.01274 -0.74357 -0.03264 -0.7467 -0.01389 C -0.74878 -0.00232 -0.74722 -0.01204 -0.7493 -0.00232 C -0.75225 0.01203 -0.74878 -0.00278 -0.75173 0.00902 C -0.75208 0.01296 -0.75243 0.01689 -0.75295 0.0206 C -0.75329 0.02338 -0.75399 0.02615 -0.75416 0.02893 C -0.75486 0.04097 -0.75503 0.05301 -0.75538 0.06504 C -0.75434 0.13541 -0.75312 0.16388 -0.75538 0.2331 C -0.75573 0.24421 -0.7552 0.25555 -0.75781 0.26597 L -0.75902 0.27106 " pathEditMode="relative" rAng="0" ptsTypes="AAAAAAAAAAAAAAAAAAAAAAAAAAAAAAAAAAAAAAAAAAAAAAAAAAAAAAAAAAAAAAAAAAAAAAAAAAAAAAA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47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89 -0.00602 L -0.00989 -0.00579 C -0.01111 -0.01088 -0.0118 -0.0162 -0.01354 -0.02083 C -0.01423 -0.02292 -0.01614 -0.02384 -0.01718 -0.02569 C -0.01822 -0.02778 -0.01857 -0.03032 -0.01961 -0.03241 C -0.02066 -0.03426 -0.02239 -0.03542 -0.02343 -0.03727 C -0.02691 -0.04375 -0.03003 -0.05046 -0.03333 -0.05718 C -0.03489 -0.06042 -0.03628 -0.06389 -0.03819 -0.0669 L -0.06041 -0.10162 C -0.06336 -0.10602 -0.06562 -0.11111 -0.06909 -0.11458 C -0.07274 -0.11852 -0.07656 -0.12222 -0.0802 -0.12616 C -0.08767 -0.13472 -0.09496 -0.14375 -0.10243 -0.15255 C -0.10972 -0.16134 -0.11527 -0.16782 -0.12343 -0.17569 C -0.13229 -0.18403 -0.14079 -0.19352 -0.15052 -0.20023 C -0.16006 -0.20694 -0.16909 -0.21482 -0.17899 -0.22014 C -0.18506 -0.22338 -0.19114 -0.22685 -0.19739 -0.22986 C -0.20868 -0.23565 -0.23055 -0.2456 -0.24184 -0.24977 C -0.26076 -0.25671 -0.27951 -0.26389 -0.29861 -0.26944 C -0.30607 -0.27176 -0.31336 -0.27431 -0.32083 -0.27593 C -0.34652 -0.28218 -0.33368 -0.27639 -0.35677 -0.28264 C -0.36163 -0.28403 -0.36649 -0.28657 -0.37152 -0.2875 C -0.3809 -0.28935 -0.39045 -0.28982 -0.39982 -0.29074 C -0.44288 -0.29583 -0.38298 -0.29005 -0.4875 -0.29583 L -0.51718 -0.29745 C -0.53402 -0.30069 -0.52829 -0.29977 -0.55538 -0.30232 C -0.58055 -0.30486 -0.56701 -0.3037 -0.59618 -0.30556 L -0.65173 -0.30394 C -0.65347 -0.30394 -0.65503 -0.30324 -0.65659 -0.30232 C -0.66145 -0.3 -0.66302 -0.29722 -0.6677 -0.29421 C -0.66892 -0.29329 -0.67031 -0.29329 -0.67152 -0.29259 C -0.67482 -0.29051 -0.68142 -0.28588 -0.68142 -0.28565 C -0.68784 -0.27708 -0.68194 -0.28426 -0.68993 -0.27778 C -0.70052 -0.26921 -0.69357 -0.27269 -0.70104 -0.26944 L -0.7085 -0.25949 C -0.70972 -0.25787 -0.71076 -0.25602 -0.71215 -0.25463 L -0.71961 -0.24815 C -0.72083 -0.24699 -0.72222 -0.24607 -0.72326 -0.24468 L -0.73072 -0.23495 C -0.73194 -0.23333 -0.7335 -0.23194 -0.73437 -0.22986 C -0.73524 -0.22824 -0.73593 -0.22662 -0.73697 -0.225 C -0.73802 -0.22315 -0.73958 -0.22199 -0.74062 -0.22014 C -0.74236 -0.2169 -0.74375 -0.21343 -0.74548 -0.21019 L -0.7493 -0.2037 C -0.75156 -0.19144 -0.74913 -0.20255 -0.75295 -0.19051 C -0.75607 -0.18079 -0.75191 -0.19005 -0.75659 -0.18056 C -0.75711 -0.17894 -0.75746 -0.17732 -0.75781 -0.17569 C -0.75833 -0.17338 -0.75902 -0.1713 -0.75902 -0.16898 C -0.75902 -0.11574 -0.7585 -0.0625 -0.75781 -0.00926 C -0.75781 3.7037E-7 -0.75677 0.00926 -0.75659 0.01875 C -0.75642 0.03727 -0.75659 0.05602 -0.75659 0.07477 " pathEditMode="relative" rAng="0" ptsTypes="AAAAAAAAAAAAAAAAAAAAAAAAAAAAAAAAAAAAAAAAAAAAAAAA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65" y="-1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02E32A-32C2-4CD0-85B3-7ACC241AB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952625" cy="3476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5C6E97-46C7-4779-BBD0-5DCD179C1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325" y="228600"/>
            <a:ext cx="2352675" cy="5572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00C67F-B435-4457-ACD3-DE407340C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62000"/>
            <a:ext cx="1419225" cy="1504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75B7C1-306A-4F25-8F60-0CAF8CE6E868}"/>
              </a:ext>
            </a:extLst>
          </p:cNvPr>
          <p:cNvSpPr txBox="1"/>
          <p:nvPr/>
        </p:nvSpPr>
        <p:spPr>
          <a:xfrm>
            <a:off x="2895600" y="2438400"/>
            <a:ext cx="928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(X5,Y5)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6D9226-B4C7-47DB-A621-469CA1FFC300}"/>
              </a:ext>
            </a:extLst>
          </p:cNvPr>
          <p:cNvSpPr/>
          <p:nvPr/>
        </p:nvSpPr>
        <p:spPr>
          <a:xfrm>
            <a:off x="4540956" y="3143556"/>
            <a:ext cx="43590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Background image = null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D57A53E-9DD7-44A6-82D3-D2CE8C0977DD}"/>
              </a:ext>
            </a:extLst>
          </p:cNvPr>
          <p:cNvSpPr/>
          <p:nvPr/>
        </p:nvSpPr>
        <p:spPr>
          <a:xfrm>
            <a:off x="6563296" y="2488769"/>
            <a:ext cx="484632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8A0FD7F-E905-490C-A407-91B07357C2BA}"/>
              </a:ext>
            </a:extLst>
          </p:cNvPr>
          <p:cNvSpPr/>
          <p:nvPr/>
        </p:nvSpPr>
        <p:spPr>
          <a:xfrm>
            <a:off x="6563296" y="3893914"/>
            <a:ext cx="484632" cy="584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B59887-4C2D-4C84-A229-EE451535D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800600"/>
            <a:ext cx="14287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3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1435 L 0.00052 -0.01435 C 0.00087 -0.05787 0.00122 -0.10116 0.00174 -0.14444 C 0.00208 -0.19768 0.00208 -0.25092 0.00295 -0.30416 C 0.00295 -0.30694 0.00382 -0.30972 0.00417 -0.3125 C 0.00452 -0.31574 0.00486 -0.31898 0.00538 -0.32222 C 0.00573 -0.32407 0.00608 -0.32569 0.0066 -0.32731 C 0.00799 -0.33078 0.01059 -0.33472 0.01285 -0.33703 C 0.01511 -0.33958 0.01771 -0.34143 0.02014 -0.34375 C 0.02136 -0.34491 0.0224 -0.34653 0.02396 -0.34699 C 0.02552 -0.34745 0.02726 -0.34791 0.02882 -0.34861 C 0.03004 -0.34907 0.03125 -0.35 0.03247 -0.35023 C 0.0375 -0.35162 0.0474 -0.35347 0.0474 -0.35347 L 0.10781 -0.35185 C 0.11042 -0.35185 0.11267 -0.35069 0.11528 -0.35023 C 0.12066 -0.34953 0.12587 -0.3493 0.13125 -0.34861 C 0.13386 -0.34815 0.13629 -0.34768 0.13872 -0.34699 C 0.13993 -0.34653 0.14115 -0.3456 0.14236 -0.34537 C 0.14983 -0.34444 0.15729 -0.34444 0.16458 -0.34375 C 0.16875 -0.34328 0.17292 -0.34259 0.17691 -0.34213 C 0.1875 -0.33866 0.17708 -0.34166 0.19549 -0.33866 C 0.22257 -0.33449 0.17865 -0.34004 0.21285 -0.33541 C 0.21771 -0.33472 0.22274 -0.33449 0.22761 -0.33379 C 0.23924 -0.32986 0.22535 -0.33426 0.2474 -0.33055 C 0.24896 -0.33032 0.25052 -0.32916 0.25226 -0.32893 C 0.25886 -0.32801 0.26545 -0.32778 0.27205 -0.32731 L 0.28941 -0.32569 L 0.31771 -0.32222 C 0.32222 -0.32176 0.32674 -0.32176 0.33125 -0.3206 C 0.33386 -0.32014 0.33629 -0.31921 0.33872 -0.31898 C 0.34688 -0.31805 0.35521 -0.31805 0.36337 -0.31736 L 0.38195 -0.31574 C 0.38438 -0.31528 0.38681 -0.31435 0.38941 -0.31412 C 0.39392 -0.31342 0.39844 -0.31319 0.40295 -0.3125 C 0.40452 -0.31203 0.40608 -0.31111 0.40781 -0.31088 C 0.43854 -0.30532 0.4059 -0.3125 0.43247 -0.30741 C 0.43455 -0.30717 0.43663 -0.30625 0.43872 -0.30578 C 0.44358 -0.30463 0.44861 -0.30416 0.45347 -0.30254 C 0.45677 -0.30139 0.46007 -0.30023 0.46337 -0.2993 L 0.46962 -0.29768 C 0.47205 -0.29699 0.47448 -0.29676 0.47691 -0.29606 C 0.4783 -0.2956 0.47952 -0.29491 0.48073 -0.29421 C 0.48229 -0.29375 0.48403 -0.29328 0.48559 -0.29259 C 0.4882 -0.29166 0.4908 -0.2912 0.49306 -0.28935 C 0.49427 -0.28819 0.49549 -0.28703 0.4967 -0.28611 C 0.49827 -0.28495 0.50017 -0.28426 0.50174 -0.28287 C 0.50504 -0.27986 0.50781 -0.27546 0.51163 -0.27291 C 0.5132 -0.27176 0.51493 -0.27106 0.51649 -0.26967 C 0.5184 -0.26782 0.51962 -0.26504 0.52136 -0.26296 C 0.52292 -0.26111 0.52483 -0.25995 0.52639 -0.2581 C 0.53594 -0.24699 0.52708 -0.25532 0.53507 -0.24815 C 0.54583 -0.22893 0.53212 -0.25278 0.54236 -0.23657 C 0.54705 -0.2294 0.54566 -0.23009 0.54983 -0.22176 C 0.55104 -0.21967 0.55226 -0.21759 0.55347 -0.21528 C 0.55573 -0.21111 0.56146 -0.19861 0.56215 -0.19722 C 0.56337 -0.19444 0.56476 -0.1919 0.5658 -0.18889 C 0.56649 -0.1875 0.56649 -0.18565 0.56719 -0.18403 C 0.56771 -0.18217 0.56875 -0.18078 0.56962 -0.17916 C 0.57986 -0.15509 0.56632 -0.18611 0.57327 -0.16759 C 0.57396 -0.16574 0.575 -0.16435 0.5757 -0.1625 C 0.57708 -0.15949 0.5783 -0.15602 0.57952 -0.15278 C 0.58715 -0.12824 0.57743 -0.15463 0.58438 -0.13634 C 0.58472 -0.13356 0.58507 -0.13078 0.58559 -0.12801 C 0.58646 -0.12361 0.58767 -0.11944 0.58802 -0.11481 L 0.58941 -0.10324 C 0.58872 -0.08403 0.59011 -0.07523 0.58681 -0.06041 C 0.58611 -0.05717 0.58577 -0.05347 0.58438 -0.05069 L 0.57952 -0.04074 C 0.57622 -0.03426 0.57813 -0.0368 0.57327 -0.03264 C 0.5724 -0.03078 0.57188 -0.02893 0.57083 -0.02754 C 0.56979 -0.02616 0.5684 -0.02523 0.56719 -0.0243 C 0.56511 -0.02268 0.56302 -0.02106 0.56094 -0.01944 C 0.55972 -0.01828 0.55868 -0.01666 0.55729 -0.01597 C 0.54184 -0.00833 0.55799 -0.01898 0.5474 -0.01273 C 0.54254 -0.00995 0.54149 -0.0081 0.53629 -0.00625 C 0.53386 -0.00532 0.53125 -0.00509 0.52882 -0.00463 C 0.52708 -0.00416 0.52552 -0.00347 0.52396 -0.00301 C 0.51806 -0.00347 0.51233 -0.00324 0.5066 -0.00463 C 0.50486 -0.00486 0.5033 -0.00671 0.50174 -0.00787 C 0.49653 -0.0118 0.49827 -0.01134 0.49306 -0.01782 C 0.48577 -0.02639 0.48681 -0.025 0.47952 -0.03078 C 0.47413 -0.04143 0.48021 -0.03078 0.4684 -0.04398 C 0.46563 -0.04699 0.46337 -0.05069 0.46094 -0.05393 C 0.45972 -0.05555 0.45868 -0.05764 0.45729 -0.05879 C 0.45608 -0.05995 0.45469 -0.06088 0.45347 -0.06227 C 0.44913 -0.0669 0.44827 -0.07014 0.44497 -0.07708 C 0.4441 -0.0787 0.4434 -0.08055 0.44236 -0.08194 C 0.43663 -0.08958 0.43976 -0.08495 0.43386 -0.09676 C 0.43299 -0.09838 0.43177 -0.09977 0.43125 -0.10162 C 0.4309 -0.10324 0.43073 -0.10509 0.43004 -0.10671 C 0.42934 -0.10833 0.4283 -0.10995 0.42761 -0.11157 C 0.42708 -0.1125 0.42674 -0.11366 0.42639 -0.11481 " pathEditMode="relative" ptsTypes="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dirty="0">
                <a:ln/>
                <a:solidFill>
                  <a:schemeClr val="accent3"/>
                </a:solidFill>
              </a:rPr>
              <a:t>C. </a:t>
            </a:r>
            <a:r>
              <a:rPr lang="en-US" sz="2400" b="1" dirty="0" err="1">
                <a:ln/>
                <a:solidFill>
                  <a:schemeClr val="accent3"/>
                </a:solidFill>
              </a:rPr>
              <a:t>Ứng</a:t>
            </a:r>
            <a:r>
              <a:rPr lang="en-US" sz="2400" b="1" dirty="0">
                <a:ln/>
                <a:solidFill>
                  <a:schemeClr val="accent3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3"/>
                </a:solidFill>
              </a:rPr>
              <a:t>dụng</a:t>
            </a:r>
            <a:r>
              <a:rPr lang="en-US" sz="2400" b="1" dirty="0">
                <a:ln/>
                <a:solidFill>
                  <a:schemeClr val="accent3"/>
                </a:solidFill>
              </a:rPr>
              <a:t> QUEUE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696200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6200" y="5334000"/>
            <a:ext cx="8915400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phỏng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từng</a:t>
            </a:r>
            <a:r>
              <a:rPr lang="en-US" sz="2000" dirty="0"/>
              <a:t> </a:t>
            </a:r>
            <a:r>
              <a:rPr lang="en-US" sz="2000" dirty="0" err="1"/>
              <a:t>nước</a:t>
            </a:r>
            <a:r>
              <a:rPr lang="en-US" sz="2000" dirty="0"/>
              <a:t> </a:t>
            </a:r>
            <a:r>
              <a:rPr lang="en-US" sz="2000" dirty="0" err="1"/>
              <a:t>cờ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chơi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đánh</a:t>
            </a:r>
            <a:r>
              <a:rPr lang="en-US" sz="2000" dirty="0"/>
              <a:t>,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thúc</a:t>
            </a:r>
            <a:r>
              <a:rPr lang="en-US" sz="2000" dirty="0"/>
              <a:t> </a:t>
            </a:r>
            <a:r>
              <a:rPr lang="en-US" sz="2000" dirty="0" err="1"/>
              <a:t>chúng</a:t>
            </a:r>
            <a:r>
              <a:rPr lang="en-US" sz="2000" dirty="0"/>
              <a:t> ta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xem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chơi</a:t>
            </a:r>
            <a:r>
              <a:rPr lang="en-US" sz="2000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0" y="814009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Hàm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MoPhong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83842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76200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Chương</a:t>
            </a:r>
            <a:r>
              <a:rPr 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3 : KẾT LUẬN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07052699"/>
              </p:ext>
            </p:extLst>
          </p:nvPr>
        </p:nvGraphicFramePr>
        <p:xfrm>
          <a:off x="609600" y="1397000"/>
          <a:ext cx="7848600" cy="523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752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2710461" y="304513"/>
            <a:ext cx="36199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charset="0"/>
                <a:ea typeface="Verdana" pitchFamily="34" charset="0"/>
              </a:rPr>
              <a:t>Nội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charset="0"/>
                <a:ea typeface="Verdana" pitchFamily="34" charset="0"/>
              </a:rPr>
              <a:t> dung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charset="0"/>
                <a:ea typeface="Verdana" pitchFamily="34" charset="0"/>
              </a:rPr>
              <a:t>báo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charset="0"/>
                <a:ea typeface="Verdana" pitchFamily="34" charset="0"/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charset="0"/>
                <a:ea typeface="Verdana" pitchFamily="34" charset="0"/>
              </a:rPr>
              <a:t>cáo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Arial" charset="0"/>
              <a:ea typeface="Verdana" pitchFamily="34" charset="0"/>
            </a:endParaRPr>
          </a:p>
        </p:txBody>
      </p:sp>
      <p:grpSp>
        <p:nvGrpSpPr>
          <p:cNvPr id="6147" name="Group 12"/>
          <p:cNvGrpSpPr>
            <a:grpSpLocks/>
          </p:cNvGrpSpPr>
          <p:nvPr/>
        </p:nvGrpSpPr>
        <p:grpSpPr bwMode="auto">
          <a:xfrm>
            <a:off x="1365255" y="1179512"/>
            <a:ext cx="6310313" cy="5365750"/>
            <a:chOff x="1365362" y="1190172"/>
            <a:chExt cx="6310086" cy="5366751"/>
          </a:xfrm>
        </p:grpSpPr>
        <p:grpSp>
          <p:nvGrpSpPr>
            <p:cNvPr id="6157" name="Group 10"/>
            <p:cNvGrpSpPr>
              <a:grpSpLocks/>
            </p:cNvGrpSpPr>
            <p:nvPr/>
          </p:nvGrpSpPr>
          <p:grpSpPr bwMode="auto">
            <a:xfrm>
              <a:off x="1365362" y="1190172"/>
              <a:ext cx="6310086" cy="1748660"/>
              <a:chOff x="1728357" y="1304449"/>
              <a:chExt cx="5477985" cy="1518067"/>
            </a:xfrm>
          </p:grpSpPr>
          <p:grpSp>
            <p:nvGrpSpPr>
              <p:cNvPr id="6176" name="Group 7"/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81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9" name="Rectangle 38"/>
                <p:cNvSpPr/>
                <p:nvPr/>
              </p:nvSpPr>
              <p:spPr>
                <a:xfrm>
                  <a:off x="2286492" y="1454697"/>
                  <a:ext cx="4640094" cy="1250223"/>
                </a:xfrm>
                <a:prstGeom prst="rect">
                  <a:avLst/>
                </a:prstGeom>
                <a:solidFill>
                  <a:schemeClr val="accent3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" name="Rectangle 1"/>
                <p:cNvSpPr/>
                <p:nvPr/>
              </p:nvSpPr>
              <p:spPr>
                <a:xfrm>
                  <a:off x="2392606" y="1560834"/>
                  <a:ext cx="4443025" cy="102967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77" name="Group 6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6" name="Right Triangle 5"/>
                <p:cNvSpPr/>
                <p:nvPr/>
              </p:nvSpPr>
              <p:spPr>
                <a:xfrm flipH="1">
                  <a:off x="2114228" y="2473345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2" name="Right Triangle 41"/>
                <p:cNvSpPr/>
                <p:nvPr/>
              </p:nvSpPr>
              <p:spPr>
                <a:xfrm flipH="1">
                  <a:off x="3449616" y="1304449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" name="Trapezoid 2"/>
                <p:cNvSpPr/>
                <p:nvPr/>
              </p:nvSpPr>
              <p:spPr>
                <a:xfrm rot="19191503">
                  <a:off x="1728357" y="1570484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6158" name="Group 46"/>
            <p:cNvGrpSpPr>
              <a:grpSpLocks/>
            </p:cNvGrpSpPr>
            <p:nvPr/>
          </p:nvGrpSpPr>
          <p:grpSpPr bwMode="auto">
            <a:xfrm>
              <a:off x="1365362" y="3004323"/>
              <a:ext cx="6310086" cy="1748660"/>
              <a:chOff x="1728357" y="1304449"/>
              <a:chExt cx="5477985" cy="1518067"/>
            </a:xfrm>
          </p:grpSpPr>
          <p:grpSp>
            <p:nvGrpSpPr>
              <p:cNvPr id="6168" name="Group 49"/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73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2" name="Rectangle 61"/>
                <p:cNvSpPr/>
                <p:nvPr/>
              </p:nvSpPr>
              <p:spPr>
                <a:xfrm>
                  <a:off x="2286492" y="1455304"/>
                  <a:ext cx="4640094" cy="1250224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392606" y="1561442"/>
                  <a:ext cx="4443025" cy="10296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69" name="Group 50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52" name="Right Triangle 51"/>
                <p:cNvSpPr/>
                <p:nvPr/>
              </p:nvSpPr>
              <p:spPr>
                <a:xfrm flipH="1">
                  <a:off x="2114228" y="2473953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53" name="Right Triangle 52"/>
                <p:cNvSpPr/>
                <p:nvPr/>
              </p:nvSpPr>
              <p:spPr>
                <a:xfrm flipH="1">
                  <a:off x="3449616" y="1305057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54" name="Trapezoid 2"/>
                <p:cNvSpPr/>
                <p:nvPr/>
              </p:nvSpPr>
              <p:spPr>
                <a:xfrm rot="19191503">
                  <a:off x="1728357" y="1571091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6159" name="Group 63"/>
            <p:cNvGrpSpPr>
              <a:grpSpLocks/>
            </p:cNvGrpSpPr>
            <p:nvPr/>
          </p:nvGrpSpPr>
          <p:grpSpPr bwMode="auto">
            <a:xfrm>
              <a:off x="1365362" y="4808263"/>
              <a:ext cx="6310086" cy="1748660"/>
              <a:chOff x="1728357" y="1304449"/>
              <a:chExt cx="5477985" cy="1518067"/>
            </a:xfrm>
          </p:grpSpPr>
          <p:grpSp>
            <p:nvGrpSpPr>
              <p:cNvPr id="6160" name="Group 67"/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65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6" name="Rectangle 85"/>
                <p:cNvSpPr/>
                <p:nvPr/>
              </p:nvSpPr>
              <p:spPr>
                <a:xfrm>
                  <a:off x="2286492" y="1455127"/>
                  <a:ext cx="4640094" cy="1250224"/>
                </a:xfrm>
                <a:prstGeom prst="rect">
                  <a:avLst/>
                </a:prstGeom>
                <a:solidFill>
                  <a:schemeClr val="tx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2392606" y="1561266"/>
                  <a:ext cx="4443025" cy="10296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61" name="Group 68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74" name="Right Triangle 73"/>
                <p:cNvSpPr/>
                <p:nvPr/>
              </p:nvSpPr>
              <p:spPr>
                <a:xfrm flipH="1">
                  <a:off x="2114228" y="2473777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79" name="Right Triangle 78"/>
                <p:cNvSpPr/>
                <p:nvPr/>
              </p:nvSpPr>
              <p:spPr>
                <a:xfrm flipH="1">
                  <a:off x="3449616" y="1304881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2" name="Trapezoid 2"/>
                <p:cNvSpPr/>
                <p:nvPr/>
              </p:nvSpPr>
              <p:spPr>
                <a:xfrm rot="19191503">
                  <a:off x="1728357" y="1570914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88" name="5-Point Star 87"/>
          <p:cNvSpPr/>
          <p:nvPr/>
        </p:nvSpPr>
        <p:spPr bwMode="auto">
          <a:xfrm>
            <a:off x="6245225" y="3578225"/>
            <a:ext cx="561975" cy="568325"/>
          </a:xfrm>
          <a:prstGeom prst="star5">
            <a:avLst>
              <a:gd name="adj" fmla="val 26056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6258493" y="5486399"/>
            <a:ext cx="617269" cy="455157"/>
            <a:chOff x="5210175" y="2278856"/>
            <a:chExt cx="235744" cy="173831"/>
          </a:xfrm>
          <a:solidFill>
            <a:schemeClr val="tx2"/>
          </a:solidFill>
        </p:grpSpPr>
        <p:sp>
          <p:nvSpPr>
            <p:cNvPr id="90" name="Frame 89"/>
            <p:cNvSpPr/>
            <p:nvPr/>
          </p:nvSpPr>
          <p:spPr>
            <a:xfrm>
              <a:off x="5226244" y="2278856"/>
              <a:ext cx="163128" cy="159546"/>
            </a:xfrm>
            <a:prstGeom prst="frame">
              <a:avLst>
                <a:gd name="adj1" fmla="val 5556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>
              <a:off x="5210175" y="2297000"/>
              <a:ext cx="235744" cy="155687"/>
            </a:xfrm>
            <a:custGeom>
              <a:avLst/>
              <a:gdLst>
                <a:gd name="connsiteX0" fmla="*/ 66675 w 235744"/>
                <a:gd name="connsiteY0" fmla="*/ 78582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78582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744" h="155687">
                  <a:moveTo>
                    <a:pt x="66675" y="86631"/>
                  </a:moveTo>
                  <a:cubicBezTo>
                    <a:pt x="49212" y="67581"/>
                    <a:pt x="34131" y="53293"/>
                    <a:pt x="0" y="50912"/>
                  </a:cubicBezTo>
                  <a:cubicBezTo>
                    <a:pt x="34132" y="78693"/>
                    <a:pt x="65881" y="113618"/>
                    <a:pt x="80963" y="155687"/>
                  </a:cubicBezTo>
                  <a:cubicBezTo>
                    <a:pt x="108745" y="94568"/>
                    <a:pt x="141287" y="31068"/>
                    <a:pt x="235744" y="905"/>
                  </a:cubicBezTo>
                  <a:cubicBezTo>
                    <a:pt x="157957" y="-6239"/>
                    <a:pt x="103981" y="29481"/>
                    <a:pt x="66675" y="86631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204157" y="1682473"/>
            <a:ext cx="638779" cy="718295"/>
            <a:chOff x="4290008" y="4767262"/>
            <a:chExt cx="902113" cy="1014412"/>
          </a:xfrm>
          <a:solidFill>
            <a:schemeClr val="accent3"/>
          </a:solidFill>
        </p:grpSpPr>
        <p:sp>
          <p:nvSpPr>
            <p:cNvPr id="93" name="Freeform 92"/>
            <p:cNvSpPr/>
            <p:nvPr/>
          </p:nvSpPr>
          <p:spPr>
            <a:xfrm>
              <a:off x="4444110" y="4922044"/>
              <a:ext cx="602358" cy="590550"/>
            </a:xfrm>
            <a:custGeom>
              <a:avLst/>
              <a:gdLst>
                <a:gd name="connsiteX0" fmla="*/ 107157 w 564357"/>
                <a:gd name="connsiteY0" fmla="*/ 600075 h 600075"/>
                <a:gd name="connsiteX1" fmla="*/ 107157 w 564357"/>
                <a:gd name="connsiteY1" fmla="*/ 531019 h 600075"/>
                <a:gd name="connsiteX2" fmla="*/ 0 w 564357"/>
                <a:gd name="connsiteY2" fmla="*/ 173831 h 600075"/>
                <a:gd name="connsiteX3" fmla="*/ 283369 w 564357"/>
                <a:gd name="connsiteY3" fmla="*/ 0 h 600075"/>
                <a:gd name="connsiteX4" fmla="*/ 526257 w 564357"/>
                <a:gd name="connsiteY4" fmla="*/ 138112 h 600075"/>
                <a:gd name="connsiteX5" fmla="*/ 564357 w 564357"/>
                <a:gd name="connsiteY5" fmla="*/ 407194 h 600075"/>
                <a:gd name="connsiteX6" fmla="*/ 445294 w 564357"/>
                <a:gd name="connsiteY6" fmla="*/ 557212 h 600075"/>
                <a:gd name="connsiteX7" fmla="*/ 445294 w 564357"/>
                <a:gd name="connsiteY7" fmla="*/ 588169 h 600075"/>
                <a:gd name="connsiteX8" fmla="*/ 342900 w 564357"/>
                <a:gd name="connsiteY8" fmla="*/ 588169 h 600075"/>
                <a:gd name="connsiteX9" fmla="*/ 342900 w 564357"/>
                <a:gd name="connsiteY9" fmla="*/ 481012 h 600075"/>
                <a:gd name="connsiteX10" fmla="*/ 476250 w 564357"/>
                <a:gd name="connsiteY10" fmla="*/ 307181 h 600075"/>
                <a:gd name="connsiteX11" fmla="*/ 285750 w 564357"/>
                <a:gd name="connsiteY11" fmla="*/ 119062 h 600075"/>
                <a:gd name="connsiteX12" fmla="*/ 92869 w 564357"/>
                <a:gd name="connsiteY12" fmla="*/ 316706 h 600075"/>
                <a:gd name="connsiteX13" fmla="*/ 207169 w 564357"/>
                <a:gd name="connsiteY13" fmla="*/ 485775 h 600075"/>
                <a:gd name="connsiteX14" fmla="*/ 207169 w 564357"/>
                <a:gd name="connsiteY14" fmla="*/ 592931 h 600075"/>
                <a:gd name="connsiteX15" fmla="*/ 107157 w 564357"/>
                <a:gd name="connsiteY15" fmla="*/ 600075 h 600075"/>
                <a:gd name="connsiteX0" fmla="*/ 109538 w 564357"/>
                <a:gd name="connsiteY0" fmla="*/ 590550 h 592931"/>
                <a:gd name="connsiteX1" fmla="*/ 107157 w 564357"/>
                <a:gd name="connsiteY1" fmla="*/ 531019 h 592931"/>
                <a:gd name="connsiteX2" fmla="*/ 0 w 564357"/>
                <a:gd name="connsiteY2" fmla="*/ 173831 h 592931"/>
                <a:gd name="connsiteX3" fmla="*/ 283369 w 564357"/>
                <a:gd name="connsiteY3" fmla="*/ 0 h 592931"/>
                <a:gd name="connsiteX4" fmla="*/ 526257 w 564357"/>
                <a:gd name="connsiteY4" fmla="*/ 138112 h 592931"/>
                <a:gd name="connsiteX5" fmla="*/ 564357 w 564357"/>
                <a:gd name="connsiteY5" fmla="*/ 407194 h 592931"/>
                <a:gd name="connsiteX6" fmla="*/ 445294 w 564357"/>
                <a:gd name="connsiteY6" fmla="*/ 557212 h 592931"/>
                <a:gd name="connsiteX7" fmla="*/ 445294 w 564357"/>
                <a:gd name="connsiteY7" fmla="*/ 588169 h 592931"/>
                <a:gd name="connsiteX8" fmla="*/ 342900 w 564357"/>
                <a:gd name="connsiteY8" fmla="*/ 588169 h 592931"/>
                <a:gd name="connsiteX9" fmla="*/ 342900 w 564357"/>
                <a:gd name="connsiteY9" fmla="*/ 481012 h 592931"/>
                <a:gd name="connsiteX10" fmla="*/ 476250 w 564357"/>
                <a:gd name="connsiteY10" fmla="*/ 307181 h 592931"/>
                <a:gd name="connsiteX11" fmla="*/ 285750 w 564357"/>
                <a:gd name="connsiteY11" fmla="*/ 119062 h 592931"/>
                <a:gd name="connsiteX12" fmla="*/ 92869 w 564357"/>
                <a:gd name="connsiteY12" fmla="*/ 316706 h 592931"/>
                <a:gd name="connsiteX13" fmla="*/ 207169 w 564357"/>
                <a:gd name="connsiteY13" fmla="*/ 485775 h 592931"/>
                <a:gd name="connsiteX14" fmla="*/ 207169 w 564357"/>
                <a:gd name="connsiteY14" fmla="*/ 592931 h 592931"/>
                <a:gd name="connsiteX15" fmla="*/ 109538 w 564357"/>
                <a:gd name="connsiteY15" fmla="*/ 590550 h 592931"/>
                <a:gd name="connsiteX0" fmla="*/ 121444 w 576263"/>
                <a:gd name="connsiteY0" fmla="*/ 590550 h 592931"/>
                <a:gd name="connsiteX1" fmla="*/ 119063 w 576263"/>
                <a:gd name="connsiteY1" fmla="*/ 531019 h 592931"/>
                <a:gd name="connsiteX2" fmla="*/ 11906 w 576263"/>
                <a:gd name="connsiteY2" fmla="*/ 173831 h 592931"/>
                <a:gd name="connsiteX3" fmla="*/ 295275 w 576263"/>
                <a:gd name="connsiteY3" fmla="*/ 0 h 592931"/>
                <a:gd name="connsiteX4" fmla="*/ 538163 w 576263"/>
                <a:gd name="connsiteY4" fmla="*/ 138112 h 592931"/>
                <a:gd name="connsiteX5" fmla="*/ 576263 w 576263"/>
                <a:gd name="connsiteY5" fmla="*/ 407194 h 592931"/>
                <a:gd name="connsiteX6" fmla="*/ 457200 w 576263"/>
                <a:gd name="connsiteY6" fmla="*/ 557212 h 592931"/>
                <a:gd name="connsiteX7" fmla="*/ 457200 w 576263"/>
                <a:gd name="connsiteY7" fmla="*/ 588169 h 592931"/>
                <a:gd name="connsiteX8" fmla="*/ 354806 w 576263"/>
                <a:gd name="connsiteY8" fmla="*/ 588169 h 592931"/>
                <a:gd name="connsiteX9" fmla="*/ 354806 w 576263"/>
                <a:gd name="connsiteY9" fmla="*/ 481012 h 592931"/>
                <a:gd name="connsiteX10" fmla="*/ 488156 w 576263"/>
                <a:gd name="connsiteY10" fmla="*/ 307181 h 592931"/>
                <a:gd name="connsiteX11" fmla="*/ 297656 w 576263"/>
                <a:gd name="connsiteY11" fmla="*/ 119062 h 592931"/>
                <a:gd name="connsiteX12" fmla="*/ 104775 w 576263"/>
                <a:gd name="connsiteY12" fmla="*/ 316706 h 592931"/>
                <a:gd name="connsiteX13" fmla="*/ 219075 w 576263"/>
                <a:gd name="connsiteY13" fmla="*/ 485775 h 592931"/>
                <a:gd name="connsiteX14" fmla="*/ 219075 w 576263"/>
                <a:gd name="connsiteY14" fmla="*/ 592931 h 592931"/>
                <a:gd name="connsiteX15" fmla="*/ 121444 w 576263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97304"/>
                <a:gd name="connsiteY0" fmla="*/ 590550 h 592931"/>
                <a:gd name="connsiteX1" fmla="*/ 123129 w 597304"/>
                <a:gd name="connsiteY1" fmla="*/ 531019 h 592931"/>
                <a:gd name="connsiteX2" fmla="*/ 15972 w 597304"/>
                <a:gd name="connsiteY2" fmla="*/ 173831 h 592931"/>
                <a:gd name="connsiteX3" fmla="*/ 299341 w 597304"/>
                <a:gd name="connsiteY3" fmla="*/ 0 h 592931"/>
                <a:gd name="connsiteX4" fmla="*/ 542229 w 597304"/>
                <a:gd name="connsiteY4" fmla="*/ 138112 h 592931"/>
                <a:gd name="connsiteX5" fmla="*/ 580329 w 597304"/>
                <a:gd name="connsiteY5" fmla="*/ 407194 h 592931"/>
                <a:gd name="connsiteX6" fmla="*/ 461266 w 597304"/>
                <a:gd name="connsiteY6" fmla="*/ 557212 h 592931"/>
                <a:gd name="connsiteX7" fmla="*/ 461266 w 597304"/>
                <a:gd name="connsiteY7" fmla="*/ 588169 h 592931"/>
                <a:gd name="connsiteX8" fmla="*/ 358872 w 597304"/>
                <a:gd name="connsiteY8" fmla="*/ 588169 h 592931"/>
                <a:gd name="connsiteX9" fmla="*/ 358872 w 597304"/>
                <a:gd name="connsiteY9" fmla="*/ 481012 h 592931"/>
                <a:gd name="connsiteX10" fmla="*/ 492222 w 597304"/>
                <a:gd name="connsiteY10" fmla="*/ 307181 h 592931"/>
                <a:gd name="connsiteX11" fmla="*/ 301722 w 597304"/>
                <a:gd name="connsiteY11" fmla="*/ 119062 h 592931"/>
                <a:gd name="connsiteX12" fmla="*/ 108841 w 597304"/>
                <a:gd name="connsiteY12" fmla="*/ 316706 h 592931"/>
                <a:gd name="connsiteX13" fmla="*/ 223141 w 597304"/>
                <a:gd name="connsiteY13" fmla="*/ 485775 h 592931"/>
                <a:gd name="connsiteX14" fmla="*/ 223141 w 597304"/>
                <a:gd name="connsiteY14" fmla="*/ 592931 h 592931"/>
                <a:gd name="connsiteX15" fmla="*/ 125510 w 597304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53955"/>
                <a:gd name="connsiteY0" fmla="*/ 590550 h 592931"/>
                <a:gd name="connsiteX1" fmla="*/ 123129 w 553955"/>
                <a:gd name="connsiteY1" fmla="*/ 531019 h 592931"/>
                <a:gd name="connsiteX2" fmla="*/ 15972 w 553955"/>
                <a:gd name="connsiteY2" fmla="*/ 173831 h 592931"/>
                <a:gd name="connsiteX3" fmla="*/ 299341 w 553955"/>
                <a:gd name="connsiteY3" fmla="*/ 0 h 592931"/>
                <a:gd name="connsiteX4" fmla="*/ 549373 w 553955"/>
                <a:gd name="connsiteY4" fmla="*/ 133349 h 592931"/>
                <a:gd name="connsiteX5" fmla="*/ 461266 w 553955"/>
                <a:gd name="connsiteY5" fmla="*/ 557212 h 592931"/>
                <a:gd name="connsiteX6" fmla="*/ 461266 w 553955"/>
                <a:gd name="connsiteY6" fmla="*/ 588169 h 592931"/>
                <a:gd name="connsiteX7" fmla="*/ 358872 w 553955"/>
                <a:gd name="connsiteY7" fmla="*/ 588169 h 592931"/>
                <a:gd name="connsiteX8" fmla="*/ 358872 w 553955"/>
                <a:gd name="connsiteY8" fmla="*/ 481012 h 592931"/>
                <a:gd name="connsiteX9" fmla="*/ 492222 w 553955"/>
                <a:gd name="connsiteY9" fmla="*/ 307181 h 592931"/>
                <a:gd name="connsiteX10" fmla="*/ 301722 w 553955"/>
                <a:gd name="connsiteY10" fmla="*/ 119062 h 592931"/>
                <a:gd name="connsiteX11" fmla="*/ 108841 w 553955"/>
                <a:gd name="connsiteY11" fmla="*/ 316706 h 592931"/>
                <a:gd name="connsiteX12" fmla="*/ 223141 w 553955"/>
                <a:gd name="connsiteY12" fmla="*/ 485775 h 592931"/>
                <a:gd name="connsiteX13" fmla="*/ 223141 w 553955"/>
                <a:gd name="connsiteY13" fmla="*/ 592931 h 592931"/>
                <a:gd name="connsiteX14" fmla="*/ 125510 w 553955"/>
                <a:gd name="connsiteY14" fmla="*/ 590550 h 592931"/>
                <a:gd name="connsiteX0" fmla="*/ 125510 w 596292"/>
                <a:gd name="connsiteY0" fmla="*/ 590550 h 592931"/>
                <a:gd name="connsiteX1" fmla="*/ 123129 w 596292"/>
                <a:gd name="connsiteY1" fmla="*/ 531019 h 592931"/>
                <a:gd name="connsiteX2" fmla="*/ 15972 w 596292"/>
                <a:gd name="connsiteY2" fmla="*/ 173831 h 592931"/>
                <a:gd name="connsiteX3" fmla="*/ 299341 w 596292"/>
                <a:gd name="connsiteY3" fmla="*/ 0 h 592931"/>
                <a:gd name="connsiteX4" fmla="*/ 549373 w 596292"/>
                <a:gd name="connsiteY4" fmla="*/ 133349 h 592931"/>
                <a:gd name="connsiteX5" fmla="*/ 461266 w 596292"/>
                <a:gd name="connsiteY5" fmla="*/ 557212 h 592931"/>
                <a:gd name="connsiteX6" fmla="*/ 461266 w 596292"/>
                <a:gd name="connsiteY6" fmla="*/ 588169 h 592931"/>
                <a:gd name="connsiteX7" fmla="*/ 358872 w 596292"/>
                <a:gd name="connsiteY7" fmla="*/ 588169 h 592931"/>
                <a:gd name="connsiteX8" fmla="*/ 358872 w 596292"/>
                <a:gd name="connsiteY8" fmla="*/ 481012 h 592931"/>
                <a:gd name="connsiteX9" fmla="*/ 492222 w 596292"/>
                <a:gd name="connsiteY9" fmla="*/ 307181 h 592931"/>
                <a:gd name="connsiteX10" fmla="*/ 301722 w 596292"/>
                <a:gd name="connsiteY10" fmla="*/ 119062 h 592931"/>
                <a:gd name="connsiteX11" fmla="*/ 108841 w 596292"/>
                <a:gd name="connsiteY11" fmla="*/ 316706 h 592931"/>
                <a:gd name="connsiteX12" fmla="*/ 223141 w 596292"/>
                <a:gd name="connsiteY12" fmla="*/ 485775 h 592931"/>
                <a:gd name="connsiteX13" fmla="*/ 223141 w 596292"/>
                <a:gd name="connsiteY13" fmla="*/ 592931 h 592931"/>
                <a:gd name="connsiteX14" fmla="*/ 125510 w 596292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58872 w 602358"/>
                <a:gd name="connsiteY8" fmla="*/ 48101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11957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3406 h 590550"/>
                <a:gd name="connsiteX14" fmla="*/ 125510 w 602358"/>
                <a:gd name="connsiteY14" fmla="*/ 590550 h 59055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0760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5787 h 590550"/>
                <a:gd name="connsiteX14" fmla="*/ 125510 w 602358"/>
                <a:gd name="connsiteY14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2358" h="590550">
                  <a:moveTo>
                    <a:pt x="125510" y="590550"/>
                  </a:moveTo>
                  <a:cubicBezTo>
                    <a:pt x="124716" y="570706"/>
                    <a:pt x="123923" y="550863"/>
                    <a:pt x="123129" y="531019"/>
                  </a:cubicBezTo>
                  <a:cubicBezTo>
                    <a:pt x="42166" y="507206"/>
                    <a:pt x="-34034" y="338138"/>
                    <a:pt x="15972" y="173831"/>
                  </a:cubicBezTo>
                  <a:cubicBezTo>
                    <a:pt x="77090" y="44450"/>
                    <a:pt x="178691" y="3174"/>
                    <a:pt x="299341" y="0"/>
                  </a:cubicBezTo>
                  <a:cubicBezTo>
                    <a:pt x="439835" y="7937"/>
                    <a:pt x="499366" y="58737"/>
                    <a:pt x="549373" y="133349"/>
                  </a:cubicBezTo>
                  <a:cubicBezTo>
                    <a:pt x="688279" y="373856"/>
                    <a:pt x="516432" y="512365"/>
                    <a:pt x="461266" y="557212"/>
                  </a:cubicBezTo>
                  <a:lnTo>
                    <a:pt x="461266" y="588169"/>
                  </a:lnTo>
                  <a:lnTo>
                    <a:pt x="358872" y="588169"/>
                  </a:lnTo>
                  <a:lnTo>
                    <a:pt x="368397" y="500062"/>
                  </a:lnTo>
                  <a:cubicBezTo>
                    <a:pt x="440628" y="454818"/>
                    <a:pt x="486666" y="392906"/>
                    <a:pt x="492222" y="307181"/>
                  </a:cubicBezTo>
                  <a:cubicBezTo>
                    <a:pt x="483490" y="175419"/>
                    <a:pt x="384272" y="107949"/>
                    <a:pt x="304103" y="102393"/>
                  </a:cubicBezTo>
                  <a:cubicBezTo>
                    <a:pt x="172341" y="111125"/>
                    <a:pt x="116778" y="186531"/>
                    <a:pt x="108841" y="316706"/>
                  </a:cubicBezTo>
                  <a:cubicBezTo>
                    <a:pt x="113603" y="434975"/>
                    <a:pt x="175515" y="460375"/>
                    <a:pt x="215997" y="495300"/>
                  </a:cubicBezTo>
                  <a:lnTo>
                    <a:pt x="223141" y="585787"/>
                  </a:lnTo>
                  <a:lnTo>
                    <a:pt x="125510" y="59055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4567238" y="5510213"/>
              <a:ext cx="346491" cy="271461"/>
            </a:xfrm>
            <a:custGeom>
              <a:avLst/>
              <a:gdLst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52411"/>
                <a:gd name="connsiteX1" fmla="*/ 345281 w 345281"/>
                <a:gd name="connsiteY1" fmla="*/ 0 h 252411"/>
                <a:gd name="connsiteX2" fmla="*/ 321468 w 345281"/>
                <a:gd name="connsiteY2" fmla="*/ 107156 h 252411"/>
                <a:gd name="connsiteX3" fmla="*/ 335756 w 345281"/>
                <a:gd name="connsiteY3" fmla="*/ 204787 h 252411"/>
                <a:gd name="connsiteX4" fmla="*/ 164306 w 345281"/>
                <a:gd name="connsiteY4" fmla="*/ 252411 h 252411"/>
                <a:gd name="connsiteX5" fmla="*/ 11906 w 345281"/>
                <a:gd name="connsiteY5" fmla="*/ 200025 h 252411"/>
                <a:gd name="connsiteX6" fmla="*/ 38100 w 345281"/>
                <a:gd name="connsiteY6" fmla="*/ 95250 h 252411"/>
                <a:gd name="connsiteX7" fmla="*/ 0 w 345281"/>
                <a:gd name="connsiteY7" fmla="*/ 0 h 252411"/>
                <a:gd name="connsiteX0" fmla="*/ 0 w 345281"/>
                <a:gd name="connsiteY0" fmla="*/ 0 h 252595"/>
                <a:gd name="connsiteX1" fmla="*/ 345281 w 345281"/>
                <a:gd name="connsiteY1" fmla="*/ 0 h 252595"/>
                <a:gd name="connsiteX2" fmla="*/ 321468 w 345281"/>
                <a:gd name="connsiteY2" fmla="*/ 107156 h 252595"/>
                <a:gd name="connsiteX3" fmla="*/ 335756 w 345281"/>
                <a:gd name="connsiteY3" fmla="*/ 204787 h 252595"/>
                <a:gd name="connsiteX4" fmla="*/ 164306 w 345281"/>
                <a:gd name="connsiteY4" fmla="*/ 252411 h 252595"/>
                <a:gd name="connsiteX5" fmla="*/ 11906 w 345281"/>
                <a:gd name="connsiteY5" fmla="*/ 200025 h 252595"/>
                <a:gd name="connsiteX6" fmla="*/ 38100 w 345281"/>
                <a:gd name="connsiteY6" fmla="*/ 95250 h 252595"/>
                <a:gd name="connsiteX7" fmla="*/ 0 w 345281"/>
                <a:gd name="connsiteY7" fmla="*/ 0 h 252595"/>
                <a:gd name="connsiteX0" fmla="*/ 0 w 345281"/>
                <a:gd name="connsiteY0" fmla="*/ 0 h 271527"/>
                <a:gd name="connsiteX1" fmla="*/ 345281 w 345281"/>
                <a:gd name="connsiteY1" fmla="*/ 0 h 271527"/>
                <a:gd name="connsiteX2" fmla="*/ 321468 w 345281"/>
                <a:gd name="connsiteY2" fmla="*/ 107156 h 271527"/>
                <a:gd name="connsiteX3" fmla="*/ 335756 w 345281"/>
                <a:gd name="connsiteY3" fmla="*/ 204787 h 271527"/>
                <a:gd name="connsiteX4" fmla="*/ 171449 w 345281"/>
                <a:gd name="connsiteY4" fmla="*/ 271461 h 271527"/>
                <a:gd name="connsiteX5" fmla="*/ 11906 w 345281"/>
                <a:gd name="connsiteY5" fmla="*/ 200025 h 271527"/>
                <a:gd name="connsiteX6" fmla="*/ 38100 w 345281"/>
                <a:gd name="connsiteY6" fmla="*/ 95250 h 271527"/>
                <a:gd name="connsiteX7" fmla="*/ 0 w 345281"/>
                <a:gd name="connsiteY7" fmla="*/ 0 h 271527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6941"/>
                <a:gd name="connsiteY0" fmla="*/ 0 h 271461"/>
                <a:gd name="connsiteX1" fmla="*/ 345281 w 346941"/>
                <a:gd name="connsiteY1" fmla="*/ 0 h 271461"/>
                <a:gd name="connsiteX2" fmla="*/ 321468 w 346941"/>
                <a:gd name="connsiteY2" fmla="*/ 107156 h 271461"/>
                <a:gd name="connsiteX3" fmla="*/ 335756 w 346941"/>
                <a:gd name="connsiteY3" fmla="*/ 204787 h 271461"/>
                <a:gd name="connsiteX4" fmla="*/ 171449 w 346941"/>
                <a:gd name="connsiteY4" fmla="*/ 271461 h 271461"/>
                <a:gd name="connsiteX5" fmla="*/ 11906 w 346941"/>
                <a:gd name="connsiteY5" fmla="*/ 200025 h 271461"/>
                <a:gd name="connsiteX6" fmla="*/ 38100 w 346941"/>
                <a:gd name="connsiteY6" fmla="*/ 95250 h 271461"/>
                <a:gd name="connsiteX7" fmla="*/ 0 w 346941"/>
                <a:gd name="connsiteY7" fmla="*/ 0 h 271461"/>
                <a:gd name="connsiteX0" fmla="*/ 0 w 346491"/>
                <a:gd name="connsiteY0" fmla="*/ 0 h 271461"/>
                <a:gd name="connsiteX1" fmla="*/ 345281 w 346491"/>
                <a:gd name="connsiteY1" fmla="*/ 0 h 271461"/>
                <a:gd name="connsiteX2" fmla="*/ 314324 w 346491"/>
                <a:gd name="connsiteY2" fmla="*/ 100012 h 271461"/>
                <a:gd name="connsiteX3" fmla="*/ 335756 w 346491"/>
                <a:gd name="connsiteY3" fmla="*/ 204787 h 271461"/>
                <a:gd name="connsiteX4" fmla="*/ 171449 w 346491"/>
                <a:gd name="connsiteY4" fmla="*/ 271461 h 271461"/>
                <a:gd name="connsiteX5" fmla="*/ 11906 w 346491"/>
                <a:gd name="connsiteY5" fmla="*/ 200025 h 271461"/>
                <a:gd name="connsiteX6" fmla="*/ 38100 w 346491"/>
                <a:gd name="connsiteY6" fmla="*/ 95250 h 271461"/>
                <a:gd name="connsiteX7" fmla="*/ 0 w 346491"/>
                <a:gd name="connsiteY7" fmla="*/ 0 h 27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491" h="271461">
                  <a:moveTo>
                    <a:pt x="0" y="0"/>
                  </a:moveTo>
                  <a:lnTo>
                    <a:pt x="345281" y="0"/>
                  </a:lnTo>
                  <a:cubicBezTo>
                    <a:pt x="351630" y="45244"/>
                    <a:pt x="331787" y="71436"/>
                    <a:pt x="314324" y="100012"/>
                  </a:cubicBezTo>
                  <a:cubicBezTo>
                    <a:pt x="330993" y="125412"/>
                    <a:pt x="352425" y="167481"/>
                    <a:pt x="335756" y="204787"/>
                  </a:cubicBezTo>
                  <a:cubicBezTo>
                    <a:pt x="283369" y="236537"/>
                    <a:pt x="223837" y="263523"/>
                    <a:pt x="171449" y="271461"/>
                  </a:cubicBezTo>
                  <a:cubicBezTo>
                    <a:pt x="111124" y="265906"/>
                    <a:pt x="69850" y="246062"/>
                    <a:pt x="11906" y="200025"/>
                  </a:cubicBezTo>
                  <a:cubicBezTo>
                    <a:pt x="3968" y="160338"/>
                    <a:pt x="5556" y="130175"/>
                    <a:pt x="38100" y="95250"/>
                  </a:cubicBezTo>
                  <a:cubicBezTo>
                    <a:pt x="20638" y="70644"/>
                    <a:pt x="3175" y="60325"/>
                    <a:pt x="0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698201" y="4767262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6" name="Rounded Rectangle 95"/>
            <p:cNvSpPr/>
            <p:nvPr/>
          </p:nvSpPr>
          <p:spPr>
            <a:xfrm rot="2620869">
              <a:off x="5017892" y="4912519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 rot="6417779">
              <a:off x="5094491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8" name="Rounded Rectangle 97"/>
            <p:cNvSpPr/>
            <p:nvPr/>
          </p:nvSpPr>
          <p:spPr>
            <a:xfrm rot="18979131" flipH="1">
              <a:off x="4378730" y="4919661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9" name="Rounded Rectangle 98"/>
            <p:cNvSpPr/>
            <p:nvPr/>
          </p:nvSpPr>
          <p:spPr>
            <a:xfrm rot="15182221" flipH="1">
              <a:off x="4311439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2851151" y="1746117"/>
            <a:ext cx="3071921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Tổng</a:t>
            </a:r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quan</a:t>
            </a:r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đồ</a:t>
            </a:r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án</a:t>
            </a:r>
            <a:endParaRPr lang="en-US" sz="28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780166" y="3673179"/>
            <a:ext cx="4397381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Nội</a:t>
            </a:r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 dung </a:t>
            </a:r>
            <a:r>
              <a:rPr lang="en-US" sz="28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thực</a:t>
            </a:r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hiện</a:t>
            </a:r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51150" y="5433547"/>
            <a:ext cx="3206750" cy="5232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Kết</a:t>
            </a:r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luận</a:t>
            </a:r>
            <a:endParaRPr lang="en-US" sz="28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 rot="19126099">
            <a:off x="1590677" y="1555752"/>
            <a:ext cx="1828800" cy="338138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1</a:t>
            </a:r>
          </a:p>
        </p:txBody>
      </p:sp>
      <p:sp>
        <p:nvSpPr>
          <p:cNvPr id="105" name="Rectangle 104"/>
          <p:cNvSpPr/>
          <p:nvPr/>
        </p:nvSpPr>
        <p:spPr>
          <a:xfrm rot="19126099">
            <a:off x="1590675" y="3363913"/>
            <a:ext cx="1828800" cy="33972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2</a:t>
            </a:r>
          </a:p>
        </p:txBody>
      </p:sp>
      <p:sp>
        <p:nvSpPr>
          <p:cNvPr id="106" name="Rectangle 105"/>
          <p:cNvSpPr/>
          <p:nvPr/>
        </p:nvSpPr>
        <p:spPr>
          <a:xfrm rot="19126099">
            <a:off x="1590675" y="5186363"/>
            <a:ext cx="1828800" cy="33813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3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88" grpId="0" animBg="1"/>
      <p:bldP spid="101" grpId="0"/>
      <p:bldP spid="102" grpId="0"/>
      <p:bldP spid="103" grpId="0"/>
      <p:bldP spid="104" grpId="0"/>
      <p:bldP spid="105" grpId="0"/>
      <p:bldP spid="10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</a:t>
            </a:r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Ưu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điểm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74153921"/>
              </p:ext>
            </p:extLst>
          </p:nvPr>
        </p:nvGraphicFramePr>
        <p:xfrm>
          <a:off x="152400" y="-228600"/>
          <a:ext cx="8691282" cy="7086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4753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304800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</a:t>
            </a:r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Nhược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điểm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143001"/>
            <a:ext cx="8763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ván</a:t>
            </a:r>
            <a:r>
              <a:rPr lang="en-US" sz="2400" dirty="0"/>
              <a:t> </a:t>
            </a:r>
            <a:r>
              <a:rPr lang="en-US" sz="2400" dirty="0" err="1"/>
              <a:t>cờ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file </a:t>
            </a: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hoàn</a:t>
            </a:r>
            <a:r>
              <a:rPr lang="en-US" sz="2400" dirty="0"/>
              <a:t> </a:t>
            </a:r>
            <a:r>
              <a:rPr lang="en-US" sz="2400" dirty="0" err="1"/>
              <a:t>chỉnh</a:t>
            </a:r>
            <a:r>
              <a:rPr lang="en-US" sz="2400" dirty="0"/>
              <a:t> :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cờ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chơi</a:t>
            </a:r>
            <a:r>
              <a:rPr lang="en-US" sz="2400" dirty="0"/>
              <a:t> </a:t>
            </a:r>
            <a:r>
              <a:rPr lang="en-US" sz="2400" dirty="0" err="1"/>
              <a:t>nhưng</a:t>
            </a:r>
            <a:r>
              <a:rPr lang="en-US" sz="2400" dirty="0"/>
              <a:t> </a:t>
            </a:r>
            <a:r>
              <a:rPr lang="en-US" sz="2400" dirty="0" err="1"/>
              <a:t>vẫn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nước</a:t>
            </a:r>
            <a:r>
              <a:rPr lang="en-US" sz="2400" dirty="0"/>
              <a:t> </a:t>
            </a:r>
            <a:r>
              <a:rPr lang="en-US" sz="2400" dirty="0" err="1"/>
              <a:t>cờ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đi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X hay O. </a:t>
            </a:r>
          </a:p>
          <a:p>
            <a:endParaRPr lang="en-US" sz="2400" dirty="0"/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Form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sao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chơi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tắt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vẫn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chạy</a:t>
            </a:r>
            <a:r>
              <a:rPr lang="en-US" sz="2400" dirty="0"/>
              <a:t> song </a:t>
            </a:r>
            <a:r>
              <a:rPr lang="en-US" sz="2400" dirty="0" err="1"/>
              <a:t>song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form game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mình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form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game </a:t>
            </a:r>
            <a:r>
              <a:rPr lang="en-US" sz="2400" dirty="0" err="1"/>
              <a:t>nữa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</a:t>
            </a:r>
            <a:r>
              <a:rPr lang="en-US" sz="2400" dirty="0" err="1"/>
              <a:t>trước</a:t>
            </a:r>
            <a:r>
              <a:rPr lang="en-US" sz="2400" dirty="0"/>
              <a:t>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49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3"/>
          <p:cNvGrpSpPr>
            <a:grpSpLocks/>
          </p:cNvGrpSpPr>
          <p:nvPr/>
        </p:nvGrpSpPr>
        <p:grpSpPr bwMode="auto">
          <a:xfrm>
            <a:off x="1322388" y="1255621"/>
            <a:ext cx="2822575" cy="1498600"/>
            <a:chOff x="1292225" y="1295400"/>
            <a:chExt cx="2822575" cy="1498600"/>
          </a:xfrm>
        </p:grpSpPr>
        <p:sp>
          <p:nvSpPr>
            <p:cNvPr id="4" name="Rectangle 3"/>
            <p:cNvSpPr/>
            <p:nvPr/>
          </p:nvSpPr>
          <p:spPr>
            <a:xfrm>
              <a:off x="1292225" y="1295400"/>
              <a:ext cx="2822575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2225" y="1295400"/>
              <a:ext cx="2822575" cy="381000"/>
            </a:xfrm>
            <a:prstGeom prst="rect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292225" y="1739900"/>
              <a:ext cx="2822575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1" name="Group 14"/>
          <p:cNvGrpSpPr>
            <a:grpSpLocks/>
          </p:cNvGrpSpPr>
          <p:nvPr/>
        </p:nvGrpSpPr>
        <p:grpSpPr bwMode="auto">
          <a:xfrm>
            <a:off x="4892675" y="1295400"/>
            <a:ext cx="2833688" cy="1498600"/>
            <a:chOff x="4862513" y="1295400"/>
            <a:chExt cx="2833687" cy="1498600"/>
          </a:xfrm>
        </p:grpSpPr>
        <p:sp>
          <p:nvSpPr>
            <p:cNvPr id="34" name="Rectangle 33"/>
            <p:cNvSpPr/>
            <p:nvPr/>
          </p:nvSpPr>
          <p:spPr>
            <a:xfrm>
              <a:off x="4873626" y="1295400"/>
              <a:ext cx="2822574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873626" y="1295400"/>
              <a:ext cx="2822574" cy="381000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4862513" y="1739900"/>
              <a:ext cx="2822574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2" name="Group 15"/>
          <p:cNvGrpSpPr>
            <a:grpSpLocks/>
          </p:cNvGrpSpPr>
          <p:nvPr/>
        </p:nvGrpSpPr>
        <p:grpSpPr bwMode="auto">
          <a:xfrm>
            <a:off x="1322388" y="3124200"/>
            <a:ext cx="2822575" cy="1498600"/>
            <a:chOff x="1292225" y="3124200"/>
            <a:chExt cx="2822575" cy="1498600"/>
          </a:xfrm>
        </p:grpSpPr>
        <p:sp>
          <p:nvSpPr>
            <p:cNvPr id="36" name="Rectangle 35"/>
            <p:cNvSpPr/>
            <p:nvPr/>
          </p:nvSpPr>
          <p:spPr>
            <a:xfrm>
              <a:off x="1292225" y="3124200"/>
              <a:ext cx="2822575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292225" y="3124200"/>
              <a:ext cx="2822575" cy="381000"/>
            </a:xfrm>
            <a:prstGeom prst="rect">
              <a:avLst/>
            </a:prstGeom>
            <a:solidFill>
              <a:schemeClr val="tx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1292225" y="3568700"/>
              <a:ext cx="2822575" cy="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3" name="Group 16"/>
          <p:cNvGrpSpPr>
            <a:grpSpLocks/>
          </p:cNvGrpSpPr>
          <p:nvPr/>
        </p:nvGrpSpPr>
        <p:grpSpPr bwMode="auto">
          <a:xfrm>
            <a:off x="4892675" y="3124200"/>
            <a:ext cx="2833688" cy="1498600"/>
            <a:chOff x="4862513" y="3124200"/>
            <a:chExt cx="2833687" cy="1498600"/>
          </a:xfrm>
        </p:grpSpPr>
        <p:sp>
          <p:nvSpPr>
            <p:cNvPr id="38" name="Rectangle 37"/>
            <p:cNvSpPr/>
            <p:nvPr/>
          </p:nvSpPr>
          <p:spPr>
            <a:xfrm>
              <a:off x="4873626" y="3124200"/>
              <a:ext cx="2822574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873626" y="3124200"/>
              <a:ext cx="2822574" cy="381000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4862513" y="3568700"/>
              <a:ext cx="2822574" cy="0"/>
            </a:xfrm>
            <a:prstGeom prst="line">
              <a:avLst/>
            </a:prstGeom>
            <a:ln w="127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4" name="Group 18"/>
          <p:cNvGrpSpPr>
            <a:grpSpLocks/>
          </p:cNvGrpSpPr>
          <p:nvPr/>
        </p:nvGrpSpPr>
        <p:grpSpPr bwMode="auto">
          <a:xfrm>
            <a:off x="1322388" y="4924425"/>
            <a:ext cx="2822575" cy="1498600"/>
            <a:chOff x="1292225" y="4923972"/>
            <a:chExt cx="2822575" cy="1498600"/>
          </a:xfrm>
        </p:grpSpPr>
        <p:sp>
          <p:nvSpPr>
            <p:cNvPr id="41" name="Rectangle 40"/>
            <p:cNvSpPr/>
            <p:nvPr/>
          </p:nvSpPr>
          <p:spPr>
            <a:xfrm>
              <a:off x="1292225" y="4923972"/>
              <a:ext cx="2822575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292225" y="4923972"/>
              <a:ext cx="2822575" cy="381000"/>
            </a:xfrm>
            <a:prstGeom prst="rect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1292225" y="5384347"/>
              <a:ext cx="2822575" cy="0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5" name="Group 17"/>
          <p:cNvGrpSpPr>
            <a:grpSpLocks/>
          </p:cNvGrpSpPr>
          <p:nvPr/>
        </p:nvGrpSpPr>
        <p:grpSpPr bwMode="auto">
          <a:xfrm>
            <a:off x="4892675" y="4924425"/>
            <a:ext cx="2833688" cy="1498600"/>
            <a:chOff x="4862513" y="4923972"/>
            <a:chExt cx="2833687" cy="1498600"/>
          </a:xfrm>
        </p:grpSpPr>
        <p:sp>
          <p:nvSpPr>
            <p:cNvPr id="45" name="Rectangle 44"/>
            <p:cNvSpPr/>
            <p:nvPr/>
          </p:nvSpPr>
          <p:spPr>
            <a:xfrm>
              <a:off x="4873626" y="4923972"/>
              <a:ext cx="2822574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873626" y="4923972"/>
              <a:ext cx="2822574" cy="381000"/>
            </a:xfrm>
            <a:prstGeom prst="rect">
              <a:avLst/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4862513" y="5384347"/>
              <a:ext cx="2822574" cy="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76" name="TextBox 4"/>
          <p:cNvSpPr txBox="1">
            <a:spLocks noChangeArrowheads="1"/>
          </p:cNvSpPr>
          <p:nvPr/>
        </p:nvSpPr>
        <p:spPr bwMode="auto">
          <a:xfrm>
            <a:off x="192974" y="196532"/>
            <a:ext cx="49189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2.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Mục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đích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chọn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đề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tài</a:t>
            </a:r>
            <a:endParaRPr lang="en-US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 charset="0"/>
              <a:ea typeface="Verdana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547813" y="1962150"/>
            <a:ext cx="660400" cy="504825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5073650" y="1962150"/>
            <a:ext cx="661988" cy="504825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1547813" y="3776663"/>
            <a:ext cx="660400" cy="504825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5073650" y="3776663"/>
            <a:ext cx="661988" cy="504825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1547813" y="5518150"/>
            <a:ext cx="660400" cy="504825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5073650" y="5518150"/>
            <a:ext cx="661988" cy="504825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422525" y="1929826"/>
            <a:ext cx="1892300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Vận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kiến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đã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học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620963" y="3736975"/>
            <a:ext cx="1258887" cy="58420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Văn bản của bạn.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20963" y="5516563"/>
            <a:ext cx="1258887" cy="58578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Văn bản của bạn.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126163" y="1922463"/>
            <a:ext cx="1258887" cy="58578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Văn bản của bạn.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126163" y="3736975"/>
            <a:ext cx="1258887" cy="58420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Văn bản của bạn.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126163" y="5516563"/>
            <a:ext cx="1258887" cy="58578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Văn bản của bạn.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90" name="Rectangle 70"/>
          <p:cNvSpPr>
            <a:spLocks noChangeArrowheads="1"/>
          </p:cNvSpPr>
          <p:nvPr/>
        </p:nvSpPr>
        <p:spPr bwMode="auto">
          <a:xfrm>
            <a:off x="1817688" y="3144838"/>
            <a:ext cx="18303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Nội dung 03</a:t>
            </a:r>
          </a:p>
        </p:txBody>
      </p:sp>
      <p:sp>
        <p:nvSpPr>
          <p:cNvPr id="7191" name="Rectangle 71"/>
          <p:cNvSpPr>
            <a:spLocks noChangeArrowheads="1"/>
          </p:cNvSpPr>
          <p:nvPr/>
        </p:nvSpPr>
        <p:spPr bwMode="auto">
          <a:xfrm>
            <a:off x="1817688" y="4945063"/>
            <a:ext cx="18303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Nội dung 05</a:t>
            </a:r>
          </a:p>
        </p:txBody>
      </p:sp>
      <p:sp>
        <p:nvSpPr>
          <p:cNvPr id="7192" name="Rectangle 72"/>
          <p:cNvSpPr>
            <a:spLocks noChangeArrowheads="1"/>
          </p:cNvSpPr>
          <p:nvPr/>
        </p:nvSpPr>
        <p:spPr bwMode="auto">
          <a:xfrm>
            <a:off x="5399088" y="1316038"/>
            <a:ext cx="18303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Nội dung 02</a:t>
            </a:r>
          </a:p>
        </p:txBody>
      </p:sp>
      <p:sp>
        <p:nvSpPr>
          <p:cNvPr id="7193" name="Rectangle 74"/>
          <p:cNvSpPr>
            <a:spLocks noChangeArrowheads="1"/>
          </p:cNvSpPr>
          <p:nvPr/>
        </p:nvSpPr>
        <p:spPr bwMode="auto">
          <a:xfrm>
            <a:off x="5399088" y="3144838"/>
            <a:ext cx="18303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Nội dung 04</a:t>
            </a:r>
          </a:p>
        </p:txBody>
      </p:sp>
      <p:sp>
        <p:nvSpPr>
          <p:cNvPr id="7194" name="Rectangle 75"/>
          <p:cNvSpPr>
            <a:spLocks noChangeArrowheads="1"/>
          </p:cNvSpPr>
          <p:nvPr/>
        </p:nvSpPr>
        <p:spPr bwMode="auto">
          <a:xfrm>
            <a:off x="5399088" y="4945063"/>
            <a:ext cx="18303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Nội dung 06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4"/>
          <p:cNvSpPr txBox="1">
            <a:spLocks noChangeArrowheads="1"/>
          </p:cNvSpPr>
          <p:nvPr/>
        </p:nvSpPr>
        <p:spPr bwMode="auto">
          <a:xfrm>
            <a:off x="752475" y="304800"/>
            <a:ext cx="75358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TIÊU ĐỀ</a:t>
            </a:r>
          </a:p>
        </p:txBody>
      </p:sp>
      <p:sp>
        <p:nvSpPr>
          <p:cNvPr id="9" name="Freeform 8"/>
          <p:cNvSpPr/>
          <p:nvPr/>
        </p:nvSpPr>
        <p:spPr>
          <a:xfrm>
            <a:off x="3676650" y="1320800"/>
            <a:ext cx="1590675" cy="2597150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3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Freeform 28"/>
          <p:cNvSpPr/>
          <p:nvPr/>
        </p:nvSpPr>
        <p:spPr>
          <a:xfrm rot="151980" flipH="1" flipV="1">
            <a:off x="3746500" y="3948113"/>
            <a:ext cx="1590675" cy="2598737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5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Freeform 29"/>
          <p:cNvSpPr/>
          <p:nvPr/>
        </p:nvSpPr>
        <p:spPr>
          <a:xfrm rot="14441698" flipH="1" flipV="1">
            <a:off x="4828381" y="1940719"/>
            <a:ext cx="1590675" cy="2598738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Freeform 30"/>
          <p:cNvSpPr/>
          <p:nvPr/>
        </p:nvSpPr>
        <p:spPr>
          <a:xfrm rot="18011665" flipH="1" flipV="1">
            <a:off x="4829969" y="3271044"/>
            <a:ext cx="1590675" cy="2598737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4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Freeform 31"/>
          <p:cNvSpPr/>
          <p:nvPr/>
        </p:nvSpPr>
        <p:spPr>
          <a:xfrm rot="17884962">
            <a:off x="2499519" y="2007394"/>
            <a:ext cx="1590675" cy="2598737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Freeform 32"/>
          <p:cNvSpPr/>
          <p:nvPr/>
        </p:nvSpPr>
        <p:spPr>
          <a:xfrm rot="14422133">
            <a:off x="2626519" y="3328194"/>
            <a:ext cx="1590675" cy="2598737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tx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TG_Oval 58"/>
          <p:cNvSpPr/>
          <p:nvPr/>
        </p:nvSpPr>
        <p:spPr bwMode="gray">
          <a:xfrm>
            <a:off x="4286864" y="3685072"/>
            <a:ext cx="457644" cy="457644"/>
          </a:xfrm>
          <a:prstGeom prst="ellipse">
            <a:avLst/>
          </a:prstGeom>
          <a:gradFill>
            <a:gsLst>
              <a:gs pos="0">
                <a:schemeClr val="bg2"/>
              </a:gs>
              <a:gs pos="25000">
                <a:schemeClr val="bg2">
                  <a:lumMod val="75000"/>
                </a:schemeClr>
              </a:gs>
              <a:gs pos="50000">
                <a:schemeClr val="bg2">
                  <a:lumMod val="53000"/>
                </a:schemeClr>
              </a:gs>
              <a:gs pos="75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5400000" scaled="0"/>
          </a:gradFill>
          <a:ln w="28575"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prstMaterial="dkEdge">
            <a:bevelT w="190500" h="190500"/>
            <a:contourClr>
              <a:srgbClr val="000000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228" name="Rectangle 36"/>
          <p:cNvSpPr>
            <a:spLocks noChangeArrowheads="1"/>
          </p:cNvSpPr>
          <p:nvPr/>
        </p:nvSpPr>
        <p:spPr bwMode="auto">
          <a:xfrm>
            <a:off x="3890963" y="1792288"/>
            <a:ext cx="12588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 dirty="0">
                <a:solidFill>
                  <a:schemeClr val="bg1"/>
                </a:solidFill>
                <a:latin typeface="Arial" charset="0"/>
              </a:rPr>
              <a:t>Văn bản của bạn.</a:t>
            </a: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29" name="Rectangle 37"/>
          <p:cNvSpPr>
            <a:spLocks noChangeArrowheads="1"/>
          </p:cNvSpPr>
          <p:nvPr/>
        </p:nvSpPr>
        <p:spPr bwMode="auto">
          <a:xfrm>
            <a:off x="3890963" y="5435600"/>
            <a:ext cx="12588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>
                <a:solidFill>
                  <a:schemeClr val="bg1"/>
                </a:solidFill>
                <a:latin typeface="Arial" charset="0"/>
              </a:rPr>
              <a:t>Văn bản của bạn.</a:t>
            </a:r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30" name="Rectangle 38"/>
          <p:cNvSpPr>
            <a:spLocks noChangeArrowheads="1"/>
          </p:cNvSpPr>
          <p:nvPr/>
        </p:nvSpPr>
        <p:spPr bwMode="auto">
          <a:xfrm>
            <a:off x="5316538" y="4495800"/>
            <a:ext cx="12588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>
                <a:solidFill>
                  <a:schemeClr val="bg1"/>
                </a:solidFill>
                <a:latin typeface="Arial" charset="0"/>
              </a:rPr>
              <a:t>Văn bản của bạn.</a:t>
            </a:r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31" name="Rectangle 39"/>
          <p:cNvSpPr>
            <a:spLocks noChangeArrowheads="1"/>
          </p:cNvSpPr>
          <p:nvPr/>
        </p:nvSpPr>
        <p:spPr bwMode="auto">
          <a:xfrm>
            <a:off x="5408613" y="2719388"/>
            <a:ext cx="125888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>
                <a:solidFill>
                  <a:schemeClr val="bg1"/>
                </a:solidFill>
                <a:latin typeface="Arial" charset="0"/>
              </a:rPr>
              <a:t>Văn bản của bạn.</a:t>
            </a:r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32" name="Rectangle 40"/>
          <p:cNvSpPr>
            <a:spLocks noChangeArrowheads="1"/>
          </p:cNvSpPr>
          <p:nvPr/>
        </p:nvSpPr>
        <p:spPr bwMode="auto">
          <a:xfrm>
            <a:off x="2374900" y="4506913"/>
            <a:ext cx="12588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>
                <a:solidFill>
                  <a:schemeClr val="bg1"/>
                </a:solidFill>
                <a:latin typeface="Arial" charset="0"/>
              </a:rPr>
              <a:t>Văn bản của bạn.</a:t>
            </a:r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33" name="Rectangle 41"/>
          <p:cNvSpPr>
            <a:spLocks noChangeArrowheads="1"/>
          </p:cNvSpPr>
          <p:nvPr/>
        </p:nvSpPr>
        <p:spPr bwMode="auto">
          <a:xfrm>
            <a:off x="2371725" y="2740025"/>
            <a:ext cx="125888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 dirty="0">
                <a:solidFill>
                  <a:schemeClr val="bg1"/>
                </a:solidFill>
                <a:latin typeface="Arial" charset="0"/>
              </a:rPr>
              <a:t>Văn bản của bạn.</a:t>
            </a: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7913" y="304800"/>
            <a:ext cx="1804987" cy="584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TIÊU ĐỀ</a:t>
            </a:r>
          </a:p>
        </p:txBody>
      </p:sp>
      <p:sp>
        <p:nvSpPr>
          <p:cNvPr id="4" name="Freeform 3"/>
          <p:cNvSpPr/>
          <p:nvPr/>
        </p:nvSpPr>
        <p:spPr>
          <a:xfrm>
            <a:off x="-15875" y="1335088"/>
            <a:ext cx="5094288" cy="1635125"/>
          </a:xfrm>
          <a:custGeom>
            <a:avLst/>
            <a:gdLst>
              <a:gd name="connsiteX0" fmla="*/ 0 w 5074920"/>
              <a:gd name="connsiteY0" fmla="*/ 30480 h 1645920"/>
              <a:gd name="connsiteX1" fmla="*/ 0 w 5074920"/>
              <a:gd name="connsiteY1" fmla="*/ 1645920 h 1645920"/>
              <a:gd name="connsiteX2" fmla="*/ 4663440 w 5074920"/>
              <a:gd name="connsiteY2" fmla="*/ 1645920 h 1645920"/>
              <a:gd name="connsiteX3" fmla="*/ 5074920 w 5074920"/>
              <a:gd name="connsiteY3" fmla="*/ 1554480 h 1645920"/>
              <a:gd name="connsiteX4" fmla="*/ 5074920 w 5074920"/>
              <a:gd name="connsiteY4" fmla="*/ 0 h 1645920"/>
              <a:gd name="connsiteX5" fmla="*/ 0 w 5074920"/>
              <a:gd name="connsiteY5" fmla="*/ 30480 h 1645920"/>
              <a:gd name="connsiteX0" fmla="*/ 0 w 5079682"/>
              <a:gd name="connsiteY0" fmla="*/ 6668 h 1622108"/>
              <a:gd name="connsiteX1" fmla="*/ 0 w 5079682"/>
              <a:gd name="connsiteY1" fmla="*/ 1622108 h 1622108"/>
              <a:gd name="connsiteX2" fmla="*/ 4663440 w 5079682"/>
              <a:gd name="connsiteY2" fmla="*/ 1622108 h 1622108"/>
              <a:gd name="connsiteX3" fmla="*/ 5074920 w 5079682"/>
              <a:gd name="connsiteY3" fmla="*/ 1530668 h 1622108"/>
              <a:gd name="connsiteX4" fmla="*/ 5079682 w 5079682"/>
              <a:gd name="connsiteY4" fmla="*/ 0 h 1622108"/>
              <a:gd name="connsiteX5" fmla="*/ 0 w 5079682"/>
              <a:gd name="connsiteY5" fmla="*/ 6668 h 1622108"/>
              <a:gd name="connsiteX0" fmla="*/ 0 w 5075131"/>
              <a:gd name="connsiteY0" fmla="*/ 20955 h 1636395"/>
              <a:gd name="connsiteX1" fmla="*/ 0 w 5075131"/>
              <a:gd name="connsiteY1" fmla="*/ 1636395 h 1636395"/>
              <a:gd name="connsiteX2" fmla="*/ 4663440 w 5075131"/>
              <a:gd name="connsiteY2" fmla="*/ 1636395 h 1636395"/>
              <a:gd name="connsiteX3" fmla="*/ 5074920 w 5075131"/>
              <a:gd name="connsiteY3" fmla="*/ 1544955 h 1636395"/>
              <a:gd name="connsiteX4" fmla="*/ 5070157 w 5075131"/>
              <a:gd name="connsiteY4" fmla="*/ 0 h 1636395"/>
              <a:gd name="connsiteX5" fmla="*/ 0 w 5075131"/>
              <a:gd name="connsiteY5" fmla="*/ 20955 h 1636395"/>
              <a:gd name="connsiteX0" fmla="*/ 0 w 5075022"/>
              <a:gd name="connsiteY0" fmla="*/ 6667 h 1622107"/>
              <a:gd name="connsiteX1" fmla="*/ 0 w 5075022"/>
              <a:gd name="connsiteY1" fmla="*/ 1622107 h 1622107"/>
              <a:gd name="connsiteX2" fmla="*/ 4663440 w 5075022"/>
              <a:gd name="connsiteY2" fmla="*/ 1622107 h 1622107"/>
              <a:gd name="connsiteX3" fmla="*/ 5074920 w 5075022"/>
              <a:gd name="connsiteY3" fmla="*/ 1530667 h 1622107"/>
              <a:gd name="connsiteX4" fmla="*/ 5060632 w 5075022"/>
              <a:gd name="connsiteY4" fmla="*/ 0 h 1622107"/>
              <a:gd name="connsiteX5" fmla="*/ 0 w 5075022"/>
              <a:gd name="connsiteY5" fmla="*/ 6667 h 1622107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94014"/>
              <a:gd name="connsiteY0" fmla="*/ 20955 h 1636395"/>
              <a:gd name="connsiteX1" fmla="*/ 0 w 5094014"/>
              <a:gd name="connsiteY1" fmla="*/ 1636395 h 1636395"/>
              <a:gd name="connsiteX2" fmla="*/ 4663440 w 5094014"/>
              <a:gd name="connsiteY2" fmla="*/ 1636395 h 1636395"/>
              <a:gd name="connsiteX3" fmla="*/ 5093970 w 5094014"/>
              <a:gd name="connsiteY3" fmla="*/ 1525905 h 1636395"/>
              <a:gd name="connsiteX4" fmla="*/ 5055870 w 5094014"/>
              <a:gd name="connsiteY4" fmla="*/ 0 h 1636395"/>
              <a:gd name="connsiteX5" fmla="*/ 0 w 5094014"/>
              <a:gd name="connsiteY5" fmla="*/ 20955 h 163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4014" h="1636395">
                <a:moveTo>
                  <a:pt x="0" y="20955"/>
                </a:moveTo>
                <a:lnTo>
                  <a:pt x="0" y="1636395"/>
                </a:lnTo>
                <a:lnTo>
                  <a:pt x="4663440" y="1636395"/>
                </a:lnTo>
                <a:cubicBezTo>
                  <a:pt x="4905375" y="1634490"/>
                  <a:pt x="5047298" y="1575435"/>
                  <a:pt x="5093970" y="1525905"/>
                </a:cubicBezTo>
                <a:cubicBezTo>
                  <a:pt x="5095557" y="1015682"/>
                  <a:pt x="5054283" y="510223"/>
                  <a:pt x="5055870" y="0"/>
                </a:cubicBezTo>
                <a:lnTo>
                  <a:pt x="0" y="20955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50000"/>
                </a:schemeClr>
              </a:gs>
              <a:gs pos="22000">
                <a:schemeClr val="accent5">
                  <a:lumMod val="75000"/>
                </a:schemeClr>
              </a:gs>
              <a:gs pos="61000">
                <a:schemeClr val="accent5"/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1268" name="Group 6"/>
          <p:cNvGrpSpPr>
            <a:grpSpLocks/>
          </p:cNvGrpSpPr>
          <p:nvPr/>
        </p:nvGrpSpPr>
        <p:grpSpPr bwMode="auto">
          <a:xfrm>
            <a:off x="4471988" y="1047750"/>
            <a:ext cx="661987" cy="1814513"/>
            <a:chOff x="4476750" y="1056604"/>
            <a:chExt cx="661988" cy="1815184"/>
          </a:xfrm>
        </p:grpSpPr>
        <p:sp>
          <p:nvSpPr>
            <p:cNvPr id="5" name="Freeform 4"/>
            <p:cNvSpPr/>
            <p:nvPr/>
          </p:nvSpPr>
          <p:spPr>
            <a:xfrm>
              <a:off x="4476750" y="1166183"/>
              <a:ext cx="661988" cy="1705605"/>
            </a:xfrm>
            <a:custGeom>
              <a:avLst/>
              <a:gdLst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1988" h="1706055">
                  <a:moveTo>
                    <a:pt x="604838" y="1706055"/>
                  </a:moveTo>
                  <a:cubicBezTo>
                    <a:pt x="446088" y="1699705"/>
                    <a:pt x="196850" y="1693355"/>
                    <a:pt x="42863" y="1515555"/>
                  </a:cubicBezTo>
                  <a:lnTo>
                    <a:pt x="0" y="167767"/>
                  </a:lnTo>
                  <a:cubicBezTo>
                    <a:pt x="104776" y="12193"/>
                    <a:pt x="442912" y="-5270"/>
                    <a:pt x="614363" y="1080"/>
                  </a:cubicBezTo>
                  <a:cubicBezTo>
                    <a:pt x="687388" y="4255"/>
                    <a:pt x="646113" y="64580"/>
                    <a:pt x="661988" y="96330"/>
                  </a:cubicBezTo>
                  <a:lnTo>
                    <a:pt x="604838" y="170605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4648200" y="1056604"/>
              <a:ext cx="400051" cy="166750"/>
            </a:xfrm>
            <a:custGeom>
              <a:avLst/>
              <a:gdLst>
                <a:gd name="connsiteX0" fmla="*/ 0 w 400050"/>
                <a:gd name="connsiteY0" fmla="*/ 176213 h 176213"/>
                <a:gd name="connsiteX1" fmla="*/ 0 w 400050"/>
                <a:gd name="connsiteY1" fmla="*/ 119063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66688 h 166688"/>
                <a:gd name="connsiteX1" fmla="*/ 9525 w 400050"/>
                <a:gd name="connsiteY1" fmla="*/ 121444 h 166688"/>
                <a:gd name="connsiteX2" fmla="*/ 333375 w 400050"/>
                <a:gd name="connsiteY2" fmla="*/ 0 h 166688"/>
                <a:gd name="connsiteX3" fmla="*/ 400050 w 400050"/>
                <a:gd name="connsiteY3" fmla="*/ 33338 h 166688"/>
                <a:gd name="connsiteX4" fmla="*/ 385763 w 400050"/>
                <a:gd name="connsiteY4" fmla="*/ 109538 h 166688"/>
                <a:gd name="connsiteX5" fmla="*/ 0 w 400050"/>
                <a:gd name="connsiteY5" fmla="*/ 166688 h 166688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167360">
                  <a:moveTo>
                    <a:pt x="0" y="167360"/>
                  </a:moveTo>
                  <a:lnTo>
                    <a:pt x="9525" y="122116"/>
                  </a:lnTo>
                  <a:cubicBezTo>
                    <a:pt x="98425" y="7022"/>
                    <a:pt x="277812" y="-3297"/>
                    <a:pt x="333375" y="672"/>
                  </a:cubicBezTo>
                  <a:cubicBezTo>
                    <a:pt x="365125" y="2260"/>
                    <a:pt x="394493" y="15753"/>
                    <a:pt x="400050" y="34010"/>
                  </a:cubicBezTo>
                  <a:lnTo>
                    <a:pt x="385763" y="110210"/>
                  </a:lnTo>
                  <a:cubicBezTo>
                    <a:pt x="288131" y="110210"/>
                    <a:pt x="130969" y="119735"/>
                    <a:pt x="0" y="1673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9" name="Freeform 78"/>
          <p:cNvSpPr/>
          <p:nvPr/>
        </p:nvSpPr>
        <p:spPr>
          <a:xfrm>
            <a:off x="-15875" y="3070225"/>
            <a:ext cx="6172200" cy="1636713"/>
          </a:xfrm>
          <a:custGeom>
            <a:avLst/>
            <a:gdLst>
              <a:gd name="connsiteX0" fmla="*/ 0 w 5074920"/>
              <a:gd name="connsiteY0" fmla="*/ 30480 h 1645920"/>
              <a:gd name="connsiteX1" fmla="*/ 0 w 5074920"/>
              <a:gd name="connsiteY1" fmla="*/ 1645920 h 1645920"/>
              <a:gd name="connsiteX2" fmla="*/ 4663440 w 5074920"/>
              <a:gd name="connsiteY2" fmla="*/ 1645920 h 1645920"/>
              <a:gd name="connsiteX3" fmla="*/ 5074920 w 5074920"/>
              <a:gd name="connsiteY3" fmla="*/ 1554480 h 1645920"/>
              <a:gd name="connsiteX4" fmla="*/ 5074920 w 5074920"/>
              <a:gd name="connsiteY4" fmla="*/ 0 h 1645920"/>
              <a:gd name="connsiteX5" fmla="*/ 0 w 5074920"/>
              <a:gd name="connsiteY5" fmla="*/ 30480 h 1645920"/>
              <a:gd name="connsiteX0" fmla="*/ 0 w 5079682"/>
              <a:gd name="connsiteY0" fmla="*/ 6668 h 1622108"/>
              <a:gd name="connsiteX1" fmla="*/ 0 w 5079682"/>
              <a:gd name="connsiteY1" fmla="*/ 1622108 h 1622108"/>
              <a:gd name="connsiteX2" fmla="*/ 4663440 w 5079682"/>
              <a:gd name="connsiteY2" fmla="*/ 1622108 h 1622108"/>
              <a:gd name="connsiteX3" fmla="*/ 5074920 w 5079682"/>
              <a:gd name="connsiteY3" fmla="*/ 1530668 h 1622108"/>
              <a:gd name="connsiteX4" fmla="*/ 5079682 w 5079682"/>
              <a:gd name="connsiteY4" fmla="*/ 0 h 1622108"/>
              <a:gd name="connsiteX5" fmla="*/ 0 w 5079682"/>
              <a:gd name="connsiteY5" fmla="*/ 6668 h 1622108"/>
              <a:gd name="connsiteX0" fmla="*/ 0 w 5075131"/>
              <a:gd name="connsiteY0" fmla="*/ 20955 h 1636395"/>
              <a:gd name="connsiteX1" fmla="*/ 0 w 5075131"/>
              <a:gd name="connsiteY1" fmla="*/ 1636395 h 1636395"/>
              <a:gd name="connsiteX2" fmla="*/ 4663440 w 5075131"/>
              <a:gd name="connsiteY2" fmla="*/ 1636395 h 1636395"/>
              <a:gd name="connsiteX3" fmla="*/ 5074920 w 5075131"/>
              <a:gd name="connsiteY3" fmla="*/ 1544955 h 1636395"/>
              <a:gd name="connsiteX4" fmla="*/ 5070157 w 5075131"/>
              <a:gd name="connsiteY4" fmla="*/ 0 h 1636395"/>
              <a:gd name="connsiteX5" fmla="*/ 0 w 5075131"/>
              <a:gd name="connsiteY5" fmla="*/ 20955 h 1636395"/>
              <a:gd name="connsiteX0" fmla="*/ 0 w 5075022"/>
              <a:gd name="connsiteY0" fmla="*/ 6667 h 1622107"/>
              <a:gd name="connsiteX1" fmla="*/ 0 w 5075022"/>
              <a:gd name="connsiteY1" fmla="*/ 1622107 h 1622107"/>
              <a:gd name="connsiteX2" fmla="*/ 4663440 w 5075022"/>
              <a:gd name="connsiteY2" fmla="*/ 1622107 h 1622107"/>
              <a:gd name="connsiteX3" fmla="*/ 5074920 w 5075022"/>
              <a:gd name="connsiteY3" fmla="*/ 1530667 h 1622107"/>
              <a:gd name="connsiteX4" fmla="*/ 5060632 w 5075022"/>
              <a:gd name="connsiteY4" fmla="*/ 0 h 1622107"/>
              <a:gd name="connsiteX5" fmla="*/ 0 w 5075022"/>
              <a:gd name="connsiteY5" fmla="*/ 6667 h 1622107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94014"/>
              <a:gd name="connsiteY0" fmla="*/ 20955 h 1636395"/>
              <a:gd name="connsiteX1" fmla="*/ 0 w 5094014"/>
              <a:gd name="connsiteY1" fmla="*/ 1636395 h 1636395"/>
              <a:gd name="connsiteX2" fmla="*/ 4663440 w 5094014"/>
              <a:gd name="connsiteY2" fmla="*/ 1636395 h 1636395"/>
              <a:gd name="connsiteX3" fmla="*/ 5093970 w 5094014"/>
              <a:gd name="connsiteY3" fmla="*/ 1525905 h 1636395"/>
              <a:gd name="connsiteX4" fmla="*/ 5055870 w 5094014"/>
              <a:gd name="connsiteY4" fmla="*/ 0 h 1636395"/>
              <a:gd name="connsiteX5" fmla="*/ 0 w 5094014"/>
              <a:gd name="connsiteY5" fmla="*/ 20955 h 163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4014" h="1636395">
                <a:moveTo>
                  <a:pt x="0" y="20955"/>
                </a:moveTo>
                <a:lnTo>
                  <a:pt x="0" y="1636395"/>
                </a:lnTo>
                <a:lnTo>
                  <a:pt x="4663440" y="1636395"/>
                </a:lnTo>
                <a:cubicBezTo>
                  <a:pt x="4905375" y="1634490"/>
                  <a:pt x="5047298" y="1575435"/>
                  <a:pt x="5093970" y="1525905"/>
                </a:cubicBezTo>
                <a:cubicBezTo>
                  <a:pt x="5095557" y="1015682"/>
                  <a:pt x="5054283" y="510223"/>
                  <a:pt x="5055870" y="0"/>
                </a:cubicBezTo>
                <a:lnTo>
                  <a:pt x="0" y="20955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50000"/>
                </a:schemeClr>
              </a:gs>
              <a:gs pos="22000">
                <a:schemeClr val="accent6">
                  <a:lumMod val="75000"/>
                </a:schemeClr>
              </a:gs>
              <a:gs pos="61000">
                <a:schemeClr val="accent6"/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1270" name="Group 79"/>
          <p:cNvGrpSpPr>
            <a:grpSpLocks/>
          </p:cNvGrpSpPr>
          <p:nvPr/>
        </p:nvGrpSpPr>
        <p:grpSpPr bwMode="auto">
          <a:xfrm>
            <a:off x="5648325" y="2767013"/>
            <a:ext cx="555625" cy="1816100"/>
            <a:chOff x="4476750" y="1056604"/>
            <a:chExt cx="661988" cy="1815184"/>
          </a:xfrm>
        </p:grpSpPr>
        <p:sp>
          <p:nvSpPr>
            <p:cNvPr id="81" name="Freeform 80"/>
            <p:cNvSpPr/>
            <p:nvPr/>
          </p:nvSpPr>
          <p:spPr>
            <a:xfrm>
              <a:off x="4476750" y="1166086"/>
              <a:ext cx="661988" cy="1705702"/>
            </a:xfrm>
            <a:custGeom>
              <a:avLst/>
              <a:gdLst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1988" h="1706055">
                  <a:moveTo>
                    <a:pt x="604838" y="1706055"/>
                  </a:moveTo>
                  <a:cubicBezTo>
                    <a:pt x="446088" y="1699705"/>
                    <a:pt x="196850" y="1693355"/>
                    <a:pt x="42863" y="1515555"/>
                  </a:cubicBezTo>
                  <a:lnTo>
                    <a:pt x="0" y="167767"/>
                  </a:lnTo>
                  <a:cubicBezTo>
                    <a:pt x="104776" y="12193"/>
                    <a:pt x="442912" y="-5270"/>
                    <a:pt x="614363" y="1080"/>
                  </a:cubicBezTo>
                  <a:cubicBezTo>
                    <a:pt x="687388" y="4255"/>
                    <a:pt x="646113" y="64580"/>
                    <a:pt x="661988" y="96330"/>
                  </a:cubicBezTo>
                  <a:lnTo>
                    <a:pt x="604838" y="170605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50000">
                  <a:schemeClr val="accent6"/>
                </a:gs>
                <a:gs pos="100000">
                  <a:schemeClr val="accent6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4648867" y="1056604"/>
              <a:ext cx="399084" cy="166603"/>
            </a:xfrm>
            <a:custGeom>
              <a:avLst/>
              <a:gdLst>
                <a:gd name="connsiteX0" fmla="*/ 0 w 400050"/>
                <a:gd name="connsiteY0" fmla="*/ 176213 h 176213"/>
                <a:gd name="connsiteX1" fmla="*/ 0 w 400050"/>
                <a:gd name="connsiteY1" fmla="*/ 119063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66688 h 166688"/>
                <a:gd name="connsiteX1" fmla="*/ 9525 w 400050"/>
                <a:gd name="connsiteY1" fmla="*/ 121444 h 166688"/>
                <a:gd name="connsiteX2" fmla="*/ 333375 w 400050"/>
                <a:gd name="connsiteY2" fmla="*/ 0 h 166688"/>
                <a:gd name="connsiteX3" fmla="*/ 400050 w 400050"/>
                <a:gd name="connsiteY3" fmla="*/ 33338 h 166688"/>
                <a:gd name="connsiteX4" fmla="*/ 385763 w 400050"/>
                <a:gd name="connsiteY4" fmla="*/ 109538 h 166688"/>
                <a:gd name="connsiteX5" fmla="*/ 0 w 400050"/>
                <a:gd name="connsiteY5" fmla="*/ 166688 h 166688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167360">
                  <a:moveTo>
                    <a:pt x="0" y="167360"/>
                  </a:moveTo>
                  <a:lnTo>
                    <a:pt x="9525" y="122116"/>
                  </a:lnTo>
                  <a:cubicBezTo>
                    <a:pt x="98425" y="7022"/>
                    <a:pt x="277812" y="-3297"/>
                    <a:pt x="333375" y="672"/>
                  </a:cubicBezTo>
                  <a:cubicBezTo>
                    <a:pt x="365125" y="2260"/>
                    <a:pt x="394493" y="15753"/>
                    <a:pt x="400050" y="34010"/>
                  </a:cubicBezTo>
                  <a:lnTo>
                    <a:pt x="385763" y="110210"/>
                  </a:lnTo>
                  <a:cubicBezTo>
                    <a:pt x="288131" y="110210"/>
                    <a:pt x="130969" y="119735"/>
                    <a:pt x="0" y="1673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50000">
                  <a:schemeClr val="accent6"/>
                </a:gs>
                <a:gs pos="100000">
                  <a:schemeClr val="accent6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83" name="Freeform 82"/>
          <p:cNvSpPr/>
          <p:nvPr/>
        </p:nvSpPr>
        <p:spPr>
          <a:xfrm>
            <a:off x="-15875" y="4813300"/>
            <a:ext cx="7207250" cy="1636713"/>
          </a:xfrm>
          <a:custGeom>
            <a:avLst/>
            <a:gdLst>
              <a:gd name="connsiteX0" fmla="*/ 0 w 5074920"/>
              <a:gd name="connsiteY0" fmla="*/ 30480 h 1645920"/>
              <a:gd name="connsiteX1" fmla="*/ 0 w 5074920"/>
              <a:gd name="connsiteY1" fmla="*/ 1645920 h 1645920"/>
              <a:gd name="connsiteX2" fmla="*/ 4663440 w 5074920"/>
              <a:gd name="connsiteY2" fmla="*/ 1645920 h 1645920"/>
              <a:gd name="connsiteX3" fmla="*/ 5074920 w 5074920"/>
              <a:gd name="connsiteY3" fmla="*/ 1554480 h 1645920"/>
              <a:gd name="connsiteX4" fmla="*/ 5074920 w 5074920"/>
              <a:gd name="connsiteY4" fmla="*/ 0 h 1645920"/>
              <a:gd name="connsiteX5" fmla="*/ 0 w 5074920"/>
              <a:gd name="connsiteY5" fmla="*/ 30480 h 1645920"/>
              <a:gd name="connsiteX0" fmla="*/ 0 w 5079682"/>
              <a:gd name="connsiteY0" fmla="*/ 6668 h 1622108"/>
              <a:gd name="connsiteX1" fmla="*/ 0 w 5079682"/>
              <a:gd name="connsiteY1" fmla="*/ 1622108 h 1622108"/>
              <a:gd name="connsiteX2" fmla="*/ 4663440 w 5079682"/>
              <a:gd name="connsiteY2" fmla="*/ 1622108 h 1622108"/>
              <a:gd name="connsiteX3" fmla="*/ 5074920 w 5079682"/>
              <a:gd name="connsiteY3" fmla="*/ 1530668 h 1622108"/>
              <a:gd name="connsiteX4" fmla="*/ 5079682 w 5079682"/>
              <a:gd name="connsiteY4" fmla="*/ 0 h 1622108"/>
              <a:gd name="connsiteX5" fmla="*/ 0 w 5079682"/>
              <a:gd name="connsiteY5" fmla="*/ 6668 h 1622108"/>
              <a:gd name="connsiteX0" fmla="*/ 0 w 5075131"/>
              <a:gd name="connsiteY0" fmla="*/ 20955 h 1636395"/>
              <a:gd name="connsiteX1" fmla="*/ 0 w 5075131"/>
              <a:gd name="connsiteY1" fmla="*/ 1636395 h 1636395"/>
              <a:gd name="connsiteX2" fmla="*/ 4663440 w 5075131"/>
              <a:gd name="connsiteY2" fmla="*/ 1636395 h 1636395"/>
              <a:gd name="connsiteX3" fmla="*/ 5074920 w 5075131"/>
              <a:gd name="connsiteY3" fmla="*/ 1544955 h 1636395"/>
              <a:gd name="connsiteX4" fmla="*/ 5070157 w 5075131"/>
              <a:gd name="connsiteY4" fmla="*/ 0 h 1636395"/>
              <a:gd name="connsiteX5" fmla="*/ 0 w 5075131"/>
              <a:gd name="connsiteY5" fmla="*/ 20955 h 1636395"/>
              <a:gd name="connsiteX0" fmla="*/ 0 w 5075022"/>
              <a:gd name="connsiteY0" fmla="*/ 6667 h 1622107"/>
              <a:gd name="connsiteX1" fmla="*/ 0 w 5075022"/>
              <a:gd name="connsiteY1" fmla="*/ 1622107 h 1622107"/>
              <a:gd name="connsiteX2" fmla="*/ 4663440 w 5075022"/>
              <a:gd name="connsiteY2" fmla="*/ 1622107 h 1622107"/>
              <a:gd name="connsiteX3" fmla="*/ 5074920 w 5075022"/>
              <a:gd name="connsiteY3" fmla="*/ 1530667 h 1622107"/>
              <a:gd name="connsiteX4" fmla="*/ 5060632 w 5075022"/>
              <a:gd name="connsiteY4" fmla="*/ 0 h 1622107"/>
              <a:gd name="connsiteX5" fmla="*/ 0 w 5075022"/>
              <a:gd name="connsiteY5" fmla="*/ 6667 h 1622107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94014"/>
              <a:gd name="connsiteY0" fmla="*/ 20955 h 1636395"/>
              <a:gd name="connsiteX1" fmla="*/ 0 w 5094014"/>
              <a:gd name="connsiteY1" fmla="*/ 1636395 h 1636395"/>
              <a:gd name="connsiteX2" fmla="*/ 4663440 w 5094014"/>
              <a:gd name="connsiteY2" fmla="*/ 1636395 h 1636395"/>
              <a:gd name="connsiteX3" fmla="*/ 5093970 w 5094014"/>
              <a:gd name="connsiteY3" fmla="*/ 1525905 h 1636395"/>
              <a:gd name="connsiteX4" fmla="*/ 5055870 w 5094014"/>
              <a:gd name="connsiteY4" fmla="*/ 0 h 1636395"/>
              <a:gd name="connsiteX5" fmla="*/ 0 w 5094014"/>
              <a:gd name="connsiteY5" fmla="*/ 20955 h 163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4014" h="1636395">
                <a:moveTo>
                  <a:pt x="0" y="20955"/>
                </a:moveTo>
                <a:lnTo>
                  <a:pt x="0" y="1636395"/>
                </a:lnTo>
                <a:lnTo>
                  <a:pt x="4663440" y="1636395"/>
                </a:lnTo>
                <a:cubicBezTo>
                  <a:pt x="4905375" y="1634490"/>
                  <a:pt x="5047298" y="1575435"/>
                  <a:pt x="5093970" y="1525905"/>
                </a:cubicBezTo>
                <a:cubicBezTo>
                  <a:pt x="5095557" y="1015682"/>
                  <a:pt x="5054283" y="510223"/>
                  <a:pt x="5055870" y="0"/>
                </a:cubicBezTo>
                <a:lnTo>
                  <a:pt x="0" y="20955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0"/>
                </a:schemeClr>
              </a:gs>
              <a:gs pos="22000">
                <a:schemeClr val="accent3">
                  <a:lumMod val="75000"/>
                </a:schemeClr>
              </a:gs>
              <a:gs pos="61000">
                <a:schemeClr val="accent3"/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1272" name="Group 83"/>
          <p:cNvGrpSpPr>
            <a:grpSpLocks/>
          </p:cNvGrpSpPr>
          <p:nvPr/>
        </p:nvGrpSpPr>
        <p:grpSpPr bwMode="auto">
          <a:xfrm>
            <a:off x="6832600" y="4525963"/>
            <a:ext cx="396875" cy="1814512"/>
            <a:chOff x="4476750" y="1056604"/>
            <a:chExt cx="661988" cy="1815184"/>
          </a:xfrm>
        </p:grpSpPr>
        <p:sp>
          <p:nvSpPr>
            <p:cNvPr id="85" name="Freeform 84"/>
            <p:cNvSpPr/>
            <p:nvPr/>
          </p:nvSpPr>
          <p:spPr>
            <a:xfrm>
              <a:off x="4476750" y="1166182"/>
              <a:ext cx="661988" cy="1705606"/>
            </a:xfrm>
            <a:custGeom>
              <a:avLst/>
              <a:gdLst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1988" h="1706055">
                  <a:moveTo>
                    <a:pt x="604838" y="1706055"/>
                  </a:moveTo>
                  <a:cubicBezTo>
                    <a:pt x="446088" y="1699705"/>
                    <a:pt x="196850" y="1693355"/>
                    <a:pt x="42863" y="1515555"/>
                  </a:cubicBezTo>
                  <a:lnTo>
                    <a:pt x="0" y="167767"/>
                  </a:lnTo>
                  <a:cubicBezTo>
                    <a:pt x="104776" y="12193"/>
                    <a:pt x="442912" y="-5270"/>
                    <a:pt x="614363" y="1080"/>
                  </a:cubicBezTo>
                  <a:cubicBezTo>
                    <a:pt x="687388" y="4255"/>
                    <a:pt x="646113" y="64580"/>
                    <a:pt x="661988" y="96330"/>
                  </a:cubicBezTo>
                  <a:lnTo>
                    <a:pt x="604838" y="170605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4648868" y="1056604"/>
              <a:ext cx="399840" cy="166749"/>
            </a:xfrm>
            <a:custGeom>
              <a:avLst/>
              <a:gdLst>
                <a:gd name="connsiteX0" fmla="*/ 0 w 400050"/>
                <a:gd name="connsiteY0" fmla="*/ 176213 h 176213"/>
                <a:gd name="connsiteX1" fmla="*/ 0 w 400050"/>
                <a:gd name="connsiteY1" fmla="*/ 119063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66688 h 166688"/>
                <a:gd name="connsiteX1" fmla="*/ 9525 w 400050"/>
                <a:gd name="connsiteY1" fmla="*/ 121444 h 166688"/>
                <a:gd name="connsiteX2" fmla="*/ 333375 w 400050"/>
                <a:gd name="connsiteY2" fmla="*/ 0 h 166688"/>
                <a:gd name="connsiteX3" fmla="*/ 400050 w 400050"/>
                <a:gd name="connsiteY3" fmla="*/ 33338 h 166688"/>
                <a:gd name="connsiteX4" fmla="*/ 385763 w 400050"/>
                <a:gd name="connsiteY4" fmla="*/ 109538 h 166688"/>
                <a:gd name="connsiteX5" fmla="*/ 0 w 400050"/>
                <a:gd name="connsiteY5" fmla="*/ 166688 h 166688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167360">
                  <a:moveTo>
                    <a:pt x="0" y="167360"/>
                  </a:moveTo>
                  <a:lnTo>
                    <a:pt x="9525" y="122116"/>
                  </a:lnTo>
                  <a:cubicBezTo>
                    <a:pt x="98425" y="7022"/>
                    <a:pt x="277812" y="-3297"/>
                    <a:pt x="333375" y="672"/>
                  </a:cubicBezTo>
                  <a:cubicBezTo>
                    <a:pt x="365125" y="2260"/>
                    <a:pt x="394493" y="15753"/>
                    <a:pt x="400050" y="34010"/>
                  </a:cubicBezTo>
                  <a:lnTo>
                    <a:pt x="385763" y="110210"/>
                  </a:lnTo>
                  <a:cubicBezTo>
                    <a:pt x="288131" y="110210"/>
                    <a:pt x="130969" y="119735"/>
                    <a:pt x="0" y="1673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273" name="TextBox 86"/>
          <p:cNvSpPr txBox="1">
            <a:spLocks noChangeArrowheads="1"/>
          </p:cNvSpPr>
          <p:nvPr/>
        </p:nvSpPr>
        <p:spPr bwMode="auto">
          <a:xfrm>
            <a:off x="171450" y="1690688"/>
            <a:ext cx="10302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  <a:latin typeface="Comic Sans MS" pitchFamily="66" charset="0"/>
              </a:rPr>
              <a:t>01</a:t>
            </a:r>
            <a:endParaRPr lang="en-US" sz="4800" b="1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1274" name="TextBox 87"/>
          <p:cNvSpPr txBox="1">
            <a:spLocks noChangeArrowheads="1"/>
          </p:cNvSpPr>
          <p:nvPr/>
        </p:nvSpPr>
        <p:spPr bwMode="auto">
          <a:xfrm>
            <a:off x="171450" y="3427413"/>
            <a:ext cx="1030288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  <a:latin typeface="Comic Sans MS" pitchFamily="66" charset="0"/>
              </a:rPr>
              <a:t>02</a:t>
            </a:r>
            <a:endParaRPr lang="en-US" sz="4800" b="1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1275" name="TextBox 88"/>
          <p:cNvSpPr txBox="1">
            <a:spLocks noChangeArrowheads="1"/>
          </p:cNvSpPr>
          <p:nvPr/>
        </p:nvSpPr>
        <p:spPr bwMode="auto">
          <a:xfrm>
            <a:off x="171450" y="5170488"/>
            <a:ext cx="1030288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  <a:latin typeface="Comic Sans MS" pitchFamily="66" charset="0"/>
              </a:rPr>
              <a:t>03</a:t>
            </a:r>
            <a:endParaRPr lang="en-US" sz="4800" b="1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1276" name="Rectangle 89"/>
          <p:cNvSpPr>
            <a:spLocks noChangeArrowheads="1"/>
          </p:cNvSpPr>
          <p:nvPr/>
        </p:nvSpPr>
        <p:spPr bwMode="auto">
          <a:xfrm>
            <a:off x="1341438" y="1782763"/>
            <a:ext cx="2620962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BlogCongDong.Com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chia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sẻ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bạn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những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mẫu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PowerPoint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đẹp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1277" name="Rectangle 90"/>
          <p:cNvSpPr>
            <a:spLocks noChangeArrowheads="1"/>
          </p:cNvSpPr>
          <p:nvPr/>
        </p:nvSpPr>
        <p:spPr bwMode="auto">
          <a:xfrm>
            <a:off x="1341438" y="3627438"/>
            <a:ext cx="408146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BlogCongDong.Com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chia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sẻ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bạn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những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mẫu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PowerPoint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đẹp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1278" name="Rectangle 91"/>
          <p:cNvSpPr>
            <a:spLocks noChangeArrowheads="1"/>
          </p:cNvSpPr>
          <p:nvPr/>
        </p:nvSpPr>
        <p:spPr bwMode="auto">
          <a:xfrm>
            <a:off x="1341438" y="5370046"/>
            <a:ext cx="4081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BlogCongDong.Com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chia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sẻ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bạn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những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mẫu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PowerPoint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đẹp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7913" y="304800"/>
            <a:ext cx="1804987" cy="584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TIÊU ĐỀ</a:t>
            </a:r>
          </a:p>
        </p:txBody>
      </p:sp>
      <p:grpSp>
        <p:nvGrpSpPr>
          <p:cNvPr id="12291" name="Group 17"/>
          <p:cNvGrpSpPr>
            <a:grpSpLocks/>
          </p:cNvGrpSpPr>
          <p:nvPr/>
        </p:nvGrpSpPr>
        <p:grpSpPr bwMode="auto">
          <a:xfrm>
            <a:off x="1365250" y="1190625"/>
            <a:ext cx="6310313" cy="1778000"/>
            <a:chOff x="1728357" y="1304449"/>
            <a:chExt cx="5477985" cy="1543674"/>
          </a:xfrm>
        </p:grpSpPr>
        <p:grpSp>
          <p:nvGrpSpPr>
            <p:cNvPr id="12317" name="Group 18"/>
            <p:cNvGrpSpPr>
              <a:grpSpLocks/>
            </p:cNvGrpSpPr>
            <p:nvPr/>
          </p:nvGrpSpPr>
          <p:grpSpPr bwMode="auto">
            <a:xfrm>
              <a:off x="1803761" y="1455420"/>
              <a:ext cx="5402581" cy="1392703"/>
              <a:chOff x="1803761" y="1455420"/>
              <a:chExt cx="5402581" cy="1392703"/>
            </a:xfrm>
          </p:grpSpPr>
          <p:pic>
            <p:nvPicPr>
              <p:cNvPr id="12322" name="Picture 345" descr="shadow_1_m"/>
              <p:cNvPicPr>
                <a:picLocks noChangeAspect="1" noChangeArrowheads="1"/>
              </p:cNvPicPr>
              <p:nvPr/>
            </p:nvPicPr>
            <p:blipFill>
              <a:blip r:embed="rId2"/>
              <a:srcRect t="1518" b="2"/>
              <a:stretch>
                <a:fillRect/>
              </a:stretch>
            </p:blipFill>
            <p:spPr bwMode="gray">
              <a:xfrm>
                <a:off x="1803761" y="2535709"/>
                <a:ext cx="5402581" cy="312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" name="Rectangle 24"/>
              <p:cNvSpPr/>
              <p:nvPr/>
            </p:nvSpPr>
            <p:spPr>
              <a:xfrm>
                <a:off x="2286492" y="1456060"/>
                <a:ext cx="4640094" cy="1248722"/>
              </a:xfrm>
              <a:prstGeom prst="rect">
                <a:avLst/>
              </a:prstGeom>
              <a:solidFill>
                <a:schemeClr val="accent5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2318" name="Group 19"/>
            <p:cNvGrpSpPr>
              <a:grpSpLocks/>
            </p:cNvGrpSpPr>
            <p:nvPr/>
          </p:nvGrpSpPr>
          <p:grpSpPr bwMode="auto">
            <a:xfrm>
              <a:off x="1728357" y="1304449"/>
              <a:ext cx="2001385" cy="1320641"/>
              <a:chOff x="1728357" y="1304449"/>
              <a:chExt cx="2001385" cy="1320641"/>
            </a:xfrm>
          </p:grpSpPr>
          <p:sp>
            <p:nvSpPr>
              <p:cNvPr id="21" name="Right Triangle 20"/>
              <p:cNvSpPr/>
              <p:nvPr/>
            </p:nvSpPr>
            <p:spPr>
              <a:xfrm flipH="1">
                <a:off x="2114228" y="2473231"/>
                <a:ext cx="172264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2" name="Right Triangle 21"/>
              <p:cNvSpPr/>
              <p:nvPr/>
            </p:nvSpPr>
            <p:spPr>
              <a:xfrm flipH="1">
                <a:off x="3449616" y="1304449"/>
                <a:ext cx="172263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3" name="Trapezoid 2"/>
              <p:cNvSpPr/>
              <p:nvPr/>
            </p:nvSpPr>
            <p:spPr>
              <a:xfrm rot="19191503">
                <a:off x="1728357" y="1570458"/>
                <a:ext cx="2001014" cy="464480"/>
              </a:xfrm>
              <a:custGeom>
                <a:avLst/>
                <a:gdLst>
                  <a:gd name="connsiteX0" fmla="*/ 0 w 1828800"/>
                  <a:gd name="connsiteY0" fmla="*/ 457200 h 457200"/>
                  <a:gd name="connsiteX1" fmla="*/ 114300 w 1828800"/>
                  <a:gd name="connsiteY1" fmla="*/ 0 h 457200"/>
                  <a:gd name="connsiteX2" fmla="*/ 1714500 w 1828800"/>
                  <a:gd name="connsiteY2" fmla="*/ 0 h 457200"/>
                  <a:gd name="connsiteX3" fmla="*/ 1828800 w 1828800"/>
                  <a:gd name="connsiteY3" fmla="*/ 457200 h 457200"/>
                  <a:gd name="connsiteX4" fmla="*/ 0 w 1828800"/>
                  <a:gd name="connsiteY4" fmla="*/ 457200 h 457200"/>
                  <a:gd name="connsiteX0" fmla="*/ 0 w 1828800"/>
                  <a:gd name="connsiteY0" fmla="*/ 463642 h 463642"/>
                  <a:gd name="connsiteX1" fmla="*/ 402156 w 1828800"/>
                  <a:gd name="connsiteY1" fmla="*/ 0 h 463642"/>
                  <a:gd name="connsiteX2" fmla="*/ 1714500 w 1828800"/>
                  <a:gd name="connsiteY2" fmla="*/ 6442 h 463642"/>
                  <a:gd name="connsiteX3" fmla="*/ 1828800 w 1828800"/>
                  <a:gd name="connsiteY3" fmla="*/ 463642 h 463642"/>
                  <a:gd name="connsiteX4" fmla="*/ 0 w 1828800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714500 w 2001385"/>
                  <a:gd name="connsiteY2" fmla="*/ 6442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514076 w 2001385"/>
                  <a:gd name="connsiteY2" fmla="*/ 7706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1385" h="463642">
                    <a:moveTo>
                      <a:pt x="0" y="463642"/>
                    </a:moveTo>
                    <a:lnTo>
                      <a:pt x="402156" y="0"/>
                    </a:lnTo>
                    <a:lnTo>
                      <a:pt x="1514076" y="7706"/>
                    </a:lnTo>
                    <a:lnTo>
                      <a:pt x="2001385" y="426441"/>
                    </a:lnTo>
                    <a:lnTo>
                      <a:pt x="0" y="46364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  <a:lumMod val="67000"/>
                      <a:lumOff val="33000"/>
                    </a:schemeClr>
                  </a:gs>
                  <a:gs pos="42000">
                    <a:schemeClr val="bg1">
                      <a:shade val="67500"/>
                      <a:satMod val="115000"/>
                      <a:lumMod val="38000"/>
                      <a:lumOff val="62000"/>
                    </a:schemeClr>
                  </a:gs>
                  <a:gs pos="84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3600000" scaled="0"/>
                <a:tileRect/>
              </a:gra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grpSp>
        <p:nvGrpSpPr>
          <p:cNvPr id="12292" name="Group 26"/>
          <p:cNvGrpSpPr>
            <a:grpSpLocks/>
          </p:cNvGrpSpPr>
          <p:nvPr/>
        </p:nvGrpSpPr>
        <p:grpSpPr bwMode="auto">
          <a:xfrm>
            <a:off x="1365250" y="3003550"/>
            <a:ext cx="6310313" cy="1779588"/>
            <a:chOff x="1728357" y="1304449"/>
            <a:chExt cx="5477985" cy="1543674"/>
          </a:xfrm>
        </p:grpSpPr>
        <p:grpSp>
          <p:nvGrpSpPr>
            <p:cNvPr id="12310" name="Group 27"/>
            <p:cNvGrpSpPr>
              <a:grpSpLocks/>
            </p:cNvGrpSpPr>
            <p:nvPr/>
          </p:nvGrpSpPr>
          <p:grpSpPr bwMode="auto">
            <a:xfrm>
              <a:off x="1803761" y="1455420"/>
              <a:ext cx="5402581" cy="1392703"/>
              <a:chOff x="1803761" y="1455420"/>
              <a:chExt cx="5402581" cy="1392703"/>
            </a:xfrm>
          </p:grpSpPr>
          <p:pic>
            <p:nvPicPr>
              <p:cNvPr id="12315" name="Picture 345" descr="shadow_1_m"/>
              <p:cNvPicPr>
                <a:picLocks noChangeAspect="1" noChangeArrowheads="1"/>
              </p:cNvPicPr>
              <p:nvPr/>
            </p:nvPicPr>
            <p:blipFill>
              <a:blip r:embed="rId2"/>
              <a:srcRect t="1518" b="2"/>
              <a:stretch>
                <a:fillRect/>
              </a:stretch>
            </p:blipFill>
            <p:spPr bwMode="gray">
              <a:xfrm>
                <a:off x="1803761" y="2535709"/>
                <a:ext cx="5402581" cy="312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4" name="Rectangle 33"/>
              <p:cNvSpPr/>
              <p:nvPr/>
            </p:nvSpPr>
            <p:spPr>
              <a:xfrm>
                <a:off x="2286492" y="1455925"/>
                <a:ext cx="4640094" cy="1248985"/>
              </a:xfrm>
              <a:prstGeom prst="rect">
                <a:avLst/>
              </a:prstGeom>
              <a:solidFill>
                <a:schemeClr val="accent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2311" name="Group 28"/>
            <p:cNvGrpSpPr>
              <a:grpSpLocks/>
            </p:cNvGrpSpPr>
            <p:nvPr/>
          </p:nvGrpSpPr>
          <p:grpSpPr bwMode="auto">
            <a:xfrm>
              <a:off x="1728357" y="1304449"/>
              <a:ext cx="2001385" cy="1320641"/>
              <a:chOff x="1728357" y="1304449"/>
              <a:chExt cx="2001385" cy="1320641"/>
            </a:xfrm>
          </p:grpSpPr>
          <p:sp>
            <p:nvSpPr>
              <p:cNvPr id="30" name="Right Triangle 29"/>
              <p:cNvSpPr/>
              <p:nvPr/>
            </p:nvSpPr>
            <p:spPr>
              <a:xfrm flipH="1">
                <a:off x="2114228" y="2473565"/>
                <a:ext cx="172264" cy="151476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1" name="Right Triangle 30"/>
              <p:cNvSpPr/>
              <p:nvPr/>
            </p:nvSpPr>
            <p:spPr>
              <a:xfrm flipH="1">
                <a:off x="3449616" y="1304449"/>
                <a:ext cx="172263" cy="151476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2" name="Trapezoid 2"/>
              <p:cNvSpPr/>
              <p:nvPr/>
            </p:nvSpPr>
            <p:spPr>
              <a:xfrm rot="19191503">
                <a:off x="1728357" y="1571597"/>
                <a:ext cx="2001014" cy="462689"/>
              </a:xfrm>
              <a:custGeom>
                <a:avLst/>
                <a:gdLst>
                  <a:gd name="connsiteX0" fmla="*/ 0 w 1828800"/>
                  <a:gd name="connsiteY0" fmla="*/ 457200 h 457200"/>
                  <a:gd name="connsiteX1" fmla="*/ 114300 w 1828800"/>
                  <a:gd name="connsiteY1" fmla="*/ 0 h 457200"/>
                  <a:gd name="connsiteX2" fmla="*/ 1714500 w 1828800"/>
                  <a:gd name="connsiteY2" fmla="*/ 0 h 457200"/>
                  <a:gd name="connsiteX3" fmla="*/ 1828800 w 1828800"/>
                  <a:gd name="connsiteY3" fmla="*/ 457200 h 457200"/>
                  <a:gd name="connsiteX4" fmla="*/ 0 w 1828800"/>
                  <a:gd name="connsiteY4" fmla="*/ 457200 h 457200"/>
                  <a:gd name="connsiteX0" fmla="*/ 0 w 1828800"/>
                  <a:gd name="connsiteY0" fmla="*/ 463642 h 463642"/>
                  <a:gd name="connsiteX1" fmla="*/ 402156 w 1828800"/>
                  <a:gd name="connsiteY1" fmla="*/ 0 h 463642"/>
                  <a:gd name="connsiteX2" fmla="*/ 1714500 w 1828800"/>
                  <a:gd name="connsiteY2" fmla="*/ 6442 h 463642"/>
                  <a:gd name="connsiteX3" fmla="*/ 1828800 w 1828800"/>
                  <a:gd name="connsiteY3" fmla="*/ 463642 h 463642"/>
                  <a:gd name="connsiteX4" fmla="*/ 0 w 1828800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714500 w 2001385"/>
                  <a:gd name="connsiteY2" fmla="*/ 6442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514076 w 2001385"/>
                  <a:gd name="connsiteY2" fmla="*/ 7706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1385" h="463642">
                    <a:moveTo>
                      <a:pt x="0" y="463642"/>
                    </a:moveTo>
                    <a:lnTo>
                      <a:pt x="402156" y="0"/>
                    </a:lnTo>
                    <a:lnTo>
                      <a:pt x="1514076" y="7706"/>
                    </a:lnTo>
                    <a:lnTo>
                      <a:pt x="2001385" y="426441"/>
                    </a:lnTo>
                    <a:lnTo>
                      <a:pt x="0" y="46364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  <a:lumMod val="67000"/>
                      <a:lumOff val="33000"/>
                    </a:schemeClr>
                  </a:gs>
                  <a:gs pos="42000">
                    <a:schemeClr val="bg1">
                      <a:shade val="67500"/>
                      <a:satMod val="115000"/>
                      <a:lumMod val="38000"/>
                      <a:lumOff val="62000"/>
                    </a:schemeClr>
                  </a:gs>
                  <a:gs pos="84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3600000" scaled="0"/>
                <a:tileRect/>
              </a:gra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grpSp>
        <p:nvGrpSpPr>
          <p:cNvPr id="12293" name="Group 35"/>
          <p:cNvGrpSpPr>
            <a:grpSpLocks/>
          </p:cNvGrpSpPr>
          <p:nvPr/>
        </p:nvGrpSpPr>
        <p:grpSpPr bwMode="auto">
          <a:xfrm>
            <a:off x="1365250" y="4808538"/>
            <a:ext cx="6310313" cy="1778000"/>
            <a:chOff x="1728357" y="1304449"/>
            <a:chExt cx="5477985" cy="1543674"/>
          </a:xfrm>
        </p:grpSpPr>
        <p:grpSp>
          <p:nvGrpSpPr>
            <p:cNvPr id="12303" name="Group 36"/>
            <p:cNvGrpSpPr>
              <a:grpSpLocks/>
            </p:cNvGrpSpPr>
            <p:nvPr/>
          </p:nvGrpSpPr>
          <p:grpSpPr bwMode="auto">
            <a:xfrm>
              <a:off x="1803761" y="1455420"/>
              <a:ext cx="5402581" cy="1392703"/>
              <a:chOff x="1803761" y="1455420"/>
              <a:chExt cx="5402581" cy="1392703"/>
            </a:xfrm>
          </p:grpSpPr>
          <p:pic>
            <p:nvPicPr>
              <p:cNvPr id="12308" name="Picture 345" descr="shadow_1_m"/>
              <p:cNvPicPr>
                <a:picLocks noChangeAspect="1" noChangeArrowheads="1"/>
              </p:cNvPicPr>
              <p:nvPr/>
            </p:nvPicPr>
            <p:blipFill>
              <a:blip r:embed="rId2"/>
              <a:srcRect t="1518" b="2"/>
              <a:stretch>
                <a:fillRect/>
              </a:stretch>
            </p:blipFill>
            <p:spPr bwMode="gray">
              <a:xfrm>
                <a:off x="1803761" y="2535709"/>
                <a:ext cx="5402581" cy="312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3" name="Rectangle 42"/>
              <p:cNvSpPr/>
              <p:nvPr/>
            </p:nvSpPr>
            <p:spPr>
              <a:xfrm>
                <a:off x="2286492" y="1456060"/>
                <a:ext cx="4640094" cy="1248722"/>
              </a:xfrm>
              <a:prstGeom prst="rect">
                <a:avLst/>
              </a:prstGeom>
              <a:solidFill>
                <a:schemeClr val="accent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2304" name="Group 37"/>
            <p:cNvGrpSpPr>
              <a:grpSpLocks/>
            </p:cNvGrpSpPr>
            <p:nvPr/>
          </p:nvGrpSpPr>
          <p:grpSpPr bwMode="auto">
            <a:xfrm>
              <a:off x="1728357" y="1304449"/>
              <a:ext cx="2001385" cy="1320641"/>
              <a:chOff x="1728357" y="1304449"/>
              <a:chExt cx="2001385" cy="1320641"/>
            </a:xfrm>
          </p:grpSpPr>
          <p:sp>
            <p:nvSpPr>
              <p:cNvPr id="39" name="Right Triangle 38"/>
              <p:cNvSpPr/>
              <p:nvPr/>
            </p:nvSpPr>
            <p:spPr>
              <a:xfrm flipH="1">
                <a:off x="2114228" y="2473231"/>
                <a:ext cx="172264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0" name="Right Triangle 39"/>
              <p:cNvSpPr/>
              <p:nvPr/>
            </p:nvSpPr>
            <p:spPr>
              <a:xfrm flipH="1">
                <a:off x="3449616" y="1304449"/>
                <a:ext cx="172263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1" name="Trapezoid 2"/>
              <p:cNvSpPr/>
              <p:nvPr/>
            </p:nvSpPr>
            <p:spPr>
              <a:xfrm rot="19191503">
                <a:off x="1728357" y="1570457"/>
                <a:ext cx="2001014" cy="464481"/>
              </a:xfrm>
              <a:custGeom>
                <a:avLst/>
                <a:gdLst>
                  <a:gd name="connsiteX0" fmla="*/ 0 w 1828800"/>
                  <a:gd name="connsiteY0" fmla="*/ 457200 h 457200"/>
                  <a:gd name="connsiteX1" fmla="*/ 114300 w 1828800"/>
                  <a:gd name="connsiteY1" fmla="*/ 0 h 457200"/>
                  <a:gd name="connsiteX2" fmla="*/ 1714500 w 1828800"/>
                  <a:gd name="connsiteY2" fmla="*/ 0 h 457200"/>
                  <a:gd name="connsiteX3" fmla="*/ 1828800 w 1828800"/>
                  <a:gd name="connsiteY3" fmla="*/ 457200 h 457200"/>
                  <a:gd name="connsiteX4" fmla="*/ 0 w 1828800"/>
                  <a:gd name="connsiteY4" fmla="*/ 457200 h 457200"/>
                  <a:gd name="connsiteX0" fmla="*/ 0 w 1828800"/>
                  <a:gd name="connsiteY0" fmla="*/ 463642 h 463642"/>
                  <a:gd name="connsiteX1" fmla="*/ 402156 w 1828800"/>
                  <a:gd name="connsiteY1" fmla="*/ 0 h 463642"/>
                  <a:gd name="connsiteX2" fmla="*/ 1714500 w 1828800"/>
                  <a:gd name="connsiteY2" fmla="*/ 6442 h 463642"/>
                  <a:gd name="connsiteX3" fmla="*/ 1828800 w 1828800"/>
                  <a:gd name="connsiteY3" fmla="*/ 463642 h 463642"/>
                  <a:gd name="connsiteX4" fmla="*/ 0 w 1828800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714500 w 2001385"/>
                  <a:gd name="connsiteY2" fmla="*/ 6442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514076 w 2001385"/>
                  <a:gd name="connsiteY2" fmla="*/ 7706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1385" h="463642">
                    <a:moveTo>
                      <a:pt x="0" y="463642"/>
                    </a:moveTo>
                    <a:lnTo>
                      <a:pt x="402156" y="0"/>
                    </a:lnTo>
                    <a:lnTo>
                      <a:pt x="1514076" y="7706"/>
                    </a:lnTo>
                    <a:lnTo>
                      <a:pt x="2001385" y="426441"/>
                    </a:lnTo>
                    <a:lnTo>
                      <a:pt x="0" y="46364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  <a:lumMod val="67000"/>
                      <a:lumOff val="33000"/>
                    </a:schemeClr>
                  </a:gs>
                  <a:gs pos="42000">
                    <a:schemeClr val="bg1">
                      <a:shade val="67500"/>
                      <a:satMod val="115000"/>
                      <a:lumMod val="38000"/>
                      <a:lumOff val="62000"/>
                    </a:schemeClr>
                  </a:gs>
                  <a:gs pos="84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3600000" scaled="0"/>
                <a:tileRect/>
              </a:gra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sp>
        <p:nvSpPr>
          <p:cNvPr id="45" name="5-Point Star 44"/>
          <p:cNvSpPr/>
          <p:nvPr/>
        </p:nvSpPr>
        <p:spPr bwMode="auto">
          <a:xfrm>
            <a:off x="6289675" y="3578225"/>
            <a:ext cx="561975" cy="568325"/>
          </a:xfrm>
          <a:prstGeom prst="star5">
            <a:avLst>
              <a:gd name="adj" fmla="val 26056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6302737" y="5486399"/>
            <a:ext cx="617269" cy="455157"/>
            <a:chOff x="5210175" y="2278856"/>
            <a:chExt cx="235744" cy="173831"/>
          </a:xfrm>
          <a:solidFill>
            <a:schemeClr val="bg1"/>
          </a:solidFill>
        </p:grpSpPr>
        <p:sp>
          <p:nvSpPr>
            <p:cNvPr id="47" name="Frame 46"/>
            <p:cNvSpPr/>
            <p:nvPr/>
          </p:nvSpPr>
          <p:spPr>
            <a:xfrm>
              <a:off x="5226244" y="2278856"/>
              <a:ext cx="163128" cy="159546"/>
            </a:xfrm>
            <a:prstGeom prst="frame">
              <a:avLst>
                <a:gd name="adj1" fmla="val 5556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5210175" y="2297000"/>
              <a:ext cx="235744" cy="155687"/>
            </a:xfrm>
            <a:custGeom>
              <a:avLst/>
              <a:gdLst>
                <a:gd name="connsiteX0" fmla="*/ 66675 w 235744"/>
                <a:gd name="connsiteY0" fmla="*/ 78582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78582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744" h="155687">
                  <a:moveTo>
                    <a:pt x="66675" y="86631"/>
                  </a:moveTo>
                  <a:cubicBezTo>
                    <a:pt x="49212" y="67581"/>
                    <a:pt x="34131" y="53293"/>
                    <a:pt x="0" y="50912"/>
                  </a:cubicBezTo>
                  <a:cubicBezTo>
                    <a:pt x="34132" y="78693"/>
                    <a:pt x="65881" y="113618"/>
                    <a:pt x="80963" y="155687"/>
                  </a:cubicBezTo>
                  <a:cubicBezTo>
                    <a:pt x="108745" y="94568"/>
                    <a:pt x="141287" y="31068"/>
                    <a:pt x="235744" y="905"/>
                  </a:cubicBezTo>
                  <a:cubicBezTo>
                    <a:pt x="157957" y="-6239"/>
                    <a:pt x="103981" y="29481"/>
                    <a:pt x="66675" y="86631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248400" y="1682472"/>
            <a:ext cx="638779" cy="718295"/>
            <a:chOff x="4290008" y="4767262"/>
            <a:chExt cx="902113" cy="1014412"/>
          </a:xfrm>
          <a:solidFill>
            <a:schemeClr val="bg1"/>
          </a:solidFill>
        </p:grpSpPr>
        <p:sp>
          <p:nvSpPr>
            <p:cNvPr id="50" name="Freeform 49"/>
            <p:cNvSpPr/>
            <p:nvPr/>
          </p:nvSpPr>
          <p:spPr>
            <a:xfrm>
              <a:off x="4444110" y="4922044"/>
              <a:ext cx="602358" cy="590550"/>
            </a:xfrm>
            <a:custGeom>
              <a:avLst/>
              <a:gdLst>
                <a:gd name="connsiteX0" fmla="*/ 107157 w 564357"/>
                <a:gd name="connsiteY0" fmla="*/ 600075 h 600075"/>
                <a:gd name="connsiteX1" fmla="*/ 107157 w 564357"/>
                <a:gd name="connsiteY1" fmla="*/ 531019 h 600075"/>
                <a:gd name="connsiteX2" fmla="*/ 0 w 564357"/>
                <a:gd name="connsiteY2" fmla="*/ 173831 h 600075"/>
                <a:gd name="connsiteX3" fmla="*/ 283369 w 564357"/>
                <a:gd name="connsiteY3" fmla="*/ 0 h 600075"/>
                <a:gd name="connsiteX4" fmla="*/ 526257 w 564357"/>
                <a:gd name="connsiteY4" fmla="*/ 138112 h 600075"/>
                <a:gd name="connsiteX5" fmla="*/ 564357 w 564357"/>
                <a:gd name="connsiteY5" fmla="*/ 407194 h 600075"/>
                <a:gd name="connsiteX6" fmla="*/ 445294 w 564357"/>
                <a:gd name="connsiteY6" fmla="*/ 557212 h 600075"/>
                <a:gd name="connsiteX7" fmla="*/ 445294 w 564357"/>
                <a:gd name="connsiteY7" fmla="*/ 588169 h 600075"/>
                <a:gd name="connsiteX8" fmla="*/ 342900 w 564357"/>
                <a:gd name="connsiteY8" fmla="*/ 588169 h 600075"/>
                <a:gd name="connsiteX9" fmla="*/ 342900 w 564357"/>
                <a:gd name="connsiteY9" fmla="*/ 481012 h 600075"/>
                <a:gd name="connsiteX10" fmla="*/ 476250 w 564357"/>
                <a:gd name="connsiteY10" fmla="*/ 307181 h 600075"/>
                <a:gd name="connsiteX11" fmla="*/ 285750 w 564357"/>
                <a:gd name="connsiteY11" fmla="*/ 119062 h 600075"/>
                <a:gd name="connsiteX12" fmla="*/ 92869 w 564357"/>
                <a:gd name="connsiteY12" fmla="*/ 316706 h 600075"/>
                <a:gd name="connsiteX13" fmla="*/ 207169 w 564357"/>
                <a:gd name="connsiteY13" fmla="*/ 485775 h 600075"/>
                <a:gd name="connsiteX14" fmla="*/ 207169 w 564357"/>
                <a:gd name="connsiteY14" fmla="*/ 592931 h 600075"/>
                <a:gd name="connsiteX15" fmla="*/ 107157 w 564357"/>
                <a:gd name="connsiteY15" fmla="*/ 600075 h 600075"/>
                <a:gd name="connsiteX0" fmla="*/ 109538 w 564357"/>
                <a:gd name="connsiteY0" fmla="*/ 590550 h 592931"/>
                <a:gd name="connsiteX1" fmla="*/ 107157 w 564357"/>
                <a:gd name="connsiteY1" fmla="*/ 531019 h 592931"/>
                <a:gd name="connsiteX2" fmla="*/ 0 w 564357"/>
                <a:gd name="connsiteY2" fmla="*/ 173831 h 592931"/>
                <a:gd name="connsiteX3" fmla="*/ 283369 w 564357"/>
                <a:gd name="connsiteY3" fmla="*/ 0 h 592931"/>
                <a:gd name="connsiteX4" fmla="*/ 526257 w 564357"/>
                <a:gd name="connsiteY4" fmla="*/ 138112 h 592931"/>
                <a:gd name="connsiteX5" fmla="*/ 564357 w 564357"/>
                <a:gd name="connsiteY5" fmla="*/ 407194 h 592931"/>
                <a:gd name="connsiteX6" fmla="*/ 445294 w 564357"/>
                <a:gd name="connsiteY6" fmla="*/ 557212 h 592931"/>
                <a:gd name="connsiteX7" fmla="*/ 445294 w 564357"/>
                <a:gd name="connsiteY7" fmla="*/ 588169 h 592931"/>
                <a:gd name="connsiteX8" fmla="*/ 342900 w 564357"/>
                <a:gd name="connsiteY8" fmla="*/ 588169 h 592931"/>
                <a:gd name="connsiteX9" fmla="*/ 342900 w 564357"/>
                <a:gd name="connsiteY9" fmla="*/ 481012 h 592931"/>
                <a:gd name="connsiteX10" fmla="*/ 476250 w 564357"/>
                <a:gd name="connsiteY10" fmla="*/ 307181 h 592931"/>
                <a:gd name="connsiteX11" fmla="*/ 285750 w 564357"/>
                <a:gd name="connsiteY11" fmla="*/ 119062 h 592931"/>
                <a:gd name="connsiteX12" fmla="*/ 92869 w 564357"/>
                <a:gd name="connsiteY12" fmla="*/ 316706 h 592931"/>
                <a:gd name="connsiteX13" fmla="*/ 207169 w 564357"/>
                <a:gd name="connsiteY13" fmla="*/ 485775 h 592931"/>
                <a:gd name="connsiteX14" fmla="*/ 207169 w 564357"/>
                <a:gd name="connsiteY14" fmla="*/ 592931 h 592931"/>
                <a:gd name="connsiteX15" fmla="*/ 109538 w 564357"/>
                <a:gd name="connsiteY15" fmla="*/ 590550 h 592931"/>
                <a:gd name="connsiteX0" fmla="*/ 121444 w 576263"/>
                <a:gd name="connsiteY0" fmla="*/ 590550 h 592931"/>
                <a:gd name="connsiteX1" fmla="*/ 119063 w 576263"/>
                <a:gd name="connsiteY1" fmla="*/ 531019 h 592931"/>
                <a:gd name="connsiteX2" fmla="*/ 11906 w 576263"/>
                <a:gd name="connsiteY2" fmla="*/ 173831 h 592931"/>
                <a:gd name="connsiteX3" fmla="*/ 295275 w 576263"/>
                <a:gd name="connsiteY3" fmla="*/ 0 h 592931"/>
                <a:gd name="connsiteX4" fmla="*/ 538163 w 576263"/>
                <a:gd name="connsiteY4" fmla="*/ 138112 h 592931"/>
                <a:gd name="connsiteX5" fmla="*/ 576263 w 576263"/>
                <a:gd name="connsiteY5" fmla="*/ 407194 h 592931"/>
                <a:gd name="connsiteX6" fmla="*/ 457200 w 576263"/>
                <a:gd name="connsiteY6" fmla="*/ 557212 h 592931"/>
                <a:gd name="connsiteX7" fmla="*/ 457200 w 576263"/>
                <a:gd name="connsiteY7" fmla="*/ 588169 h 592931"/>
                <a:gd name="connsiteX8" fmla="*/ 354806 w 576263"/>
                <a:gd name="connsiteY8" fmla="*/ 588169 h 592931"/>
                <a:gd name="connsiteX9" fmla="*/ 354806 w 576263"/>
                <a:gd name="connsiteY9" fmla="*/ 481012 h 592931"/>
                <a:gd name="connsiteX10" fmla="*/ 488156 w 576263"/>
                <a:gd name="connsiteY10" fmla="*/ 307181 h 592931"/>
                <a:gd name="connsiteX11" fmla="*/ 297656 w 576263"/>
                <a:gd name="connsiteY11" fmla="*/ 119062 h 592931"/>
                <a:gd name="connsiteX12" fmla="*/ 104775 w 576263"/>
                <a:gd name="connsiteY12" fmla="*/ 316706 h 592931"/>
                <a:gd name="connsiteX13" fmla="*/ 219075 w 576263"/>
                <a:gd name="connsiteY13" fmla="*/ 485775 h 592931"/>
                <a:gd name="connsiteX14" fmla="*/ 219075 w 576263"/>
                <a:gd name="connsiteY14" fmla="*/ 592931 h 592931"/>
                <a:gd name="connsiteX15" fmla="*/ 121444 w 576263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97304"/>
                <a:gd name="connsiteY0" fmla="*/ 590550 h 592931"/>
                <a:gd name="connsiteX1" fmla="*/ 123129 w 597304"/>
                <a:gd name="connsiteY1" fmla="*/ 531019 h 592931"/>
                <a:gd name="connsiteX2" fmla="*/ 15972 w 597304"/>
                <a:gd name="connsiteY2" fmla="*/ 173831 h 592931"/>
                <a:gd name="connsiteX3" fmla="*/ 299341 w 597304"/>
                <a:gd name="connsiteY3" fmla="*/ 0 h 592931"/>
                <a:gd name="connsiteX4" fmla="*/ 542229 w 597304"/>
                <a:gd name="connsiteY4" fmla="*/ 138112 h 592931"/>
                <a:gd name="connsiteX5" fmla="*/ 580329 w 597304"/>
                <a:gd name="connsiteY5" fmla="*/ 407194 h 592931"/>
                <a:gd name="connsiteX6" fmla="*/ 461266 w 597304"/>
                <a:gd name="connsiteY6" fmla="*/ 557212 h 592931"/>
                <a:gd name="connsiteX7" fmla="*/ 461266 w 597304"/>
                <a:gd name="connsiteY7" fmla="*/ 588169 h 592931"/>
                <a:gd name="connsiteX8" fmla="*/ 358872 w 597304"/>
                <a:gd name="connsiteY8" fmla="*/ 588169 h 592931"/>
                <a:gd name="connsiteX9" fmla="*/ 358872 w 597304"/>
                <a:gd name="connsiteY9" fmla="*/ 481012 h 592931"/>
                <a:gd name="connsiteX10" fmla="*/ 492222 w 597304"/>
                <a:gd name="connsiteY10" fmla="*/ 307181 h 592931"/>
                <a:gd name="connsiteX11" fmla="*/ 301722 w 597304"/>
                <a:gd name="connsiteY11" fmla="*/ 119062 h 592931"/>
                <a:gd name="connsiteX12" fmla="*/ 108841 w 597304"/>
                <a:gd name="connsiteY12" fmla="*/ 316706 h 592931"/>
                <a:gd name="connsiteX13" fmla="*/ 223141 w 597304"/>
                <a:gd name="connsiteY13" fmla="*/ 485775 h 592931"/>
                <a:gd name="connsiteX14" fmla="*/ 223141 w 597304"/>
                <a:gd name="connsiteY14" fmla="*/ 592931 h 592931"/>
                <a:gd name="connsiteX15" fmla="*/ 125510 w 597304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53955"/>
                <a:gd name="connsiteY0" fmla="*/ 590550 h 592931"/>
                <a:gd name="connsiteX1" fmla="*/ 123129 w 553955"/>
                <a:gd name="connsiteY1" fmla="*/ 531019 h 592931"/>
                <a:gd name="connsiteX2" fmla="*/ 15972 w 553955"/>
                <a:gd name="connsiteY2" fmla="*/ 173831 h 592931"/>
                <a:gd name="connsiteX3" fmla="*/ 299341 w 553955"/>
                <a:gd name="connsiteY3" fmla="*/ 0 h 592931"/>
                <a:gd name="connsiteX4" fmla="*/ 549373 w 553955"/>
                <a:gd name="connsiteY4" fmla="*/ 133349 h 592931"/>
                <a:gd name="connsiteX5" fmla="*/ 461266 w 553955"/>
                <a:gd name="connsiteY5" fmla="*/ 557212 h 592931"/>
                <a:gd name="connsiteX6" fmla="*/ 461266 w 553955"/>
                <a:gd name="connsiteY6" fmla="*/ 588169 h 592931"/>
                <a:gd name="connsiteX7" fmla="*/ 358872 w 553955"/>
                <a:gd name="connsiteY7" fmla="*/ 588169 h 592931"/>
                <a:gd name="connsiteX8" fmla="*/ 358872 w 553955"/>
                <a:gd name="connsiteY8" fmla="*/ 481012 h 592931"/>
                <a:gd name="connsiteX9" fmla="*/ 492222 w 553955"/>
                <a:gd name="connsiteY9" fmla="*/ 307181 h 592931"/>
                <a:gd name="connsiteX10" fmla="*/ 301722 w 553955"/>
                <a:gd name="connsiteY10" fmla="*/ 119062 h 592931"/>
                <a:gd name="connsiteX11" fmla="*/ 108841 w 553955"/>
                <a:gd name="connsiteY11" fmla="*/ 316706 h 592931"/>
                <a:gd name="connsiteX12" fmla="*/ 223141 w 553955"/>
                <a:gd name="connsiteY12" fmla="*/ 485775 h 592931"/>
                <a:gd name="connsiteX13" fmla="*/ 223141 w 553955"/>
                <a:gd name="connsiteY13" fmla="*/ 592931 h 592931"/>
                <a:gd name="connsiteX14" fmla="*/ 125510 w 553955"/>
                <a:gd name="connsiteY14" fmla="*/ 590550 h 592931"/>
                <a:gd name="connsiteX0" fmla="*/ 125510 w 596292"/>
                <a:gd name="connsiteY0" fmla="*/ 590550 h 592931"/>
                <a:gd name="connsiteX1" fmla="*/ 123129 w 596292"/>
                <a:gd name="connsiteY1" fmla="*/ 531019 h 592931"/>
                <a:gd name="connsiteX2" fmla="*/ 15972 w 596292"/>
                <a:gd name="connsiteY2" fmla="*/ 173831 h 592931"/>
                <a:gd name="connsiteX3" fmla="*/ 299341 w 596292"/>
                <a:gd name="connsiteY3" fmla="*/ 0 h 592931"/>
                <a:gd name="connsiteX4" fmla="*/ 549373 w 596292"/>
                <a:gd name="connsiteY4" fmla="*/ 133349 h 592931"/>
                <a:gd name="connsiteX5" fmla="*/ 461266 w 596292"/>
                <a:gd name="connsiteY5" fmla="*/ 557212 h 592931"/>
                <a:gd name="connsiteX6" fmla="*/ 461266 w 596292"/>
                <a:gd name="connsiteY6" fmla="*/ 588169 h 592931"/>
                <a:gd name="connsiteX7" fmla="*/ 358872 w 596292"/>
                <a:gd name="connsiteY7" fmla="*/ 588169 h 592931"/>
                <a:gd name="connsiteX8" fmla="*/ 358872 w 596292"/>
                <a:gd name="connsiteY8" fmla="*/ 481012 h 592931"/>
                <a:gd name="connsiteX9" fmla="*/ 492222 w 596292"/>
                <a:gd name="connsiteY9" fmla="*/ 307181 h 592931"/>
                <a:gd name="connsiteX10" fmla="*/ 301722 w 596292"/>
                <a:gd name="connsiteY10" fmla="*/ 119062 h 592931"/>
                <a:gd name="connsiteX11" fmla="*/ 108841 w 596292"/>
                <a:gd name="connsiteY11" fmla="*/ 316706 h 592931"/>
                <a:gd name="connsiteX12" fmla="*/ 223141 w 596292"/>
                <a:gd name="connsiteY12" fmla="*/ 485775 h 592931"/>
                <a:gd name="connsiteX13" fmla="*/ 223141 w 596292"/>
                <a:gd name="connsiteY13" fmla="*/ 592931 h 592931"/>
                <a:gd name="connsiteX14" fmla="*/ 125510 w 596292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58872 w 602358"/>
                <a:gd name="connsiteY8" fmla="*/ 48101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11957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3406 h 590550"/>
                <a:gd name="connsiteX14" fmla="*/ 125510 w 602358"/>
                <a:gd name="connsiteY14" fmla="*/ 590550 h 59055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0760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5787 h 590550"/>
                <a:gd name="connsiteX14" fmla="*/ 125510 w 602358"/>
                <a:gd name="connsiteY14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2358" h="590550">
                  <a:moveTo>
                    <a:pt x="125510" y="590550"/>
                  </a:moveTo>
                  <a:cubicBezTo>
                    <a:pt x="124716" y="570706"/>
                    <a:pt x="123923" y="550863"/>
                    <a:pt x="123129" y="531019"/>
                  </a:cubicBezTo>
                  <a:cubicBezTo>
                    <a:pt x="42166" y="507206"/>
                    <a:pt x="-34034" y="338138"/>
                    <a:pt x="15972" y="173831"/>
                  </a:cubicBezTo>
                  <a:cubicBezTo>
                    <a:pt x="77090" y="44450"/>
                    <a:pt x="178691" y="3174"/>
                    <a:pt x="299341" y="0"/>
                  </a:cubicBezTo>
                  <a:cubicBezTo>
                    <a:pt x="439835" y="7937"/>
                    <a:pt x="499366" y="58737"/>
                    <a:pt x="549373" y="133349"/>
                  </a:cubicBezTo>
                  <a:cubicBezTo>
                    <a:pt x="688279" y="373856"/>
                    <a:pt x="516432" y="512365"/>
                    <a:pt x="461266" y="557212"/>
                  </a:cubicBezTo>
                  <a:lnTo>
                    <a:pt x="461266" y="588169"/>
                  </a:lnTo>
                  <a:lnTo>
                    <a:pt x="358872" y="588169"/>
                  </a:lnTo>
                  <a:lnTo>
                    <a:pt x="368397" y="500062"/>
                  </a:lnTo>
                  <a:cubicBezTo>
                    <a:pt x="440628" y="454818"/>
                    <a:pt x="486666" y="392906"/>
                    <a:pt x="492222" y="307181"/>
                  </a:cubicBezTo>
                  <a:cubicBezTo>
                    <a:pt x="483490" y="175419"/>
                    <a:pt x="384272" y="107949"/>
                    <a:pt x="304103" y="102393"/>
                  </a:cubicBezTo>
                  <a:cubicBezTo>
                    <a:pt x="172341" y="111125"/>
                    <a:pt x="116778" y="186531"/>
                    <a:pt x="108841" y="316706"/>
                  </a:cubicBezTo>
                  <a:cubicBezTo>
                    <a:pt x="113603" y="434975"/>
                    <a:pt x="175515" y="460375"/>
                    <a:pt x="215997" y="495300"/>
                  </a:cubicBezTo>
                  <a:lnTo>
                    <a:pt x="223141" y="585787"/>
                  </a:lnTo>
                  <a:lnTo>
                    <a:pt x="125510" y="59055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4567238" y="5510213"/>
              <a:ext cx="346491" cy="271461"/>
            </a:xfrm>
            <a:custGeom>
              <a:avLst/>
              <a:gdLst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52411"/>
                <a:gd name="connsiteX1" fmla="*/ 345281 w 345281"/>
                <a:gd name="connsiteY1" fmla="*/ 0 h 252411"/>
                <a:gd name="connsiteX2" fmla="*/ 321468 w 345281"/>
                <a:gd name="connsiteY2" fmla="*/ 107156 h 252411"/>
                <a:gd name="connsiteX3" fmla="*/ 335756 w 345281"/>
                <a:gd name="connsiteY3" fmla="*/ 204787 h 252411"/>
                <a:gd name="connsiteX4" fmla="*/ 164306 w 345281"/>
                <a:gd name="connsiteY4" fmla="*/ 252411 h 252411"/>
                <a:gd name="connsiteX5" fmla="*/ 11906 w 345281"/>
                <a:gd name="connsiteY5" fmla="*/ 200025 h 252411"/>
                <a:gd name="connsiteX6" fmla="*/ 38100 w 345281"/>
                <a:gd name="connsiteY6" fmla="*/ 95250 h 252411"/>
                <a:gd name="connsiteX7" fmla="*/ 0 w 345281"/>
                <a:gd name="connsiteY7" fmla="*/ 0 h 252411"/>
                <a:gd name="connsiteX0" fmla="*/ 0 w 345281"/>
                <a:gd name="connsiteY0" fmla="*/ 0 h 252595"/>
                <a:gd name="connsiteX1" fmla="*/ 345281 w 345281"/>
                <a:gd name="connsiteY1" fmla="*/ 0 h 252595"/>
                <a:gd name="connsiteX2" fmla="*/ 321468 w 345281"/>
                <a:gd name="connsiteY2" fmla="*/ 107156 h 252595"/>
                <a:gd name="connsiteX3" fmla="*/ 335756 w 345281"/>
                <a:gd name="connsiteY3" fmla="*/ 204787 h 252595"/>
                <a:gd name="connsiteX4" fmla="*/ 164306 w 345281"/>
                <a:gd name="connsiteY4" fmla="*/ 252411 h 252595"/>
                <a:gd name="connsiteX5" fmla="*/ 11906 w 345281"/>
                <a:gd name="connsiteY5" fmla="*/ 200025 h 252595"/>
                <a:gd name="connsiteX6" fmla="*/ 38100 w 345281"/>
                <a:gd name="connsiteY6" fmla="*/ 95250 h 252595"/>
                <a:gd name="connsiteX7" fmla="*/ 0 w 345281"/>
                <a:gd name="connsiteY7" fmla="*/ 0 h 252595"/>
                <a:gd name="connsiteX0" fmla="*/ 0 w 345281"/>
                <a:gd name="connsiteY0" fmla="*/ 0 h 271527"/>
                <a:gd name="connsiteX1" fmla="*/ 345281 w 345281"/>
                <a:gd name="connsiteY1" fmla="*/ 0 h 271527"/>
                <a:gd name="connsiteX2" fmla="*/ 321468 w 345281"/>
                <a:gd name="connsiteY2" fmla="*/ 107156 h 271527"/>
                <a:gd name="connsiteX3" fmla="*/ 335756 w 345281"/>
                <a:gd name="connsiteY3" fmla="*/ 204787 h 271527"/>
                <a:gd name="connsiteX4" fmla="*/ 171449 w 345281"/>
                <a:gd name="connsiteY4" fmla="*/ 271461 h 271527"/>
                <a:gd name="connsiteX5" fmla="*/ 11906 w 345281"/>
                <a:gd name="connsiteY5" fmla="*/ 200025 h 271527"/>
                <a:gd name="connsiteX6" fmla="*/ 38100 w 345281"/>
                <a:gd name="connsiteY6" fmla="*/ 95250 h 271527"/>
                <a:gd name="connsiteX7" fmla="*/ 0 w 345281"/>
                <a:gd name="connsiteY7" fmla="*/ 0 h 271527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6941"/>
                <a:gd name="connsiteY0" fmla="*/ 0 h 271461"/>
                <a:gd name="connsiteX1" fmla="*/ 345281 w 346941"/>
                <a:gd name="connsiteY1" fmla="*/ 0 h 271461"/>
                <a:gd name="connsiteX2" fmla="*/ 321468 w 346941"/>
                <a:gd name="connsiteY2" fmla="*/ 107156 h 271461"/>
                <a:gd name="connsiteX3" fmla="*/ 335756 w 346941"/>
                <a:gd name="connsiteY3" fmla="*/ 204787 h 271461"/>
                <a:gd name="connsiteX4" fmla="*/ 171449 w 346941"/>
                <a:gd name="connsiteY4" fmla="*/ 271461 h 271461"/>
                <a:gd name="connsiteX5" fmla="*/ 11906 w 346941"/>
                <a:gd name="connsiteY5" fmla="*/ 200025 h 271461"/>
                <a:gd name="connsiteX6" fmla="*/ 38100 w 346941"/>
                <a:gd name="connsiteY6" fmla="*/ 95250 h 271461"/>
                <a:gd name="connsiteX7" fmla="*/ 0 w 346941"/>
                <a:gd name="connsiteY7" fmla="*/ 0 h 271461"/>
                <a:gd name="connsiteX0" fmla="*/ 0 w 346491"/>
                <a:gd name="connsiteY0" fmla="*/ 0 h 271461"/>
                <a:gd name="connsiteX1" fmla="*/ 345281 w 346491"/>
                <a:gd name="connsiteY1" fmla="*/ 0 h 271461"/>
                <a:gd name="connsiteX2" fmla="*/ 314324 w 346491"/>
                <a:gd name="connsiteY2" fmla="*/ 100012 h 271461"/>
                <a:gd name="connsiteX3" fmla="*/ 335756 w 346491"/>
                <a:gd name="connsiteY3" fmla="*/ 204787 h 271461"/>
                <a:gd name="connsiteX4" fmla="*/ 171449 w 346491"/>
                <a:gd name="connsiteY4" fmla="*/ 271461 h 271461"/>
                <a:gd name="connsiteX5" fmla="*/ 11906 w 346491"/>
                <a:gd name="connsiteY5" fmla="*/ 200025 h 271461"/>
                <a:gd name="connsiteX6" fmla="*/ 38100 w 346491"/>
                <a:gd name="connsiteY6" fmla="*/ 95250 h 271461"/>
                <a:gd name="connsiteX7" fmla="*/ 0 w 346491"/>
                <a:gd name="connsiteY7" fmla="*/ 0 h 27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491" h="271461">
                  <a:moveTo>
                    <a:pt x="0" y="0"/>
                  </a:moveTo>
                  <a:lnTo>
                    <a:pt x="345281" y="0"/>
                  </a:lnTo>
                  <a:cubicBezTo>
                    <a:pt x="351630" y="45244"/>
                    <a:pt x="331787" y="71436"/>
                    <a:pt x="314324" y="100012"/>
                  </a:cubicBezTo>
                  <a:cubicBezTo>
                    <a:pt x="330993" y="125412"/>
                    <a:pt x="352425" y="167481"/>
                    <a:pt x="335756" y="204787"/>
                  </a:cubicBezTo>
                  <a:cubicBezTo>
                    <a:pt x="283369" y="236537"/>
                    <a:pt x="223837" y="263523"/>
                    <a:pt x="171449" y="271461"/>
                  </a:cubicBezTo>
                  <a:cubicBezTo>
                    <a:pt x="111124" y="265906"/>
                    <a:pt x="69850" y="246062"/>
                    <a:pt x="11906" y="200025"/>
                  </a:cubicBezTo>
                  <a:cubicBezTo>
                    <a:pt x="3968" y="160338"/>
                    <a:pt x="5556" y="130175"/>
                    <a:pt x="38100" y="95250"/>
                  </a:cubicBezTo>
                  <a:cubicBezTo>
                    <a:pt x="20638" y="70644"/>
                    <a:pt x="3175" y="60325"/>
                    <a:pt x="0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4698201" y="4767262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 rot="2620869">
              <a:off x="5017892" y="4912519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 rot="6417779">
              <a:off x="5094491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 rot="18979131" flipH="1">
              <a:off x="4378730" y="4919661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 rot="15182221" flipH="1">
              <a:off x="4311439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2297" name="Rectangle 56"/>
          <p:cNvSpPr>
            <a:spLocks noChangeArrowheads="1"/>
          </p:cNvSpPr>
          <p:nvPr/>
        </p:nvSpPr>
        <p:spPr bwMode="auto">
          <a:xfrm>
            <a:off x="3155950" y="1792288"/>
            <a:ext cx="28638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charset="0"/>
              </a:rPr>
              <a:t>Tóm tắt nội dung của bạn ngắn gọn.</a:t>
            </a:r>
            <a:endParaRPr lang="en-US" sz="1600"/>
          </a:p>
        </p:txBody>
      </p:sp>
      <p:sp>
        <p:nvSpPr>
          <p:cNvPr id="12298" name="Rectangle 57"/>
          <p:cNvSpPr>
            <a:spLocks noChangeArrowheads="1"/>
          </p:cNvSpPr>
          <p:nvPr/>
        </p:nvSpPr>
        <p:spPr bwMode="auto">
          <a:xfrm>
            <a:off x="3155950" y="3605213"/>
            <a:ext cx="286385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charset="0"/>
              </a:rPr>
              <a:t>Tóm tắt nội dung của bạn ngắn gọn.</a:t>
            </a:r>
            <a:endParaRPr lang="en-US" sz="1600"/>
          </a:p>
        </p:txBody>
      </p:sp>
      <p:sp>
        <p:nvSpPr>
          <p:cNvPr id="12299" name="Rectangle 58"/>
          <p:cNvSpPr>
            <a:spLocks noChangeArrowheads="1"/>
          </p:cNvSpPr>
          <p:nvPr/>
        </p:nvSpPr>
        <p:spPr bwMode="auto">
          <a:xfrm>
            <a:off x="3155950" y="5410200"/>
            <a:ext cx="28638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charset="0"/>
              </a:rPr>
              <a:t>Tóm tắt nội dung của bạn ngắn gọn.</a:t>
            </a:r>
            <a:endParaRPr lang="en-US" sz="1600"/>
          </a:p>
        </p:txBody>
      </p:sp>
      <p:sp>
        <p:nvSpPr>
          <p:cNvPr id="60" name="Rectangle 59"/>
          <p:cNvSpPr/>
          <p:nvPr/>
        </p:nvSpPr>
        <p:spPr>
          <a:xfrm rot="19126099">
            <a:off x="1635125" y="1555750"/>
            <a:ext cx="1828800" cy="338138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dung 01</a:t>
            </a:r>
          </a:p>
        </p:txBody>
      </p:sp>
      <p:sp>
        <p:nvSpPr>
          <p:cNvPr id="61" name="Rectangle 60"/>
          <p:cNvSpPr/>
          <p:nvPr/>
        </p:nvSpPr>
        <p:spPr>
          <a:xfrm rot="19126099">
            <a:off x="1635125" y="3363913"/>
            <a:ext cx="1828800" cy="33972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dung 02</a:t>
            </a:r>
          </a:p>
        </p:txBody>
      </p:sp>
      <p:sp>
        <p:nvSpPr>
          <p:cNvPr id="62" name="Rectangle 61"/>
          <p:cNvSpPr/>
          <p:nvPr/>
        </p:nvSpPr>
        <p:spPr>
          <a:xfrm rot="19126099">
            <a:off x="1635125" y="5157788"/>
            <a:ext cx="1828800" cy="33813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dung 03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>
            <a:spLocks noChangeArrowheads="1"/>
          </p:cNvSpPr>
          <p:nvPr/>
        </p:nvSpPr>
        <p:spPr bwMode="auto">
          <a:xfrm>
            <a:off x="1074597" y="304513"/>
            <a:ext cx="689163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 dirty="0" err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Chương</a:t>
            </a:r>
            <a:r>
              <a:rPr lang="en-US" sz="3200" b="1" dirty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 1 : </a:t>
            </a:r>
            <a:r>
              <a:rPr lang="en-US" sz="3200" b="1" dirty="0" err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Tổng</a:t>
            </a:r>
            <a:r>
              <a:rPr lang="en-US" sz="3200" b="1" dirty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 </a:t>
            </a:r>
            <a:r>
              <a:rPr lang="en-US" sz="3200" b="1" dirty="0" err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quan</a:t>
            </a:r>
            <a:r>
              <a:rPr lang="en-US" sz="3200" b="1" dirty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 </a:t>
            </a:r>
            <a:r>
              <a:rPr lang="en-US" sz="3200" b="1" dirty="0" err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chọn</a:t>
            </a:r>
            <a:r>
              <a:rPr lang="en-US" sz="3200" b="1" dirty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 </a:t>
            </a:r>
            <a:r>
              <a:rPr lang="en-US" sz="3200" b="1" dirty="0" err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đề</a:t>
            </a:r>
            <a:r>
              <a:rPr lang="en-US" sz="3200" b="1" dirty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 </a:t>
            </a:r>
            <a:r>
              <a:rPr lang="en-US" sz="3200" b="1" dirty="0" err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tài</a:t>
            </a:r>
            <a:endParaRPr lang="en-US" sz="3200" b="1" dirty="0">
              <a:solidFill>
                <a:srgbClr val="7F7F7F"/>
              </a:solidFill>
              <a:latin typeface="Arial" charset="0"/>
              <a:ea typeface="Verdana" pitchFamily="34" charset="0"/>
            </a:endParaRPr>
          </a:p>
        </p:txBody>
      </p:sp>
      <p:sp>
        <p:nvSpPr>
          <p:cNvPr id="4" name="Round Same Side Corner Rectangle 3"/>
          <p:cNvSpPr/>
          <p:nvPr/>
        </p:nvSpPr>
        <p:spPr>
          <a:xfrm rot="16200000">
            <a:off x="3461406" y="-290113"/>
            <a:ext cx="989013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accent3"/>
              </a:gs>
              <a:gs pos="99000">
                <a:schemeClr val="accent3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 flipH="1">
            <a:off x="6305130" y="1564085"/>
            <a:ext cx="989013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Round Same Side Corner Rectangle 26"/>
          <p:cNvSpPr/>
          <p:nvPr/>
        </p:nvSpPr>
        <p:spPr>
          <a:xfrm rot="16200000">
            <a:off x="3463464" y="1255712"/>
            <a:ext cx="989012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accent2"/>
              </a:gs>
              <a:gs pos="99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Round Same Side Corner Rectangle 27"/>
          <p:cNvSpPr/>
          <p:nvPr/>
        </p:nvSpPr>
        <p:spPr>
          <a:xfrm rot="5400000" flipH="1">
            <a:off x="6323781" y="3109910"/>
            <a:ext cx="937603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ound Same Side Corner Rectangle 28"/>
          <p:cNvSpPr/>
          <p:nvPr/>
        </p:nvSpPr>
        <p:spPr>
          <a:xfrm rot="16200000">
            <a:off x="3462759" y="2811697"/>
            <a:ext cx="987425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tx2"/>
              </a:gs>
              <a:gs pos="99000">
                <a:schemeClr val="tx2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ound Same Side Corner Rectangle 29"/>
          <p:cNvSpPr/>
          <p:nvPr/>
        </p:nvSpPr>
        <p:spPr>
          <a:xfrm rot="5400000" flipH="1">
            <a:off x="6304755" y="4665894"/>
            <a:ext cx="987425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51" name="Picture 345" descr="shadow_1_m"/>
          <p:cNvPicPr>
            <a:picLocks noChangeAspect="1" noChangeArrowheads="1"/>
          </p:cNvPicPr>
          <p:nvPr/>
        </p:nvPicPr>
        <p:blipFill>
          <a:blip r:embed="rId2"/>
          <a:srcRect r="61411"/>
          <a:stretch>
            <a:fillRect/>
          </a:stretch>
        </p:blipFill>
        <p:spPr bwMode="gray">
          <a:xfrm>
            <a:off x="6165850" y="185738"/>
            <a:ext cx="131763" cy="713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2" name="TextBox 8"/>
          <p:cNvSpPr txBox="1">
            <a:spLocks noChangeArrowheads="1"/>
          </p:cNvSpPr>
          <p:nvPr/>
        </p:nvSpPr>
        <p:spPr bwMode="auto">
          <a:xfrm>
            <a:off x="6482648" y="1667463"/>
            <a:ext cx="5601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10253" name="TextBox 33"/>
          <p:cNvSpPr txBox="1">
            <a:spLocks noChangeArrowheads="1"/>
          </p:cNvSpPr>
          <p:nvPr/>
        </p:nvSpPr>
        <p:spPr bwMode="auto">
          <a:xfrm>
            <a:off x="6490918" y="3199488"/>
            <a:ext cx="496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10254" name="TextBox 34"/>
          <p:cNvSpPr txBox="1">
            <a:spLocks noChangeArrowheads="1"/>
          </p:cNvSpPr>
          <p:nvPr/>
        </p:nvSpPr>
        <p:spPr bwMode="auto">
          <a:xfrm>
            <a:off x="6514260" y="4814325"/>
            <a:ext cx="496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10256" name="Rectangle 32"/>
          <p:cNvSpPr>
            <a:spLocks noChangeArrowheads="1"/>
          </p:cNvSpPr>
          <p:nvPr/>
        </p:nvSpPr>
        <p:spPr bwMode="auto">
          <a:xfrm>
            <a:off x="2103697" y="1836740"/>
            <a:ext cx="41084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Arial" charset="0"/>
              </a:rPr>
              <a:t>Giới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thiệu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Game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caro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hai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người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chơi</a:t>
            </a:r>
            <a:endParaRPr lang="en-US" dirty="0"/>
          </a:p>
        </p:txBody>
      </p:sp>
      <p:sp>
        <p:nvSpPr>
          <p:cNvPr id="10257" name="Rectangle 37"/>
          <p:cNvSpPr>
            <a:spLocks noChangeArrowheads="1"/>
          </p:cNvSpPr>
          <p:nvPr/>
        </p:nvSpPr>
        <p:spPr bwMode="auto">
          <a:xfrm>
            <a:off x="2115479" y="3384431"/>
            <a:ext cx="37798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Arial" charset="0"/>
              </a:rPr>
              <a:t>Lý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do,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mục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đích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chọn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đề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tài</a:t>
            </a:r>
            <a:endParaRPr lang="en-US" dirty="0"/>
          </a:p>
        </p:txBody>
      </p:sp>
      <p:sp>
        <p:nvSpPr>
          <p:cNvPr id="10258" name="Rectangle 38"/>
          <p:cNvSpPr>
            <a:spLocks noChangeArrowheads="1"/>
          </p:cNvSpPr>
          <p:nvPr/>
        </p:nvSpPr>
        <p:spPr bwMode="auto">
          <a:xfrm>
            <a:off x="2220118" y="4999269"/>
            <a:ext cx="37798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Arial" charset="0"/>
              </a:rPr>
              <a:t>Mục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tiêu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chọn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đề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tài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4" grpId="0" animBg="1"/>
      <p:bldP spid="7" grpId="0" animBg="1"/>
      <p:bldP spid="27" grpId="0" animBg="1"/>
      <p:bldP spid="28" grpId="0" animBg="1"/>
      <p:bldP spid="29" grpId="0" animBg="1"/>
      <p:bldP spid="30" grpId="0" animBg="1"/>
      <p:bldP spid="10252" grpId="0"/>
      <p:bldP spid="10253" grpId="0"/>
      <p:bldP spid="10254" grpId="0"/>
      <p:bldP spid="10256" grpId="0"/>
      <p:bldP spid="10257" grpId="0"/>
      <p:bldP spid="102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489756"/>
              </p:ext>
            </p:extLst>
          </p:nvPr>
        </p:nvGraphicFramePr>
        <p:xfrm>
          <a:off x="457200" y="1066800"/>
          <a:ext cx="58674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381000"/>
            <a:ext cx="632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1. </a:t>
            </a:r>
            <a:r>
              <a:rPr lang="en-US" sz="2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Giới</a:t>
            </a:r>
            <a:r>
              <a:rPr 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thiệu</a:t>
            </a:r>
            <a:r>
              <a:rPr 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Game </a:t>
            </a:r>
            <a:r>
              <a:rPr lang="en-US" sz="2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caro</a:t>
            </a:r>
            <a:r>
              <a:rPr 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hai</a:t>
            </a:r>
            <a:r>
              <a:rPr 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người</a:t>
            </a:r>
            <a:r>
              <a:rPr 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chơi</a:t>
            </a:r>
            <a:endParaRPr lang="en-US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81000"/>
            <a:ext cx="2343150" cy="23431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1299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28785315"/>
              </p:ext>
            </p:extLst>
          </p:nvPr>
        </p:nvGraphicFramePr>
        <p:xfrm>
          <a:off x="152400" y="990600"/>
          <a:ext cx="8458200" cy="561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192974" y="186134"/>
            <a:ext cx="60554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2.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Lý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 do,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mục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đích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chọn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đề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tài</a:t>
            </a:r>
            <a:endParaRPr lang="en-US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42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44491826"/>
              </p:ext>
            </p:extLst>
          </p:nvPr>
        </p:nvGraphicFramePr>
        <p:xfrm>
          <a:off x="-1219200" y="1066800"/>
          <a:ext cx="89154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2600" y="183085"/>
            <a:ext cx="3430067" cy="2057400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974" y="196532"/>
            <a:ext cx="49189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3.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Mục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tiêu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chọn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đề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tài</a:t>
            </a:r>
            <a:endParaRPr lang="en-US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 charset="0"/>
              <a:ea typeface="Verdana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9400" y="2971800"/>
            <a:ext cx="1747305" cy="3564039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110366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096574" y="1182546"/>
            <a:ext cx="2857500" cy="1423987"/>
          </a:xfrm>
          <a:custGeom>
            <a:avLst/>
            <a:gdLst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936750 w 2209800"/>
              <a:gd name="connsiteY4" fmla="*/ 38100 h 1104900"/>
              <a:gd name="connsiteX5" fmla="*/ 1409700 w 2209800"/>
              <a:gd name="connsiteY5" fmla="*/ 107950 h 1104900"/>
              <a:gd name="connsiteX6" fmla="*/ 685800 w 2209800"/>
              <a:gd name="connsiteY6" fmla="*/ 254000 h 1104900"/>
              <a:gd name="connsiteX7" fmla="*/ 0 w 2209800"/>
              <a:gd name="connsiteY7" fmla="*/ 704850 h 1104900"/>
              <a:gd name="connsiteX8" fmla="*/ 260350 w 2209800"/>
              <a:gd name="connsiteY8" fmla="*/ 1104900 h 1104900"/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409700 w 2209800"/>
              <a:gd name="connsiteY4" fmla="*/ 107950 h 1104900"/>
              <a:gd name="connsiteX5" fmla="*/ 685800 w 2209800"/>
              <a:gd name="connsiteY5" fmla="*/ 254000 h 1104900"/>
              <a:gd name="connsiteX6" fmla="*/ 0 w 2209800"/>
              <a:gd name="connsiteY6" fmla="*/ 704850 h 1104900"/>
              <a:gd name="connsiteX7" fmla="*/ 260350 w 2209800"/>
              <a:gd name="connsiteY7" fmla="*/ 1104900 h 1104900"/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426369 w 2209800"/>
              <a:gd name="connsiteY4" fmla="*/ 91281 h 1104900"/>
              <a:gd name="connsiteX5" fmla="*/ 685800 w 2209800"/>
              <a:gd name="connsiteY5" fmla="*/ 254000 h 1104900"/>
              <a:gd name="connsiteX6" fmla="*/ 0 w 2209800"/>
              <a:gd name="connsiteY6" fmla="*/ 704850 h 1104900"/>
              <a:gd name="connsiteX7" fmla="*/ 260350 w 2209800"/>
              <a:gd name="connsiteY7" fmla="*/ 1104900 h 1104900"/>
              <a:gd name="connsiteX0" fmla="*/ 260350 w 2209800"/>
              <a:gd name="connsiteY0" fmla="*/ 1149945 h 1149945"/>
              <a:gd name="connsiteX1" fmla="*/ 1797050 w 2209800"/>
              <a:gd name="connsiteY1" fmla="*/ 1149945 h 1149945"/>
              <a:gd name="connsiteX2" fmla="*/ 2209800 w 2209800"/>
              <a:gd name="connsiteY2" fmla="*/ 635595 h 1149945"/>
              <a:gd name="connsiteX3" fmla="*/ 2012950 w 2209800"/>
              <a:gd name="connsiteY3" fmla="*/ 45045 h 1149945"/>
              <a:gd name="connsiteX4" fmla="*/ 1426369 w 2209800"/>
              <a:gd name="connsiteY4" fmla="*/ 136326 h 1149945"/>
              <a:gd name="connsiteX5" fmla="*/ 685800 w 2209800"/>
              <a:gd name="connsiteY5" fmla="*/ 299045 h 1149945"/>
              <a:gd name="connsiteX6" fmla="*/ 0 w 2209800"/>
              <a:gd name="connsiteY6" fmla="*/ 749895 h 1149945"/>
              <a:gd name="connsiteX7" fmla="*/ 260350 w 2209800"/>
              <a:gd name="connsiteY7" fmla="*/ 1149945 h 1149945"/>
              <a:gd name="connsiteX0" fmla="*/ 260350 w 2209800"/>
              <a:gd name="connsiteY0" fmla="*/ 1151694 h 1151694"/>
              <a:gd name="connsiteX1" fmla="*/ 1797050 w 2209800"/>
              <a:gd name="connsiteY1" fmla="*/ 1151694 h 1151694"/>
              <a:gd name="connsiteX2" fmla="*/ 2209800 w 2209800"/>
              <a:gd name="connsiteY2" fmla="*/ 637344 h 1151694"/>
              <a:gd name="connsiteX3" fmla="*/ 2022475 w 2209800"/>
              <a:gd name="connsiteY3" fmla="*/ 42032 h 1151694"/>
              <a:gd name="connsiteX4" fmla="*/ 1426369 w 2209800"/>
              <a:gd name="connsiteY4" fmla="*/ 138075 h 1151694"/>
              <a:gd name="connsiteX5" fmla="*/ 685800 w 2209800"/>
              <a:gd name="connsiteY5" fmla="*/ 300794 h 1151694"/>
              <a:gd name="connsiteX6" fmla="*/ 0 w 2209800"/>
              <a:gd name="connsiteY6" fmla="*/ 751644 h 1151694"/>
              <a:gd name="connsiteX7" fmla="*/ 260350 w 2209800"/>
              <a:gd name="connsiteY7" fmla="*/ 1151694 h 1151694"/>
              <a:gd name="connsiteX0" fmla="*/ 260350 w 2209800"/>
              <a:gd name="connsiteY0" fmla="*/ 1205145 h 1205145"/>
              <a:gd name="connsiteX1" fmla="*/ 1797050 w 2209800"/>
              <a:gd name="connsiteY1" fmla="*/ 1205145 h 1205145"/>
              <a:gd name="connsiteX2" fmla="*/ 2209800 w 2209800"/>
              <a:gd name="connsiteY2" fmla="*/ 690795 h 1205145"/>
              <a:gd name="connsiteX3" fmla="*/ 2022475 w 2209800"/>
              <a:gd name="connsiteY3" fmla="*/ 95483 h 1205145"/>
              <a:gd name="connsiteX4" fmla="*/ 1426369 w 2209800"/>
              <a:gd name="connsiteY4" fmla="*/ 191526 h 1205145"/>
              <a:gd name="connsiteX5" fmla="*/ 685800 w 2209800"/>
              <a:gd name="connsiteY5" fmla="*/ 354245 h 1205145"/>
              <a:gd name="connsiteX6" fmla="*/ 0 w 2209800"/>
              <a:gd name="connsiteY6" fmla="*/ 805095 h 1205145"/>
              <a:gd name="connsiteX7" fmla="*/ 260350 w 2209800"/>
              <a:gd name="connsiteY7" fmla="*/ 1205145 h 1205145"/>
              <a:gd name="connsiteX0" fmla="*/ 260350 w 2209800"/>
              <a:gd name="connsiteY0" fmla="*/ 1205145 h 1205145"/>
              <a:gd name="connsiteX1" fmla="*/ 1797050 w 2209800"/>
              <a:gd name="connsiteY1" fmla="*/ 1205145 h 1205145"/>
              <a:gd name="connsiteX2" fmla="*/ 2209800 w 2209800"/>
              <a:gd name="connsiteY2" fmla="*/ 690795 h 1205145"/>
              <a:gd name="connsiteX3" fmla="*/ 2022475 w 2209800"/>
              <a:gd name="connsiteY3" fmla="*/ 95483 h 1205145"/>
              <a:gd name="connsiteX4" fmla="*/ 1426369 w 2209800"/>
              <a:gd name="connsiteY4" fmla="*/ 191526 h 1205145"/>
              <a:gd name="connsiteX5" fmla="*/ 685800 w 2209800"/>
              <a:gd name="connsiteY5" fmla="*/ 354245 h 1205145"/>
              <a:gd name="connsiteX6" fmla="*/ 0 w 2209800"/>
              <a:gd name="connsiteY6" fmla="*/ 805095 h 1205145"/>
              <a:gd name="connsiteX7" fmla="*/ 260350 w 2209800"/>
              <a:gd name="connsiteY7" fmla="*/ 1205145 h 1205145"/>
              <a:gd name="connsiteX0" fmla="*/ 260350 w 2216944"/>
              <a:gd name="connsiteY0" fmla="*/ 1205145 h 1205145"/>
              <a:gd name="connsiteX1" fmla="*/ 1797050 w 2216944"/>
              <a:gd name="connsiteY1" fmla="*/ 1205145 h 1205145"/>
              <a:gd name="connsiteX2" fmla="*/ 2216944 w 2216944"/>
              <a:gd name="connsiteY2" fmla="*/ 705083 h 1205145"/>
              <a:gd name="connsiteX3" fmla="*/ 2022475 w 2216944"/>
              <a:gd name="connsiteY3" fmla="*/ 95483 h 1205145"/>
              <a:gd name="connsiteX4" fmla="*/ 1426369 w 2216944"/>
              <a:gd name="connsiteY4" fmla="*/ 191526 h 1205145"/>
              <a:gd name="connsiteX5" fmla="*/ 685800 w 2216944"/>
              <a:gd name="connsiteY5" fmla="*/ 354245 h 1205145"/>
              <a:gd name="connsiteX6" fmla="*/ 0 w 2216944"/>
              <a:gd name="connsiteY6" fmla="*/ 805095 h 1205145"/>
              <a:gd name="connsiteX7" fmla="*/ 260350 w 2216944"/>
              <a:gd name="connsiteY7" fmla="*/ 1205145 h 1205145"/>
              <a:gd name="connsiteX0" fmla="*/ 260350 w 2227794"/>
              <a:gd name="connsiteY0" fmla="*/ 1205145 h 1205145"/>
              <a:gd name="connsiteX1" fmla="*/ 1797050 w 2227794"/>
              <a:gd name="connsiteY1" fmla="*/ 1205145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60350 w 2227794"/>
              <a:gd name="connsiteY0" fmla="*/ 1205145 h 1205145"/>
              <a:gd name="connsiteX1" fmla="*/ 1797050 w 2227794"/>
              <a:gd name="connsiteY1" fmla="*/ 1205145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60350 w 2227794"/>
              <a:gd name="connsiteY0" fmla="*/ 1205145 h 1205145"/>
              <a:gd name="connsiteX1" fmla="*/ 1799431 w 2227794"/>
              <a:gd name="connsiteY1" fmla="*/ 1164664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60350 w 2227794"/>
              <a:gd name="connsiteY0" fmla="*/ 1205145 h 1205145"/>
              <a:gd name="connsiteX1" fmla="*/ 1799431 w 2227794"/>
              <a:gd name="connsiteY1" fmla="*/ 1164664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88925 w 2227794"/>
              <a:gd name="connsiteY0" fmla="*/ 1157520 h 1164664"/>
              <a:gd name="connsiteX1" fmla="*/ 1799431 w 2227794"/>
              <a:gd name="connsiteY1" fmla="*/ 1164664 h 1164664"/>
              <a:gd name="connsiteX2" fmla="*/ 2216944 w 2227794"/>
              <a:gd name="connsiteY2" fmla="*/ 705083 h 1164664"/>
              <a:gd name="connsiteX3" fmla="*/ 2022475 w 2227794"/>
              <a:gd name="connsiteY3" fmla="*/ 95483 h 1164664"/>
              <a:gd name="connsiteX4" fmla="*/ 1426369 w 2227794"/>
              <a:gd name="connsiteY4" fmla="*/ 191526 h 1164664"/>
              <a:gd name="connsiteX5" fmla="*/ 685800 w 2227794"/>
              <a:gd name="connsiteY5" fmla="*/ 354245 h 1164664"/>
              <a:gd name="connsiteX6" fmla="*/ 0 w 2227794"/>
              <a:gd name="connsiteY6" fmla="*/ 805095 h 1164664"/>
              <a:gd name="connsiteX7" fmla="*/ 288925 w 2227794"/>
              <a:gd name="connsiteY7" fmla="*/ 1157520 h 1164664"/>
              <a:gd name="connsiteX0" fmla="*/ 288925 w 2227794"/>
              <a:gd name="connsiteY0" fmla="*/ 1157520 h 1164664"/>
              <a:gd name="connsiteX1" fmla="*/ 1799431 w 2227794"/>
              <a:gd name="connsiteY1" fmla="*/ 1164664 h 1164664"/>
              <a:gd name="connsiteX2" fmla="*/ 2216944 w 2227794"/>
              <a:gd name="connsiteY2" fmla="*/ 705083 h 1164664"/>
              <a:gd name="connsiteX3" fmla="*/ 2022475 w 2227794"/>
              <a:gd name="connsiteY3" fmla="*/ 95483 h 1164664"/>
              <a:gd name="connsiteX4" fmla="*/ 1426369 w 2227794"/>
              <a:gd name="connsiteY4" fmla="*/ 191526 h 1164664"/>
              <a:gd name="connsiteX5" fmla="*/ 685800 w 2227794"/>
              <a:gd name="connsiteY5" fmla="*/ 354245 h 1164664"/>
              <a:gd name="connsiteX6" fmla="*/ 0 w 2227794"/>
              <a:gd name="connsiteY6" fmla="*/ 805095 h 1164664"/>
              <a:gd name="connsiteX7" fmla="*/ 288925 w 2227794"/>
              <a:gd name="connsiteY7" fmla="*/ 1157520 h 1164664"/>
              <a:gd name="connsiteX0" fmla="*/ 390126 w 2328995"/>
              <a:gd name="connsiteY0" fmla="*/ 1157520 h 1164664"/>
              <a:gd name="connsiteX1" fmla="*/ 1900632 w 2328995"/>
              <a:gd name="connsiteY1" fmla="*/ 1164664 h 1164664"/>
              <a:gd name="connsiteX2" fmla="*/ 2318145 w 2328995"/>
              <a:gd name="connsiteY2" fmla="*/ 705083 h 1164664"/>
              <a:gd name="connsiteX3" fmla="*/ 2123676 w 2328995"/>
              <a:gd name="connsiteY3" fmla="*/ 95483 h 1164664"/>
              <a:gd name="connsiteX4" fmla="*/ 1527570 w 2328995"/>
              <a:gd name="connsiteY4" fmla="*/ 191526 h 1164664"/>
              <a:gd name="connsiteX5" fmla="*/ 787001 w 2328995"/>
              <a:gd name="connsiteY5" fmla="*/ 354245 h 1164664"/>
              <a:gd name="connsiteX6" fmla="*/ 101201 w 2328995"/>
              <a:gd name="connsiteY6" fmla="*/ 805095 h 1164664"/>
              <a:gd name="connsiteX7" fmla="*/ 390126 w 2328995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8397" h="1164664">
                <a:moveTo>
                  <a:pt x="399528" y="1157520"/>
                </a:moveTo>
                <a:lnTo>
                  <a:pt x="1910034" y="1164664"/>
                </a:lnTo>
                <a:cubicBezTo>
                  <a:pt x="2016661" y="1128946"/>
                  <a:pt x="2266163" y="1043220"/>
                  <a:pt x="2327547" y="705083"/>
                </a:cubicBezTo>
                <a:cubicBezTo>
                  <a:pt x="2336542" y="575703"/>
                  <a:pt x="2390783" y="351070"/>
                  <a:pt x="2133078" y="95483"/>
                </a:cubicBezTo>
                <a:cubicBezTo>
                  <a:pt x="2004226" y="-24109"/>
                  <a:pt x="1708686" y="-69882"/>
                  <a:pt x="1536972" y="191526"/>
                </a:cubicBezTo>
                <a:cubicBezTo>
                  <a:pt x="1252016" y="79078"/>
                  <a:pt x="983728" y="114267"/>
                  <a:pt x="796403" y="354245"/>
                </a:cubicBezTo>
                <a:cubicBezTo>
                  <a:pt x="439215" y="199728"/>
                  <a:pt x="53453" y="485743"/>
                  <a:pt x="110603" y="805095"/>
                </a:cubicBezTo>
                <a:cubicBezTo>
                  <a:pt x="-116939" y="979720"/>
                  <a:pt x="19851" y="1149582"/>
                  <a:pt x="399528" y="1157520"/>
                </a:cubicBezTo>
                <a:close/>
              </a:path>
            </a:pathLst>
          </a:custGeom>
          <a:solidFill>
            <a:schemeClr val="accent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4007278" y="2496762"/>
            <a:ext cx="3586162" cy="1614487"/>
          </a:xfrm>
          <a:custGeom>
            <a:avLst/>
            <a:gdLst>
              <a:gd name="connsiteX0" fmla="*/ 123825 w 2679700"/>
              <a:gd name="connsiteY0" fmla="*/ 1006475 h 1006475"/>
              <a:gd name="connsiteX1" fmla="*/ 2200275 w 2679700"/>
              <a:gd name="connsiteY1" fmla="*/ 1006475 h 1006475"/>
              <a:gd name="connsiteX2" fmla="*/ 2679700 w 2679700"/>
              <a:gd name="connsiteY2" fmla="*/ 806450 h 1006475"/>
              <a:gd name="connsiteX3" fmla="*/ 2501900 w 2679700"/>
              <a:gd name="connsiteY3" fmla="*/ 396875 h 1006475"/>
              <a:gd name="connsiteX4" fmla="*/ 1666875 w 2679700"/>
              <a:gd name="connsiteY4" fmla="*/ 0 h 1006475"/>
              <a:gd name="connsiteX5" fmla="*/ 600075 w 2679700"/>
              <a:gd name="connsiteY5" fmla="*/ 25400 h 1006475"/>
              <a:gd name="connsiteX6" fmla="*/ 0 w 2679700"/>
              <a:gd name="connsiteY6" fmla="*/ 615950 h 1006475"/>
              <a:gd name="connsiteX7" fmla="*/ 123825 w 2679700"/>
              <a:gd name="connsiteY7" fmla="*/ 1006475 h 1006475"/>
              <a:gd name="connsiteX0" fmla="*/ 123825 w 2679700"/>
              <a:gd name="connsiteY0" fmla="*/ 1006475 h 1006475"/>
              <a:gd name="connsiteX1" fmla="*/ 2200275 w 2679700"/>
              <a:gd name="connsiteY1" fmla="*/ 1006475 h 1006475"/>
              <a:gd name="connsiteX2" fmla="*/ 2679700 w 2679700"/>
              <a:gd name="connsiteY2" fmla="*/ 806450 h 1006475"/>
              <a:gd name="connsiteX3" fmla="*/ 2501900 w 2679700"/>
              <a:gd name="connsiteY3" fmla="*/ 396875 h 1006475"/>
              <a:gd name="connsiteX4" fmla="*/ 1666875 w 2679700"/>
              <a:gd name="connsiteY4" fmla="*/ 0 h 1006475"/>
              <a:gd name="connsiteX5" fmla="*/ 600075 w 2679700"/>
              <a:gd name="connsiteY5" fmla="*/ 25400 h 1006475"/>
              <a:gd name="connsiteX6" fmla="*/ 0 w 2679700"/>
              <a:gd name="connsiteY6" fmla="*/ 615950 h 1006475"/>
              <a:gd name="connsiteX7" fmla="*/ 123825 w 2679700"/>
              <a:gd name="connsiteY7" fmla="*/ 1006475 h 1006475"/>
              <a:gd name="connsiteX0" fmla="*/ 123825 w 2679700"/>
              <a:gd name="connsiteY0" fmla="*/ 1006475 h 1006475"/>
              <a:gd name="connsiteX1" fmla="*/ 2200275 w 2679700"/>
              <a:gd name="connsiteY1" fmla="*/ 1006475 h 1006475"/>
              <a:gd name="connsiteX2" fmla="*/ 2679700 w 2679700"/>
              <a:gd name="connsiteY2" fmla="*/ 806450 h 1006475"/>
              <a:gd name="connsiteX3" fmla="*/ 2501900 w 2679700"/>
              <a:gd name="connsiteY3" fmla="*/ 396875 h 1006475"/>
              <a:gd name="connsiteX4" fmla="*/ 1666875 w 2679700"/>
              <a:gd name="connsiteY4" fmla="*/ 0 h 1006475"/>
              <a:gd name="connsiteX5" fmla="*/ 600075 w 2679700"/>
              <a:gd name="connsiteY5" fmla="*/ 25400 h 1006475"/>
              <a:gd name="connsiteX6" fmla="*/ 0 w 2679700"/>
              <a:gd name="connsiteY6" fmla="*/ 615950 h 1006475"/>
              <a:gd name="connsiteX7" fmla="*/ 123825 w 2679700"/>
              <a:gd name="connsiteY7" fmla="*/ 1006475 h 1006475"/>
              <a:gd name="connsiteX0" fmla="*/ 123825 w 2704185"/>
              <a:gd name="connsiteY0" fmla="*/ 1006475 h 1006475"/>
              <a:gd name="connsiteX1" fmla="*/ 2200275 w 2704185"/>
              <a:gd name="connsiteY1" fmla="*/ 1006475 h 1006475"/>
              <a:gd name="connsiteX2" fmla="*/ 2679700 w 2704185"/>
              <a:gd name="connsiteY2" fmla="*/ 806450 h 1006475"/>
              <a:gd name="connsiteX3" fmla="*/ 2501900 w 2704185"/>
              <a:gd name="connsiteY3" fmla="*/ 396875 h 1006475"/>
              <a:gd name="connsiteX4" fmla="*/ 1666875 w 2704185"/>
              <a:gd name="connsiteY4" fmla="*/ 0 h 1006475"/>
              <a:gd name="connsiteX5" fmla="*/ 600075 w 2704185"/>
              <a:gd name="connsiteY5" fmla="*/ 25400 h 1006475"/>
              <a:gd name="connsiteX6" fmla="*/ 0 w 2704185"/>
              <a:gd name="connsiteY6" fmla="*/ 615950 h 1006475"/>
              <a:gd name="connsiteX7" fmla="*/ 123825 w 2704185"/>
              <a:gd name="connsiteY7" fmla="*/ 1006475 h 1006475"/>
              <a:gd name="connsiteX0" fmla="*/ 123825 w 2710992"/>
              <a:gd name="connsiteY0" fmla="*/ 1006475 h 1006475"/>
              <a:gd name="connsiteX1" fmla="*/ 2200275 w 2710992"/>
              <a:gd name="connsiteY1" fmla="*/ 1006475 h 1006475"/>
              <a:gd name="connsiteX2" fmla="*/ 2679700 w 2710992"/>
              <a:gd name="connsiteY2" fmla="*/ 806450 h 1006475"/>
              <a:gd name="connsiteX3" fmla="*/ 2501900 w 2710992"/>
              <a:gd name="connsiteY3" fmla="*/ 396875 h 1006475"/>
              <a:gd name="connsiteX4" fmla="*/ 1666875 w 2710992"/>
              <a:gd name="connsiteY4" fmla="*/ 0 h 1006475"/>
              <a:gd name="connsiteX5" fmla="*/ 600075 w 2710992"/>
              <a:gd name="connsiteY5" fmla="*/ 25400 h 1006475"/>
              <a:gd name="connsiteX6" fmla="*/ 0 w 2710992"/>
              <a:gd name="connsiteY6" fmla="*/ 615950 h 1006475"/>
              <a:gd name="connsiteX7" fmla="*/ 123825 w 2710992"/>
              <a:gd name="connsiteY7" fmla="*/ 1006475 h 1006475"/>
              <a:gd name="connsiteX0" fmla="*/ 123825 w 2710992"/>
              <a:gd name="connsiteY0" fmla="*/ 1006475 h 1006475"/>
              <a:gd name="connsiteX1" fmla="*/ 2200275 w 2710992"/>
              <a:gd name="connsiteY1" fmla="*/ 1006475 h 1006475"/>
              <a:gd name="connsiteX2" fmla="*/ 2679700 w 2710992"/>
              <a:gd name="connsiteY2" fmla="*/ 806450 h 1006475"/>
              <a:gd name="connsiteX3" fmla="*/ 2501900 w 2710992"/>
              <a:gd name="connsiteY3" fmla="*/ 396875 h 1006475"/>
              <a:gd name="connsiteX4" fmla="*/ 1666875 w 2710992"/>
              <a:gd name="connsiteY4" fmla="*/ 0 h 1006475"/>
              <a:gd name="connsiteX5" fmla="*/ 600075 w 2710992"/>
              <a:gd name="connsiteY5" fmla="*/ 25400 h 1006475"/>
              <a:gd name="connsiteX6" fmla="*/ 0 w 2710992"/>
              <a:gd name="connsiteY6" fmla="*/ 615950 h 1006475"/>
              <a:gd name="connsiteX7" fmla="*/ 123825 w 2710992"/>
              <a:gd name="connsiteY7" fmla="*/ 1006475 h 1006475"/>
              <a:gd name="connsiteX0" fmla="*/ 123825 w 2710992"/>
              <a:gd name="connsiteY0" fmla="*/ 1101363 h 1101363"/>
              <a:gd name="connsiteX1" fmla="*/ 2200275 w 2710992"/>
              <a:gd name="connsiteY1" fmla="*/ 1101363 h 1101363"/>
              <a:gd name="connsiteX2" fmla="*/ 2679700 w 2710992"/>
              <a:gd name="connsiteY2" fmla="*/ 901338 h 1101363"/>
              <a:gd name="connsiteX3" fmla="*/ 2501900 w 2710992"/>
              <a:gd name="connsiteY3" fmla="*/ 491763 h 1101363"/>
              <a:gd name="connsiteX4" fmla="*/ 1666875 w 2710992"/>
              <a:gd name="connsiteY4" fmla="*/ 94888 h 1101363"/>
              <a:gd name="connsiteX5" fmla="*/ 600075 w 2710992"/>
              <a:gd name="connsiteY5" fmla="*/ 120288 h 1101363"/>
              <a:gd name="connsiteX6" fmla="*/ 0 w 2710992"/>
              <a:gd name="connsiteY6" fmla="*/ 710838 h 1101363"/>
              <a:gd name="connsiteX7" fmla="*/ 123825 w 2710992"/>
              <a:gd name="connsiteY7" fmla="*/ 1101363 h 1101363"/>
              <a:gd name="connsiteX0" fmla="*/ 123825 w 2710992"/>
              <a:gd name="connsiteY0" fmla="*/ 1173121 h 1173121"/>
              <a:gd name="connsiteX1" fmla="*/ 2200275 w 2710992"/>
              <a:gd name="connsiteY1" fmla="*/ 1173121 h 1173121"/>
              <a:gd name="connsiteX2" fmla="*/ 2679700 w 2710992"/>
              <a:gd name="connsiteY2" fmla="*/ 973096 h 1173121"/>
              <a:gd name="connsiteX3" fmla="*/ 2501900 w 2710992"/>
              <a:gd name="connsiteY3" fmla="*/ 563521 h 1173121"/>
              <a:gd name="connsiteX4" fmla="*/ 1666875 w 2710992"/>
              <a:gd name="connsiteY4" fmla="*/ 166646 h 1173121"/>
              <a:gd name="connsiteX5" fmla="*/ 600075 w 2710992"/>
              <a:gd name="connsiteY5" fmla="*/ 192046 h 1173121"/>
              <a:gd name="connsiteX6" fmla="*/ 0 w 2710992"/>
              <a:gd name="connsiteY6" fmla="*/ 782596 h 1173121"/>
              <a:gd name="connsiteX7" fmla="*/ 123825 w 2710992"/>
              <a:gd name="connsiteY7" fmla="*/ 1173121 h 1173121"/>
              <a:gd name="connsiteX0" fmla="*/ 123825 w 2710992"/>
              <a:gd name="connsiteY0" fmla="*/ 1285704 h 1285704"/>
              <a:gd name="connsiteX1" fmla="*/ 2200275 w 2710992"/>
              <a:gd name="connsiteY1" fmla="*/ 1285704 h 1285704"/>
              <a:gd name="connsiteX2" fmla="*/ 2679700 w 2710992"/>
              <a:gd name="connsiteY2" fmla="*/ 1085679 h 1285704"/>
              <a:gd name="connsiteX3" fmla="*/ 2501900 w 2710992"/>
              <a:gd name="connsiteY3" fmla="*/ 676104 h 1285704"/>
              <a:gd name="connsiteX4" fmla="*/ 1666875 w 2710992"/>
              <a:gd name="connsiteY4" fmla="*/ 279229 h 1285704"/>
              <a:gd name="connsiteX5" fmla="*/ 600075 w 2710992"/>
              <a:gd name="connsiteY5" fmla="*/ 304629 h 1285704"/>
              <a:gd name="connsiteX6" fmla="*/ 0 w 2710992"/>
              <a:gd name="connsiteY6" fmla="*/ 895179 h 1285704"/>
              <a:gd name="connsiteX7" fmla="*/ 123825 w 2710992"/>
              <a:gd name="connsiteY7" fmla="*/ 1285704 h 1285704"/>
              <a:gd name="connsiteX0" fmla="*/ 123825 w 2710992"/>
              <a:gd name="connsiteY0" fmla="*/ 1285704 h 1285704"/>
              <a:gd name="connsiteX1" fmla="*/ 2200275 w 2710992"/>
              <a:gd name="connsiteY1" fmla="*/ 1285704 h 1285704"/>
              <a:gd name="connsiteX2" fmla="*/ 2679700 w 2710992"/>
              <a:gd name="connsiteY2" fmla="*/ 1085679 h 1285704"/>
              <a:gd name="connsiteX3" fmla="*/ 2501900 w 2710992"/>
              <a:gd name="connsiteY3" fmla="*/ 676104 h 1285704"/>
              <a:gd name="connsiteX4" fmla="*/ 1666875 w 2710992"/>
              <a:gd name="connsiteY4" fmla="*/ 279229 h 1285704"/>
              <a:gd name="connsiteX5" fmla="*/ 600075 w 2710992"/>
              <a:gd name="connsiteY5" fmla="*/ 304629 h 1285704"/>
              <a:gd name="connsiteX6" fmla="*/ 0 w 2710992"/>
              <a:gd name="connsiteY6" fmla="*/ 895179 h 1285704"/>
              <a:gd name="connsiteX7" fmla="*/ 123825 w 2710992"/>
              <a:gd name="connsiteY7" fmla="*/ 1285704 h 1285704"/>
              <a:gd name="connsiteX0" fmla="*/ 216585 w 2803752"/>
              <a:gd name="connsiteY0" fmla="*/ 1285704 h 1285704"/>
              <a:gd name="connsiteX1" fmla="*/ 2293035 w 2803752"/>
              <a:gd name="connsiteY1" fmla="*/ 1285704 h 1285704"/>
              <a:gd name="connsiteX2" fmla="*/ 2772460 w 2803752"/>
              <a:gd name="connsiteY2" fmla="*/ 1085679 h 1285704"/>
              <a:gd name="connsiteX3" fmla="*/ 2594660 w 2803752"/>
              <a:gd name="connsiteY3" fmla="*/ 676104 h 1285704"/>
              <a:gd name="connsiteX4" fmla="*/ 1759635 w 2803752"/>
              <a:gd name="connsiteY4" fmla="*/ 279229 h 1285704"/>
              <a:gd name="connsiteX5" fmla="*/ 692835 w 2803752"/>
              <a:gd name="connsiteY5" fmla="*/ 304629 h 1285704"/>
              <a:gd name="connsiteX6" fmla="*/ 92760 w 2803752"/>
              <a:gd name="connsiteY6" fmla="*/ 895179 h 1285704"/>
              <a:gd name="connsiteX7" fmla="*/ 216585 w 2803752"/>
              <a:gd name="connsiteY7" fmla="*/ 1285704 h 1285704"/>
              <a:gd name="connsiteX0" fmla="*/ 319131 w 2906298"/>
              <a:gd name="connsiteY0" fmla="*/ 1285704 h 1285704"/>
              <a:gd name="connsiteX1" fmla="*/ 2395581 w 2906298"/>
              <a:gd name="connsiteY1" fmla="*/ 1285704 h 1285704"/>
              <a:gd name="connsiteX2" fmla="*/ 2875006 w 2906298"/>
              <a:gd name="connsiteY2" fmla="*/ 1085679 h 1285704"/>
              <a:gd name="connsiteX3" fmla="*/ 2697206 w 2906298"/>
              <a:gd name="connsiteY3" fmla="*/ 676104 h 1285704"/>
              <a:gd name="connsiteX4" fmla="*/ 1862181 w 2906298"/>
              <a:gd name="connsiteY4" fmla="*/ 279229 h 1285704"/>
              <a:gd name="connsiteX5" fmla="*/ 795381 w 2906298"/>
              <a:gd name="connsiteY5" fmla="*/ 304629 h 1285704"/>
              <a:gd name="connsiteX6" fmla="*/ 195306 w 2906298"/>
              <a:gd name="connsiteY6" fmla="*/ 895179 h 1285704"/>
              <a:gd name="connsiteX7" fmla="*/ 319131 w 2906298"/>
              <a:gd name="connsiteY7" fmla="*/ 1285704 h 1285704"/>
              <a:gd name="connsiteX0" fmla="*/ 420994 w 3008161"/>
              <a:gd name="connsiteY0" fmla="*/ 1285704 h 1285704"/>
              <a:gd name="connsiteX1" fmla="*/ 2497444 w 3008161"/>
              <a:gd name="connsiteY1" fmla="*/ 1285704 h 1285704"/>
              <a:gd name="connsiteX2" fmla="*/ 2976869 w 3008161"/>
              <a:gd name="connsiteY2" fmla="*/ 1085679 h 1285704"/>
              <a:gd name="connsiteX3" fmla="*/ 2799069 w 3008161"/>
              <a:gd name="connsiteY3" fmla="*/ 676104 h 1285704"/>
              <a:gd name="connsiteX4" fmla="*/ 1964044 w 3008161"/>
              <a:gd name="connsiteY4" fmla="*/ 279229 h 1285704"/>
              <a:gd name="connsiteX5" fmla="*/ 897244 w 3008161"/>
              <a:gd name="connsiteY5" fmla="*/ 304629 h 1285704"/>
              <a:gd name="connsiteX6" fmla="*/ 297169 w 3008161"/>
              <a:gd name="connsiteY6" fmla="*/ 895179 h 1285704"/>
              <a:gd name="connsiteX7" fmla="*/ 420994 w 3008161"/>
              <a:gd name="connsiteY7" fmla="*/ 1285704 h 128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08161" h="1285704">
                <a:moveTo>
                  <a:pt x="420994" y="1285704"/>
                </a:moveTo>
                <a:lnTo>
                  <a:pt x="2497444" y="1285704"/>
                </a:lnTo>
                <a:cubicBezTo>
                  <a:pt x="2800127" y="1269829"/>
                  <a:pt x="2934536" y="1209504"/>
                  <a:pt x="2976869" y="1085679"/>
                </a:cubicBezTo>
                <a:cubicBezTo>
                  <a:pt x="3073177" y="872954"/>
                  <a:pt x="2928186" y="730079"/>
                  <a:pt x="2799069" y="676104"/>
                </a:cubicBezTo>
                <a:cubicBezTo>
                  <a:pt x="2787427" y="258062"/>
                  <a:pt x="2299536" y="49571"/>
                  <a:pt x="1964044" y="279229"/>
                </a:cubicBezTo>
                <a:cubicBezTo>
                  <a:pt x="1792594" y="-106004"/>
                  <a:pt x="1087744" y="-88013"/>
                  <a:pt x="897244" y="304629"/>
                </a:cubicBezTo>
                <a:cubicBezTo>
                  <a:pt x="468619" y="101429"/>
                  <a:pt x="1894" y="488779"/>
                  <a:pt x="297169" y="895179"/>
                </a:cubicBezTo>
                <a:cubicBezTo>
                  <a:pt x="-188606" y="965029"/>
                  <a:pt x="-29856" y="1266654"/>
                  <a:pt x="420994" y="1285704"/>
                </a:cubicBezTo>
                <a:close/>
              </a:path>
            </a:pathLst>
          </a:custGeom>
          <a:solidFill>
            <a:schemeClr val="accent3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0675" y="3660105"/>
            <a:ext cx="3511887" cy="1716586"/>
          </a:xfrm>
          <a:custGeom>
            <a:avLst/>
            <a:gdLst>
              <a:gd name="connsiteX0" fmla="*/ 257175 w 2320925"/>
              <a:gd name="connsiteY0" fmla="*/ 1203325 h 1203325"/>
              <a:gd name="connsiteX1" fmla="*/ 2070100 w 2320925"/>
              <a:gd name="connsiteY1" fmla="*/ 1203325 h 1203325"/>
              <a:gd name="connsiteX2" fmla="*/ 2320925 w 2320925"/>
              <a:gd name="connsiteY2" fmla="*/ 508000 h 1203325"/>
              <a:gd name="connsiteX3" fmla="*/ 2089150 w 2320925"/>
              <a:gd name="connsiteY3" fmla="*/ 349250 h 1203325"/>
              <a:gd name="connsiteX4" fmla="*/ 1863725 w 2320925"/>
              <a:gd name="connsiteY4" fmla="*/ 123825 h 1203325"/>
              <a:gd name="connsiteX5" fmla="*/ 1435100 w 2320925"/>
              <a:gd name="connsiteY5" fmla="*/ 0 h 1203325"/>
              <a:gd name="connsiteX6" fmla="*/ 936625 w 2320925"/>
              <a:gd name="connsiteY6" fmla="*/ 31750 h 1203325"/>
              <a:gd name="connsiteX7" fmla="*/ 650875 w 2320925"/>
              <a:gd name="connsiteY7" fmla="*/ 177800 h 1203325"/>
              <a:gd name="connsiteX8" fmla="*/ 0 w 2320925"/>
              <a:gd name="connsiteY8" fmla="*/ 415925 h 1203325"/>
              <a:gd name="connsiteX9" fmla="*/ 82550 w 2320925"/>
              <a:gd name="connsiteY9" fmla="*/ 1111250 h 1203325"/>
              <a:gd name="connsiteX10" fmla="*/ 257175 w 2320925"/>
              <a:gd name="connsiteY10" fmla="*/ 1203325 h 1203325"/>
              <a:gd name="connsiteX0" fmla="*/ 366911 w 2430661"/>
              <a:gd name="connsiteY0" fmla="*/ 1203325 h 1203325"/>
              <a:gd name="connsiteX1" fmla="*/ 2179836 w 2430661"/>
              <a:gd name="connsiteY1" fmla="*/ 1203325 h 1203325"/>
              <a:gd name="connsiteX2" fmla="*/ 2430661 w 2430661"/>
              <a:gd name="connsiteY2" fmla="*/ 508000 h 1203325"/>
              <a:gd name="connsiteX3" fmla="*/ 2198886 w 2430661"/>
              <a:gd name="connsiteY3" fmla="*/ 349250 h 1203325"/>
              <a:gd name="connsiteX4" fmla="*/ 1973461 w 2430661"/>
              <a:gd name="connsiteY4" fmla="*/ 123825 h 1203325"/>
              <a:gd name="connsiteX5" fmla="*/ 1544836 w 2430661"/>
              <a:gd name="connsiteY5" fmla="*/ 0 h 1203325"/>
              <a:gd name="connsiteX6" fmla="*/ 1046361 w 2430661"/>
              <a:gd name="connsiteY6" fmla="*/ 31750 h 1203325"/>
              <a:gd name="connsiteX7" fmla="*/ 760611 w 2430661"/>
              <a:gd name="connsiteY7" fmla="*/ 177800 h 1203325"/>
              <a:gd name="connsiteX8" fmla="*/ 109736 w 2430661"/>
              <a:gd name="connsiteY8" fmla="*/ 415925 h 1203325"/>
              <a:gd name="connsiteX9" fmla="*/ 192286 w 2430661"/>
              <a:gd name="connsiteY9" fmla="*/ 1111250 h 1203325"/>
              <a:gd name="connsiteX10" fmla="*/ 366911 w 2430661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23825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10965 h 1210965"/>
              <a:gd name="connsiteX1" fmla="*/ 2236737 w 2487562"/>
              <a:gd name="connsiteY1" fmla="*/ 1210965 h 1210965"/>
              <a:gd name="connsiteX2" fmla="*/ 2487562 w 2487562"/>
              <a:gd name="connsiteY2" fmla="*/ 515640 h 1210965"/>
              <a:gd name="connsiteX3" fmla="*/ 2255787 w 2487562"/>
              <a:gd name="connsiteY3" fmla="*/ 356890 h 1210965"/>
              <a:gd name="connsiteX4" fmla="*/ 2030362 w 2487562"/>
              <a:gd name="connsiteY4" fmla="*/ 131465 h 1210965"/>
              <a:gd name="connsiteX5" fmla="*/ 1601737 w 2487562"/>
              <a:gd name="connsiteY5" fmla="*/ 7640 h 1210965"/>
              <a:gd name="connsiteX6" fmla="*/ 1103262 w 2487562"/>
              <a:gd name="connsiteY6" fmla="*/ 39390 h 1210965"/>
              <a:gd name="connsiteX7" fmla="*/ 817512 w 2487562"/>
              <a:gd name="connsiteY7" fmla="*/ 131465 h 1210965"/>
              <a:gd name="connsiteX8" fmla="*/ 166637 w 2487562"/>
              <a:gd name="connsiteY8" fmla="*/ 423565 h 1210965"/>
              <a:gd name="connsiteX9" fmla="*/ 249187 w 2487562"/>
              <a:gd name="connsiteY9" fmla="*/ 1118890 h 1210965"/>
              <a:gd name="connsiteX10" fmla="*/ 423812 w 2487562"/>
              <a:gd name="connsiteY10" fmla="*/ 1210965 h 1210965"/>
              <a:gd name="connsiteX0" fmla="*/ 423812 w 2487562"/>
              <a:gd name="connsiteY0" fmla="*/ 1224763 h 1224763"/>
              <a:gd name="connsiteX1" fmla="*/ 2236737 w 2487562"/>
              <a:gd name="connsiteY1" fmla="*/ 1224763 h 1224763"/>
              <a:gd name="connsiteX2" fmla="*/ 2487562 w 2487562"/>
              <a:gd name="connsiteY2" fmla="*/ 529438 h 1224763"/>
              <a:gd name="connsiteX3" fmla="*/ 2255787 w 2487562"/>
              <a:gd name="connsiteY3" fmla="*/ 370688 h 1224763"/>
              <a:gd name="connsiteX4" fmla="*/ 2030362 w 2487562"/>
              <a:gd name="connsiteY4" fmla="*/ 145263 h 1224763"/>
              <a:gd name="connsiteX5" fmla="*/ 1601737 w 2487562"/>
              <a:gd name="connsiteY5" fmla="*/ 21438 h 1224763"/>
              <a:gd name="connsiteX6" fmla="*/ 1112787 w 2487562"/>
              <a:gd name="connsiteY6" fmla="*/ 30963 h 1224763"/>
              <a:gd name="connsiteX7" fmla="*/ 817512 w 2487562"/>
              <a:gd name="connsiteY7" fmla="*/ 145263 h 1224763"/>
              <a:gd name="connsiteX8" fmla="*/ 166637 w 2487562"/>
              <a:gd name="connsiteY8" fmla="*/ 437363 h 1224763"/>
              <a:gd name="connsiteX9" fmla="*/ 249187 w 2487562"/>
              <a:gd name="connsiteY9" fmla="*/ 1132688 h 1224763"/>
              <a:gd name="connsiteX10" fmla="*/ 423812 w 2487562"/>
              <a:gd name="connsiteY10" fmla="*/ 1224763 h 1224763"/>
              <a:gd name="connsiteX0" fmla="*/ 423812 w 2487562"/>
              <a:gd name="connsiteY0" fmla="*/ 1276040 h 1276040"/>
              <a:gd name="connsiteX1" fmla="*/ 2236737 w 2487562"/>
              <a:gd name="connsiteY1" fmla="*/ 1276040 h 1276040"/>
              <a:gd name="connsiteX2" fmla="*/ 2487562 w 2487562"/>
              <a:gd name="connsiteY2" fmla="*/ 580715 h 1276040"/>
              <a:gd name="connsiteX3" fmla="*/ 2255787 w 2487562"/>
              <a:gd name="connsiteY3" fmla="*/ 421965 h 1276040"/>
              <a:gd name="connsiteX4" fmla="*/ 2030362 w 2487562"/>
              <a:gd name="connsiteY4" fmla="*/ 196540 h 1276040"/>
              <a:gd name="connsiteX5" fmla="*/ 1601737 w 2487562"/>
              <a:gd name="connsiteY5" fmla="*/ 72715 h 1276040"/>
              <a:gd name="connsiteX6" fmla="*/ 1112787 w 2487562"/>
              <a:gd name="connsiteY6" fmla="*/ 82240 h 1276040"/>
              <a:gd name="connsiteX7" fmla="*/ 817512 w 2487562"/>
              <a:gd name="connsiteY7" fmla="*/ 196540 h 1276040"/>
              <a:gd name="connsiteX8" fmla="*/ 166637 w 2487562"/>
              <a:gd name="connsiteY8" fmla="*/ 488640 h 1276040"/>
              <a:gd name="connsiteX9" fmla="*/ 249187 w 2487562"/>
              <a:gd name="connsiteY9" fmla="*/ 1183965 h 1276040"/>
              <a:gd name="connsiteX10" fmla="*/ 423812 w 2487562"/>
              <a:gd name="connsiteY10" fmla="*/ 1276040 h 1276040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8256"/>
              <a:gd name="connsiteY0" fmla="*/ 1359584 h 1359584"/>
              <a:gd name="connsiteX1" fmla="*/ 2236737 w 2488256"/>
              <a:gd name="connsiteY1" fmla="*/ 1359584 h 1359584"/>
              <a:gd name="connsiteX2" fmla="*/ 2487562 w 2488256"/>
              <a:gd name="connsiteY2" fmla="*/ 664259 h 1359584"/>
              <a:gd name="connsiteX3" fmla="*/ 2255787 w 2488256"/>
              <a:gd name="connsiteY3" fmla="*/ 505509 h 1359584"/>
              <a:gd name="connsiteX4" fmla="*/ 2030362 w 2488256"/>
              <a:gd name="connsiteY4" fmla="*/ 280084 h 1359584"/>
              <a:gd name="connsiteX5" fmla="*/ 1601737 w 2488256"/>
              <a:gd name="connsiteY5" fmla="*/ 156259 h 1359584"/>
              <a:gd name="connsiteX6" fmla="*/ 1112787 w 2488256"/>
              <a:gd name="connsiteY6" fmla="*/ 165784 h 1359584"/>
              <a:gd name="connsiteX7" fmla="*/ 817512 w 2488256"/>
              <a:gd name="connsiteY7" fmla="*/ 280084 h 1359584"/>
              <a:gd name="connsiteX8" fmla="*/ 166637 w 2488256"/>
              <a:gd name="connsiteY8" fmla="*/ 572184 h 1359584"/>
              <a:gd name="connsiteX9" fmla="*/ 249187 w 2488256"/>
              <a:gd name="connsiteY9" fmla="*/ 1267509 h 1359584"/>
              <a:gd name="connsiteX10" fmla="*/ 423812 w 2488256"/>
              <a:gd name="connsiteY10" fmla="*/ 1359584 h 1359584"/>
              <a:gd name="connsiteX0" fmla="*/ 423812 w 2613718"/>
              <a:gd name="connsiteY0" fmla="*/ 1359584 h 1359584"/>
              <a:gd name="connsiteX1" fmla="*/ 2236737 w 2613718"/>
              <a:gd name="connsiteY1" fmla="*/ 1359584 h 1359584"/>
              <a:gd name="connsiteX2" fmla="*/ 2487562 w 2613718"/>
              <a:gd name="connsiteY2" fmla="*/ 664259 h 1359584"/>
              <a:gd name="connsiteX3" fmla="*/ 2255787 w 2613718"/>
              <a:gd name="connsiteY3" fmla="*/ 505509 h 1359584"/>
              <a:gd name="connsiteX4" fmla="*/ 2030362 w 2613718"/>
              <a:gd name="connsiteY4" fmla="*/ 280084 h 1359584"/>
              <a:gd name="connsiteX5" fmla="*/ 1601737 w 2613718"/>
              <a:gd name="connsiteY5" fmla="*/ 156259 h 1359584"/>
              <a:gd name="connsiteX6" fmla="*/ 1112787 w 2613718"/>
              <a:gd name="connsiteY6" fmla="*/ 165784 h 1359584"/>
              <a:gd name="connsiteX7" fmla="*/ 817512 w 2613718"/>
              <a:gd name="connsiteY7" fmla="*/ 280084 h 1359584"/>
              <a:gd name="connsiteX8" fmla="*/ 166637 w 2613718"/>
              <a:gd name="connsiteY8" fmla="*/ 572184 h 1359584"/>
              <a:gd name="connsiteX9" fmla="*/ 249187 w 2613718"/>
              <a:gd name="connsiteY9" fmla="*/ 1267509 h 1359584"/>
              <a:gd name="connsiteX10" fmla="*/ 423812 w 2613718"/>
              <a:gd name="connsiteY10" fmla="*/ 1359584 h 1359584"/>
              <a:gd name="connsiteX0" fmla="*/ 423812 w 2679088"/>
              <a:gd name="connsiteY0" fmla="*/ 1359584 h 1359584"/>
              <a:gd name="connsiteX1" fmla="*/ 2236737 w 2679088"/>
              <a:gd name="connsiteY1" fmla="*/ 1359584 h 1359584"/>
              <a:gd name="connsiteX2" fmla="*/ 2487562 w 2679088"/>
              <a:gd name="connsiteY2" fmla="*/ 664259 h 1359584"/>
              <a:gd name="connsiteX3" fmla="*/ 2255787 w 2679088"/>
              <a:gd name="connsiteY3" fmla="*/ 505509 h 1359584"/>
              <a:gd name="connsiteX4" fmla="*/ 2030362 w 2679088"/>
              <a:gd name="connsiteY4" fmla="*/ 280084 h 1359584"/>
              <a:gd name="connsiteX5" fmla="*/ 1601737 w 2679088"/>
              <a:gd name="connsiteY5" fmla="*/ 156259 h 1359584"/>
              <a:gd name="connsiteX6" fmla="*/ 1112787 w 2679088"/>
              <a:gd name="connsiteY6" fmla="*/ 165784 h 1359584"/>
              <a:gd name="connsiteX7" fmla="*/ 817512 w 2679088"/>
              <a:gd name="connsiteY7" fmla="*/ 280084 h 1359584"/>
              <a:gd name="connsiteX8" fmla="*/ 166637 w 2679088"/>
              <a:gd name="connsiteY8" fmla="*/ 572184 h 1359584"/>
              <a:gd name="connsiteX9" fmla="*/ 249187 w 2679088"/>
              <a:gd name="connsiteY9" fmla="*/ 1267509 h 1359584"/>
              <a:gd name="connsiteX10" fmla="*/ 423812 w 2679088"/>
              <a:gd name="connsiteY10" fmla="*/ 1359584 h 135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79088" h="1359584">
                <a:moveTo>
                  <a:pt x="423812" y="1359584"/>
                </a:moveTo>
                <a:lnTo>
                  <a:pt x="2236737" y="1359584"/>
                </a:lnTo>
                <a:cubicBezTo>
                  <a:pt x="2656895" y="1356409"/>
                  <a:pt x="2851629" y="896034"/>
                  <a:pt x="2487562" y="664259"/>
                </a:cubicBezTo>
                <a:cubicBezTo>
                  <a:pt x="2492854" y="595467"/>
                  <a:pt x="2472745" y="428251"/>
                  <a:pt x="2255787" y="505509"/>
                </a:cubicBezTo>
                <a:cubicBezTo>
                  <a:pt x="2253670" y="392267"/>
                  <a:pt x="2242029" y="279026"/>
                  <a:pt x="2030362" y="280084"/>
                </a:cubicBezTo>
                <a:cubicBezTo>
                  <a:pt x="2004962" y="137209"/>
                  <a:pt x="1795412" y="-21541"/>
                  <a:pt x="1601737" y="156259"/>
                </a:cubicBezTo>
                <a:cubicBezTo>
                  <a:pt x="1470504" y="-88216"/>
                  <a:pt x="1209095" y="-15191"/>
                  <a:pt x="1112787" y="165784"/>
                </a:cubicBezTo>
                <a:cubicBezTo>
                  <a:pt x="1008012" y="122392"/>
                  <a:pt x="865137" y="98051"/>
                  <a:pt x="817512" y="280084"/>
                </a:cubicBezTo>
                <a:cubicBezTo>
                  <a:pt x="568804" y="70534"/>
                  <a:pt x="53395" y="245159"/>
                  <a:pt x="166637" y="572184"/>
                </a:cubicBezTo>
                <a:cubicBezTo>
                  <a:pt x="-110646" y="775384"/>
                  <a:pt x="-13280" y="1102409"/>
                  <a:pt x="249187" y="1267509"/>
                </a:cubicBezTo>
                <a:cubicBezTo>
                  <a:pt x="288345" y="1352176"/>
                  <a:pt x="346554" y="1357467"/>
                  <a:pt x="423812" y="1359584"/>
                </a:cubicBezTo>
                <a:close/>
              </a:path>
            </a:pathLst>
          </a:custGeom>
          <a:solidFill>
            <a:schemeClr val="accent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046497" y="4593483"/>
            <a:ext cx="3312370" cy="1743096"/>
          </a:xfrm>
          <a:custGeom>
            <a:avLst/>
            <a:gdLst>
              <a:gd name="connsiteX0" fmla="*/ 171450 w 2209800"/>
              <a:gd name="connsiteY0" fmla="*/ 1162050 h 1162050"/>
              <a:gd name="connsiteX1" fmla="*/ 2076450 w 2209800"/>
              <a:gd name="connsiteY1" fmla="*/ 1162050 h 1162050"/>
              <a:gd name="connsiteX2" fmla="*/ 2209800 w 2209800"/>
              <a:gd name="connsiteY2" fmla="*/ 476250 h 1162050"/>
              <a:gd name="connsiteX3" fmla="*/ 1701800 w 2209800"/>
              <a:gd name="connsiteY3" fmla="*/ 0 h 1162050"/>
              <a:gd name="connsiteX4" fmla="*/ 1235075 w 2209800"/>
              <a:gd name="connsiteY4" fmla="*/ 63500 h 1162050"/>
              <a:gd name="connsiteX5" fmla="*/ 720725 w 2209800"/>
              <a:gd name="connsiteY5" fmla="*/ 79375 h 1162050"/>
              <a:gd name="connsiteX6" fmla="*/ 177800 w 2209800"/>
              <a:gd name="connsiteY6" fmla="*/ 320675 h 1162050"/>
              <a:gd name="connsiteX7" fmla="*/ 6350 w 2209800"/>
              <a:gd name="connsiteY7" fmla="*/ 552450 h 1162050"/>
              <a:gd name="connsiteX8" fmla="*/ 0 w 2209800"/>
              <a:gd name="connsiteY8" fmla="*/ 790575 h 1162050"/>
              <a:gd name="connsiteX9" fmla="*/ 171450 w 2209800"/>
              <a:gd name="connsiteY9" fmla="*/ 1162050 h 1162050"/>
              <a:gd name="connsiteX0" fmla="*/ 171450 w 2273864"/>
              <a:gd name="connsiteY0" fmla="*/ 1162050 h 1162050"/>
              <a:gd name="connsiteX1" fmla="*/ 2076450 w 2273864"/>
              <a:gd name="connsiteY1" fmla="*/ 1162050 h 1162050"/>
              <a:gd name="connsiteX2" fmla="*/ 2209800 w 2273864"/>
              <a:gd name="connsiteY2" fmla="*/ 476250 h 1162050"/>
              <a:gd name="connsiteX3" fmla="*/ 1701800 w 2273864"/>
              <a:gd name="connsiteY3" fmla="*/ 0 h 1162050"/>
              <a:gd name="connsiteX4" fmla="*/ 1235075 w 2273864"/>
              <a:gd name="connsiteY4" fmla="*/ 63500 h 1162050"/>
              <a:gd name="connsiteX5" fmla="*/ 720725 w 2273864"/>
              <a:gd name="connsiteY5" fmla="*/ 79375 h 1162050"/>
              <a:gd name="connsiteX6" fmla="*/ 177800 w 2273864"/>
              <a:gd name="connsiteY6" fmla="*/ 320675 h 1162050"/>
              <a:gd name="connsiteX7" fmla="*/ 6350 w 2273864"/>
              <a:gd name="connsiteY7" fmla="*/ 552450 h 1162050"/>
              <a:gd name="connsiteX8" fmla="*/ 0 w 2273864"/>
              <a:gd name="connsiteY8" fmla="*/ 790575 h 1162050"/>
              <a:gd name="connsiteX9" fmla="*/ 171450 w 2273864"/>
              <a:gd name="connsiteY9" fmla="*/ 1162050 h 1162050"/>
              <a:gd name="connsiteX0" fmla="*/ 171450 w 2413593"/>
              <a:gd name="connsiteY0" fmla="*/ 1162050 h 1162050"/>
              <a:gd name="connsiteX1" fmla="*/ 2076450 w 2413593"/>
              <a:gd name="connsiteY1" fmla="*/ 1162050 h 1162050"/>
              <a:gd name="connsiteX2" fmla="*/ 2209800 w 2413593"/>
              <a:gd name="connsiteY2" fmla="*/ 476250 h 1162050"/>
              <a:gd name="connsiteX3" fmla="*/ 1701800 w 2413593"/>
              <a:gd name="connsiteY3" fmla="*/ 0 h 1162050"/>
              <a:gd name="connsiteX4" fmla="*/ 1235075 w 2413593"/>
              <a:gd name="connsiteY4" fmla="*/ 63500 h 1162050"/>
              <a:gd name="connsiteX5" fmla="*/ 720725 w 2413593"/>
              <a:gd name="connsiteY5" fmla="*/ 79375 h 1162050"/>
              <a:gd name="connsiteX6" fmla="*/ 177800 w 2413593"/>
              <a:gd name="connsiteY6" fmla="*/ 320675 h 1162050"/>
              <a:gd name="connsiteX7" fmla="*/ 6350 w 2413593"/>
              <a:gd name="connsiteY7" fmla="*/ 552450 h 1162050"/>
              <a:gd name="connsiteX8" fmla="*/ 0 w 2413593"/>
              <a:gd name="connsiteY8" fmla="*/ 790575 h 1162050"/>
              <a:gd name="connsiteX9" fmla="*/ 171450 w 2413593"/>
              <a:gd name="connsiteY9" fmla="*/ 1162050 h 1162050"/>
              <a:gd name="connsiteX0" fmla="*/ 171450 w 2413593"/>
              <a:gd name="connsiteY0" fmla="*/ 1162050 h 1162050"/>
              <a:gd name="connsiteX1" fmla="*/ 2076450 w 2413593"/>
              <a:gd name="connsiteY1" fmla="*/ 1162050 h 1162050"/>
              <a:gd name="connsiteX2" fmla="*/ 2209800 w 2413593"/>
              <a:gd name="connsiteY2" fmla="*/ 476250 h 1162050"/>
              <a:gd name="connsiteX3" fmla="*/ 1701800 w 2413593"/>
              <a:gd name="connsiteY3" fmla="*/ 0 h 1162050"/>
              <a:gd name="connsiteX4" fmla="*/ 1235075 w 2413593"/>
              <a:gd name="connsiteY4" fmla="*/ 63500 h 1162050"/>
              <a:gd name="connsiteX5" fmla="*/ 720725 w 2413593"/>
              <a:gd name="connsiteY5" fmla="*/ 79375 h 1162050"/>
              <a:gd name="connsiteX6" fmla="*/ 177800 w 2413593"/>
              <a:gd name="connsiteY6" fmla="*/ 320675 h 1162050"/>
              <a:gd name="connsiteX7" fmla="*/ 6350 w 2413593"/>
              <a:gd name="connsiteY7" fmla="*/ 552450 h 1162050"/>
              <a:gd name="connsiteX8" fmla="*/ 0 w 2413593"/>
              <a:gd name="connsiteY8" fmla="*/ 790575 h 1162050"/>
              <a:gd name="connsiteX9" fmla="*/ 171450 w 2413593"/>
              <a:gd name="connsiteY9" fmla="*/ 1162050 h 1162050"/>
              <a:gd name="connsiteX0" fmla="*/ 171450 w 2413593"/>
              <a:gd name="connsiteY0" fmla="*/ 1139825 h 1139825"/>
              <a:gd name="connsiteX1" fmla="*/ 2076450 w 2413593"/>
              <a:gd name="connsiteY1" fmla="*/ 1139825 h 1139825"/>
              <a:gd name="connsiteX2" fmla="*/ 2209800 w 2413593"/>
              <a:gd name="connsiteY2" fmla="*/ 454025 h 1139825"/>
              <a:gd name="connsiteX3" fmla="*/ 1704975 w 2413593"/>
              <a:gd name="connsiteY3" fmla="*/ 0 h 1139825"/>
              <a:gd name="connsiteX4" fmla="*/ 1235075 w 2413593"/>
              <a:gd name="connsiteY4" fmla="*/ 41275 h 1139825"/>
              <a:gd name="connsiteX5" fmla="*/ 720725 w 2413593"/>
              <a:gd name="connsiteY5" fmla="*/ 57150 h 1139825"/>
              <a:gd name="connsiteX6" fmla="*/ 177800 w 2413593"/>
              <a:gd name="connsiteY6" fmla="*/ 298450 h 1139825"/>
              <a:gd name="connsiteX7" fmla="*/ 6350 w 2413593"/>
              <a:gd name="connsiteY7" fmla="*/ 530225 h 1139825"/>
              <a:gd name="connsiteX8" fmla="*/ 0 w 2413593"/>
              <a:gd name="connsiteY8" fmla="*/ 768350 h 1139825"/>
              <a:gd name="connsiteX9" fmla="*/ 171450 w 2413593"/>
              <a:gd name="connsiteY9" fmla="*/ 1139825 h 1139825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222960 w 2465103"/>
              <a:gd name="connsiteY0" fmla="*/ 1319019 h 1319019"/>
              <a:gd name="connsiteX1" fmla="*/ 2127960 w 2465103"/>
              <a:gd name="connsiteY1" fmla="*/ 1319019 h 1319019"/>
              <a:gd name="connsiteX2" fmla="*/ 2261310 w 2465103"/>
              <a:gd name="connsiteY2" fmla="*/ 633219 h 1319019"/>
              <a:gd name="connsiteX3" fmla="*/ 1756485 w 2465103"/>
              <a:gd name="connsiteY3" fmla="*/ 179194 h 1319019"/>
              <a:gd name="connsiteX4" fmla="*/ 1286585 w 2465103"/>
              <a:gd name="connsiteY4" fmla="*/ 220469 h 1319019"/>
              <a:gd name="connsiteX5" fmla="*/ 772235 w 2465103"/>
              <a:gd name="connsiteY5" fmla="*/ 236344 h 1319019"/>
              <a:gd name="connsiteX6" fmla="*/ 229310 w 2465103"/>
              <a:gd name="connsiteY6" fmla="*/ 477644 h 1319019"/>
              <a:gd name="connsiteX7" fmla="*/ 57860 w 2465103"/>
              <a:gd name="connsiteY7" fmla="*/ 709419 h 1319019"/>
              <a:gd name="connsiteX8" fmla="*/ 51510 w 2465103"/>
              <a:gd name="connsiteY8" fmla="*/ 947544 h 1319019"/>
              <a:gd name="connsiteX9" fmla="*/ 222960 w 2465103"/>
              <a:gd name="connsiteY9" fmla="*/ 1319019 h 1319019"/>
              <a:gd name="connsiteX0" fmla="*/ 222960 w 2465103"/>
              <a:gd name="connsiteY0" fmla="*/ 1319019 h 1319019"/>
              <a:gd name="connsiteX1" fmla="*/ 2127960 w 2465103"/>
              <a:gd name="connsiteY1" fmla="*/ 1319019 h 1319019"/>
              <a:gd name="connsiteX2" fmla="*/ 2261310 w 2465103"/>
              <a:gd name="connsiteY2" fmla="*/ 633219 h 1319019"/>
              <a:gd name="connsiteX3" fmla="*/ 1756485 w 2465103"/>
              <a:gd name="connsiteY3" fmla="*/ 179194 h 1319019"/>
              <a:gd name="connsiteX4" fmla="*/ 1286585 w 2465103"/>
              <a:gd name="connsiteY4" fmla="*/ 220469 h 1319019"/>
              <a:gd name="connsiteX5" fmla="*/ 772235 w 2465103"/>
              <a:gd name="connsiteY5" fmla="*/ 236344 h 1319019"/>
              <a:gd name="connsiteX6" fmla="*/ 229310 w 2465103"/>
              <a:gd name="connsiteY6" fmla="*/ 477644 h 1319019"/>
              <a:gd name="connsiteX7" fmla="*/ 57860 w 2465103"/>
              <a:gd name="connsiteY7" fmla="*/ 709419 h 1319019"/>
              <a:gd name="connsiteX8" fmla="*/ 51510 w 2465103"/>
              <a:gd name="connsiteY8" fmla="*/ 947544 h 1319019"/>
              <a:gd name="connsiteX9" fmla="*/ 222960 w 2465103"/>
              <a:gd name="connsiteY9" fmla="*/ 1319019 h 1319019"/>
              <a:gd name="connsiteX0" fmla="*/ 226648 w 2468791"/>
              <a:gd name="connsiteY0" fmla="*/ 1319019 h 1319019"/>
              <a:gd name="connsiteX1" fmla="*/ 2131648 w 2468791"/>
              <a:gd name="connsiteY1" fmla="*/ 1319019 h 1319019"/>
              <a:gd name="connsiteX2" fmla="*/ 2264998 w 2468791"/>
              <a:gd name="connsiteY2" fmla="*/ 633219 h 1319019"/>
              <a:gd name="connsiteX3" fmla="*/ 1760173 w 2468791"/>
              <a:gd name="connsiteY3" fmla="*/ 179194 h 1319019"/>
              <a:gd name="connsiteX4" fmla="*/ 1290273 w 2468791"/>
              <a:gd name="connsiteY4" fmla="*/ 220469 h 1319019"/>
              <a:gd name="connsiteX5" fmla="*/ 775923 w 2468791"/>
              <a:gd name="connsiteY5" fmla="*/ 236344 h 1319019"/>
              <a:gd name="connsiteX6" fmla="*/ 232998 w 2468791"/>
              <a:gd name="connsiteY6" fmla="*/ 477644 h 1319019"/>
              <a:gd name="connsiteX7" fmla="*/ 61548 w 2468791"/>
              <a:gd name="connsiteY7" fmla="*/ 709419 h 1319019"/>
              <a:gd name="connsiteX8" fmla="*/ 55198 w 2468791"/>
              <a:gd name="connsiteY8" fmla="*/ 947544 h 1319019"/>
              <a:gd name="connsiteX9" fmla="*/ 226648 w 2468791"/>
              <a:gd name="connsiteY9" fmla="*/ 1319019 h 1319019"/>
              <a:gd name="connsiteX0" fmla="*/ 282836 w 2524979"/>
              <a:gd name="connsiteY0" fmla="*/ 1319019 h 1319019"/>
              <a:gd name="connsiteX1" fmla="*/ 2187836 w 2524979"/>
              <a:gd name="connsiteY1" fmla="*/ 1319019 h 1319019"/>
              <a:gd name="connsiteX2" fmla="*/ 2321186 w 2524979"/>
              <a:gd name="connsiteY2" fmla="*/ 633219 h 1319019"/>
              <a:gd name="connsiteX3" fmla="*/ 1816361 w 2524979"/>
              <a:gd name="connsiteY3" fmla="*/ 179194 h 1319019"/>
              <a:gd name="connsiteX4" fmla="*/ 1346461 w 2524979"/>
              <a:gd name="connsiteY4" fmla="*/ 220469 h 1319019"/>
              <a:gd name="connsiteX5" fmla="*/ 832111 w 2524979"/>
              <a:gd name="connsiteY5" fmla="*/ 236344 h 1319019"/>
              <a:gd name="connsiteX6" fmla="*/ 289186 w 2524979"/>
              <a:gd name="connsiteY6" fmla="*/ 477644 h 1319019"/>
              <a:gd name="connsiteX7" fmla="*/ 117736 w 2524979"/>
              <a:gd name="connsiteY7" fmla="*/ 709419 h 1319019"/>
              <a:gd name="connsiteX8" fmla="*/ 111386 w 2524979"/>
              <a:gd name="connsiteY8" fmla="*/ 947544 h 1319019"/>
              <a:gd name="connsiteX9" fmla="*/ 282836 w 2524979"/>
              <a:gd name="connsiteY9" fmla="*/ 1319019 h 1319019"/>
              <a:gd name="connsiteX0" fmla="*/ 336258 w 2578401"/>
              <a:gd name="connsiteY0" fmla="*/ 1319019 h 1319019"/>
              <a:gd name="connsiteX1" fmla="*/ 2241258 w 2578401"/>
              <a:gd name="connsiteY1" fmla="*/ 1319019 h 1319019"/>
              <a:gd name="connsiteX2" fmla="*/ 2374608 w 2578401"/>
              <a:gd name="connsiteY2" fmla="*/ 633219 h 1319019"/>
              <a:gd name="connsiteX3" fmla="*/ 1869783 w 2578401"/>
              <a:gd name="connsiteY3" fmla="*/ 179194 h 1319019"/>
              <a:gd name="connsiteX4" fmla="*/ 1399883 w 2578401"/>
              <a:gd name="connsiteY4" fmla="*/ 220469 h 1319019"/>
              <a:gd name="connsiteX5" fmla="*/ 885533 w 2578401"/>
              <a:gd name="connsiteY5" fmla="*/ 236344 h 1319019"/>
              <a:gd name="connsiteX6" fmla="*/ 342608 w 2578401"/>
              <a:gd name="connsiteY6" fmla="*/ 477644 h 1319019"/>
              <a:gd name="connsiteX7" fmla="*/ 171158 w 2578401"/>
              <a:gd name="connsiteY7" fmla="*/ 709419 h 1319019"/>
              <a:gd name="connsiteX8" fmla="*/ 164808 w 2578401"/>
              <a:gd name="connsiteY8" fmla="*/ 947544 h 1319019"/>
              <a:gd name="connsiteX9" fmla="*/ 336258 w 2578401"/>
              <a:gd name="connsiteY9" fmla="*/ 1319019 h 1319019"/>
              <a:gd name="connsiteX0" fmla="*/ 323711 w 2565854"/>
              <a:gd name="connsiteY0" fmla="*/ 1319019 h 1319019"/>
              <a:gd name="connsiteX1" fmla="*/ 2228711 w 2565854"/>
              <a:gd name="connsiteY1" fmla="*/ 1319019 h 1319019"/>
              <a:gd name="connsiteX2" fmla="*/ 2362061 w 2565854"/>
              <a:gd name="connsiteY2" fmla="*/ 633219 h 1319019"/>
              <a:gd name="connsiteX3" fmla="*/ 1857236 w 2565854"/>
              <a:gd name="connsiteY3" fmla="*/ 179194 h 1319019"/>
              <a:gd name="connsiteX4" fmla="*/ 1387336 w 2565854"/>
              <a:gd name="connsiteY4" fmla="*/ 220469 h 1319019"/>
              <a:gd name="connsiteX5" fmla="*/ 872986 w 2565854"/>
              <a:gd name="connsiteY5" fmla="*/ 236344 h 1319019"/>
              <a:gd name="connsiteX6" fmla="*/ 330061 w 2565854"/>
              <a:gd name="connsiteY6" fmla="*/ 477644 h 1319019"/>
              <a:gd name="connsiteX7" fmla="*/ 158611 w 2565854"/>
              <a:gd name="connsiteY7" fmla="*/ 709419 h 1319019"/>
              <a:gd name="connsiteX8" fmla="*/ 152261 w 2565854"/>
              <a:gd name="connsiteY8" fmla="*/ 947544 h 1319019"/>
              <a:gd name="connsiteX9" fmla="*/ 323711 w 2565854"/>
              <a:gd name="connsiteY9" fmla="*/ 1319019 h 131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65854" h="1319019">
                <a:moveTo>
                  <a:pt x="323711" y="1319019"/>
                </a:moveTo>
                <a:lnTo>
                  <a:pt x="2228711" y="1319019"/>
                </a:lnTo>
                <a:cubicBezTo>
                  <a:pt x="2606536" y="1287269"/>
                  <a:pt x="2689086" y="814194"/>
                  <a:pt x="2362061" y="633219"/>
                </a:cubicBezTo>
                <a:cubicBezTo>
                  <a:pt x="2659453" y="331594"/>
                  <a:pt x="2283744" y="-176406"/>
                  <a:pt x="1857236" y="179194"/>
                </a:cubicBezTo>
                <a:cubicBezTo>
                  <a:pt x="1719653" y="50077"/>
                  <a:pt x="1540794" y="32086"/>
                  <a:pt x="1387336" y="220469"/>
                </a:cubicBezTo>
                <a:cubicBezTo>
                  <a:pt x="1247636" y="-148889"/>
                  <a:pt x="936486" y="8802"/>
                  <a:pt x="872986" y="236344"/>
                </a:cubicBezTo>
                <a:cubicBezTo>
                  <a:pt x="609461" y="94527"/>
                  <a:pt x="301486" y="241636"/>
                  <a:pt x="330061" y="477644"/>
                </a:cubicBezTo>
                <a:cubicBezTo>
                  <a:pt x="104636" y="466002"/>
                  <a:pt x="41136" y="613111"/>
                  <a:pt x="158611" y="709419"/>
                </a:cubicBezTo>
                <a:cubicBezTo>
                  <a:pt x="70769" y="788794"/>
                  <a:pt x="84528" y="880869"/>
                  <a:pt x="152261" y="947544"/>
                </a:cubicBezTo>
                <a:cubicBezTo>
                  <a:pt x="-127139" y="1033269"/>
                  <a:pt x="6211" y="1299969"/>
                  <a:pt x="323711" y="1319019"/>
                </a:cubicBezTo>
                <a:close/>
              </a:path>
            </a:pathLst>
          </a:custGeom>
          <a:solidFill>
            <a:schemeClr val="tx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8199" name="Group 11"/>
          <p:cNvGrpSpPr>
            <a:grpSpLocks/>
          </p:cNvGrpSpPr>
          <p:nvPr/>
        </p:nvGrpSpPr>
        <p:grpSpPr bwMode="auto">
          <a:xfrm>
            <a:off x="3973512" y="1866900"/>
            <a:ext cx="369888" cy="647700"/>
            <a:chOff x="2057400" y="2332412"/>
            <a:chExt cx="324766" cy="568896"/>
          </a:xfrm>
        </p:grpSpPr>
        <p:sp>
          <p:nvSpPr>
            <p:cNvPr id="11" name="Oval 10"/>
            <p:cNvSpPr/>
            <p:nvPr/>
          </p:nvSpPr>
          <p:spPr>
            <a:xfrm>
              <a:off x="2057400" y="2743747"/>
              <a:ext cx="157505" cy="157561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214905" y="2562481"/>
              <a:ext cx="158898" cy="157561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224661" y="2332412"/>
              <a:ext cx="157505" cy="157562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 rot="20620448">
            <a:off x="7552351" y="3445072"/>
            <a:ext cx="369802" cy="647785"/>
            <a:chOff x="2057400" y="2332412"/>
            <a:chExt cx="324766" cy="568896"/>
          </a:xfrm>
          <a:solidFill>
            <a:schemeClr val="accent3"/>
          </a:solidFill>
        </p:grpSpPr>
        <p:sp>
          <p:nvSpPr>
            <p:cNvPr id="64" name="Oval 63"/>
            <p:cNvSpPr/>
            <p:nvPr/>
          </p:nvSpPr>
          <p:spPr>
            <a:xfrm>
              <a:off x="2057400" y="2743200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215508" y="2562301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224058" y="2332412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 rot="20620448">
            <a:off x="8309607" y="5637899"/>
            <a:ext cx="369802" cy="647785"/>
            <a:chOff x="2057400" y="2332412"/>
            <a:chExt cx="324766" cy="568896"/>
          </a:xfrm>
          <a:solidFill>
            <a:schemeClr val="tx2"/>
          </a:solidFill>
        </p:grpSpPr>
        <p:sp>
          <p:nvSpPr>
            <p:cNvPr id="79" name="Oval 78"/>
            <p:cNvSpPr/>
            <p:nvPr/>
          </p:nvSpPr>
          <p:spPr>
            <a:xfrm>
              <a:off x="2057400" y="2743200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2215508" y="2562301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2224058" y="2332412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 rot="21164505">
            <a:off x="3781851" y="4708140"/>
            <a:ext cx="369802" cy="647785"/>
            <a:chOff x="2057400" y="2332412"/>
            <a:chExt cx="324766" cy="568896"/>
          </a:xfrm>
          <a:solidFill>
            <a:schemeClr val="accent2"/>
          </a:solidFill>
        </p:grpSpPr>
        <p:sp>
          <p:nvSpPr>
            <p:cNvPr id="87" name="Oval 86"/>
            <p:cNvSpPr/>
            <p:nvPr/>
          </p:nvSpPr>
          <p:spPr>
            <a:xfrm>
              <a:off x="2057400" y="2743200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2215508" y="2562301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2224058" y="2332412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8203" name="Rectangle 31"/>
          <p:cNvSpPr>
            <a:spLocks noChangeArrowheads="1"/>
          </p:cNvSpPr>
          <p:nvPr/>
        </p:nvSpPr>
        <p:spPr bwMode="auto">
          <a:xfrm>
            <a:off x="1809750" y="1713673"/>
            <a:ext cx="1847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1.Luật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chơi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204" name="Rectangle 31"/>
          <p:cNvSpPr>
            <a:spLocks noChangeArrowheads="1"/>
          </p:cNvSpPr>
          <p:nvPr/>
        </p:nvSpPr>
        <p:spPr bwMode="auto">
          <a:xfrm>
            <a:off x="4243388" y="3216160"/>
            <a:ext cx="33099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3.Thiết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kế</a:t>
            </a: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giao</a:t>
            </a: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diện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205" name="Rectangle 31"/>
          <p:cNvSpPr>
            <a:spLocks noChangeArrowheads="1"/>
          </p:cNvSpPr>
          <p:nvPr/>
        </p:nvSpPr>
        <p:spPr bwMode="auto">
          <a:xfrm>
            <a:off x="5126621" y="5307691"/>
            <a:ext cx="314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4.Viết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chương</a:t>
            </a: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trình</a:t>
            </a: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cách</a:t>
            </a: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cài</a:t>
            </a: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đặt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206" name="Rectangle 31"/>
          <p:cNvSpPr>
            <a:spLocks noChangeArrowheads="1"/>
          </p:cNvSpPr>
          <p:nvPr/>
        </p:nvSpPr>
        <p:spPr bwMode="auto">
          <a:xfrm>
            <a:off x="327690" y="4483321"/>
            <a:ext cx="34804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2.Khái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quát</a:t>
            </a: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thuật</a:t>
            </a: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toán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0675" y="137790"/>
            <a:ext cx="849260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Chương</a:t>
            </a:r>
            <a:r>
              <a:rPr lang="en-US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2:Nội dung </a:t>
            </a:r>
            <a:r>
              <a:rPr lang="en-US" sz="36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thực</a:t>
            </a:r>
            <a:r>
              <a:rPr lang="en-US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6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hiện</a:t>
            </a:r>
            <a:endParaRPr lang="en-US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  <p:bldP spid="8203" grpId="0"/>
      <p:bldP spid="8204" grpId="0"/>
      <p:bldP spid="8205" grpId="0"/>
      <p:bldP spid="8206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1.Luật </a:t>
            </a:r>
            <a:r>
              <a:rPr lang="en-US" dirty="0" err="1"/>
              <a:t>chơi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67725"/>
            <a:ext cx="8382000" cy="1143000"/>
          </a:xfrm>
        </p:spPr>
        <p:txBody>
          <a:bodyPr/>
          <a:lstStyle/>
          <a:p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lần</a:t>
            </a:r>
            <a:r>
              <a:rPr lang="en-US" sz="2400" dirty="0"/>
              <a:t> </a:t>
            </a:r>
            <a:r>
              <a:rPr lang="en-US" sz="2400" dirty="0" err="1"/>
              <a:t>lượt</a:t>
            </a:r>
            <a:r>
              <a:rPr lang="en-US" sz="2400" dirty="0"/>
              <a:t> </a:t>
            </a:r>
            <a:r>
              <a:rPr lang="en-US" sz="2400" dirty="0" err="1"/>
              <a:t>đi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nước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,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, </a:t>
            </a:r>
            <a:r>
              <a:rPr lang="en-US" sz="2400" dirty="0" err="1"/>
              <a:t>ngừng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đạt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</a:t>
            </a:r>
            <a:r>
              <a:rPr lang="en-US" sz="2400" dirty="0" err="1"/>
              <a:t>thắng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hết</a:t>
            </a:r>
            <a:r>
              <a:rPr lang="en-US" sz="2400" dirty="0"/>
              <a:t>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hạn</a:t>
            </a:r>
            <a:r>
              <a:rPr lang="en-US" sz="2400" dirty="0"/>
              <a:t> </a:t>
            </a:r>
            <a:r>
              <a:rPr lang="en-US" sz="2400" dirty="0" err="1"/>
              <a:t>bàn</a:t>
            </a:r>
            <a:r>
              <a:rPr lang="en-US" sz="2400" dirty="0"/>
              <a:t> </a:t>
            </a:r>
            <a:r>
              <a:rPr lang="en-US" sz="2400" dirty="0" err="1"/>
              <a:t>cờ</a:t>
            </a:r>
            <a:r>
              <a:rPr lang="en-US" sz="2400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514600"/>
            <a:ext cx="5105400" cy="397920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0983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229600" cy="1143000"/>
          </a:xfrm>
        </p:spPr>
        <p:txBody>
          <a:bodyPr/>
          <a:lstStyle/>
          <a:p>
            <a:r>
              <a:rPr lang="en-US" dirty="0"/>
              <a:t>1.Luật </a:t>
            </a:r>
            <a:r>
              <a:rPr lang="en-US" dirty="0" err="1"/>
              <a:t>chơi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534400" cy="4953000"/>
          </a:xfrm>
        </p:spPr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: </a:t>
            </a:r>
            <a:r>
              <a:rPr lang="en-US" dirty="0" err="1"/>
              <a:t>chặn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chặn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.</a:t>
            </a:r>
          </a:p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thắng</a:t>
            </a:r>
            <a:r>
              <a:rPr lang="en-US" dirty="0"/>
              <a:t> : </a:t>
            </a:r>
          </a:p>
          <a:p>
            <a:pPr marL="0" indent="0">
              <a:buNone/>
            </a:pPr>
            <a:r>
              <a:rPr lang="en-US" dirty="0"/>
              <a:t>	+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chặn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: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5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dọc</a:t>
            </a:r>
            <a:r>
              <a:rPr lang="en-US" dirty="0"/>
              <a:t>,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chéo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thắng</a:t>
            </a:r>
            <a:r>
              <a:rPr lang="en-US" dirty="0"/>
              <a:t>!</a:t>
            </a:r>
          </a:p>
          <a:p>
            <a:pPr marL="0" indent="0">
              <a:buNone/>
            </a:pPr>
            <a:r>
              <a:rPr lang="en-US" dirty="0"/>
              <a:t> 	+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chặn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: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5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dọc</a:t>
            </a:r>
            <a:r>
              <a:rPr lang="en-US" dirty="0"/>
              <a:t>,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chéo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chặn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thắng</a:t>
            </a:r>
            <a:r>
              <a:rPr lang="en-US" dirty="0"/>
              <a:t>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-32777"/>
            <a:ext cx="2276475" cy="1952625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31112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1_Office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43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B8212"/>
      </a:accent3>
      <a:accent4>
        <a:srgbClr val="909465"/>
      </a:accent4>
      <a:accent5>
        <a:srgbClr val="D62037"/>
      </a:accent5>
      <a:accent6>
        <a:srgbClr val="FFC331"/>
      </a:accent6>
      <a:hlink>
        <a:srgbClr val="E68200"/>
      </a:hlink>
      <a:folHlink>
        <a:srgbClr val="FFA9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958</TotalTime>
  <Words>903</Words>
  <Application>Microsoft Office PowerPoint</Application>
  <PresentationFormat>On-screen Show (4:3)</PresentationFormat>
  <Paragraphs>133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Comic Sans MS</vt:lpstr>
      <vt:lpstr>Verdana</vt:lpstr>
      <vt:lpstr>1_Office Theme</vt:lpstr>
      <vt:lpstr>2_Office Theme</vt:lpstr>
      <vt:lpstr>Báo cáo đồ án cấu trúc dữ liệu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1.Luật chơi</vt:lpstr>
      <vt:lpstr>1.Luật chơi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vienlaptop115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mr.th.tam@outlook.com</cp:lastModifiedBy>
  <cp:revision>115</cp:revision>
  <dcterms:created xsi:type="dcterms:W3CDTF">2014-05-08T07:15:53Z</dcterms:created>
  <dcterms:modified xsi:type="dcterms:W3CDTF">2018-11-29T17:43:29Z</dcterms:modified>
</cp:coreProperties>
</file>