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77" r:id="rId2"/>
    <p:sldId id="278" r:id="rId3"/>
    <p:sldId id="279" r:id="rId4"/>
    <p:sldId id="281" r:id="rId5"/>
    <p:sldId id="282" r:id="rId6"/>
    <p:sldId id="284" r:id="rId7"/>
    <p:sldId id="285" r:id="rId8"/>
    <p:sldId id="291" r:id="rId9"/>
    <p:sldId id="286" r:id="rId10"/>
    <p:sldId id="293" r:id="rId11"/>
    <p:sldId id="287" r:id="rId12"/>
    <p:sldId id="294" r:id="rId13"/>
    <p:sldId id="295" r:id="rId14"/>
    <p:sldId id="296" r:id="rId15"/>
    <p:sldId id="29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7C4"/>
    <a:srgbClr val="0F1459"/>
    <a:srgbClr val="E73A1C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-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6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角星 9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3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7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63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5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PLUS</a:t>
            </a:r>
            <a:r>
              <a:rPr lang="en-US" altLang="zh-CN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2578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获取更多优质模板（放映模式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31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2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8" r:id="rId3"/>
    <p:sldLayoutId id="2147483669" r:id="rId4"/>
    <p:sldLayoutId id="2147483650" r:id="rId5"/>
    <p:sldLayoutId id="2147483673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3559" y="3107016"/>
            <a:ext cx="4206592" cy="95410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kumimoji="1"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校友</a:t>
            </a:r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录系统的</a:t>
            </a:r>
            <a:endParaRPr kumimoji="1"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设计</a:t>
            </a:r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与实现</a:t>
            </a:r>
            <a:endParaRPr kumimoji="1"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2305" y="4175148"/>
            <a:ext cx="212910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夏明祎</a:t>
            </a:r>
            <a:r>
              <a:rPr lang="zh-CN" altLang="en-US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| </a:t>
            </a:r>
            <a:r>
              <a:rPr lang="zh-CN" altLang="en-US" dirty="0" smtClean="0">
                <a:solidFill>
                  <a:schemeClr val="tx2"/>
                </a:solidFill>
              </a:rPr>
              <a:t>嵌入式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班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49" y="493304"/>
            <a:ext cx="2192135" cy="419100"/>
          </a:xfrm>
        </p:spPr>
        <p:txBody>
          <a:bodyPr/>
          <a:lstStyle/>
          <a:p>
            <a:r>
              <a:rPr lang="zh-CN" altLang="en-US" dirty="0"/>
              <a:t>研究的内容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24811" y="1726095"/>
            <a:ext cx="3795821" cy="3993895"/>
            <a:chOff x="997527" y="1726095"/>
            <a:chExt cx="3795821" cy="3993895"/>
          </a:xfrm>
        </p:grpSpPr>
        <p:grpSp>
          <p:nvGrpSpPr>
            <p:cNvPr id="29" name="组合 28"/>
            <p:cNvGrpSpPr/>
            <p:nvPr/>
          </p:nvGrpSpPr>
          <p:grpSpPr>
            <a:xfrm>
              <a:off x="997527" y="1726095"/>
              <a:ext cx="3795821" cy="3993895"/>
              <a:chOff x="1724025" y="1868488"/>
              <a:chExt cx="3163888" cy="3328987"/>
            </a:xfrm>
          </p:grpSpPr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1724025" y="3534242"/>
                <a:ext cx="3163888" cy="1"/>
              </a:xfrm>
              <a:prstGeom prst="line">
                <a:avLst/>
              </a:prstGeom>
              <a:noFill/>
              <a:ln w="28575">
                <a:solidFill>
                  <a:schemeClr val="accent1">
                    <a:alpha val="50195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>
                <a:off x="3306599" y="1868488"/>
                <a:ext cx="1" cy="3328987"/>
              </a:xfrm>
              <a:prstGeom prst="line">
                <a:avLst/>
              </a:prstGeom>
              <a:noFill/>
              <a:ln w="28575">
                <a:solidFill>
                  <a:schemeClr val="accent1">
                    <a:alpha val="50195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1375446" y="2190940"/>
              <a:ext cx="3039983" cy="3064204"/>
            </a:xfrm>
            <a:prstGeom prst="ellipse">
              <a:avLst/>
            </a:prstGeom>
            <a:noFill/>
            <a:ln w="12700">
              <a:solidFill>
                <a:schemeClr val="accent1">
                  <a:alpha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1177416" y="1987618"/>
              <a:ext cx="3436042" cy="3470849"/>
            </a:xfrm>
            <a:prstGeom prst="ellipse">
              <a:avLst/>
            </a:prstGeom>
            <a:noFill/>
            <a:ln w="12700">
              <a:solidFill>
                <a:schemeClr val="accent1">
                  <a:alpha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2652369" y="2426979"/>
            <a:ext cx="2540704" cy="25921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zh-CN" altLang="zh-CN" sz="90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3177161" y="2961438"/>
            <a:ext cx="1491120" cy="15232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zh-CN" altLang="en-US" sz="900" dirty="0">
              <a:solidFill>
                <a:schemeClr val="lt1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6" name="圆圈1"/>
          <p:cNvGrpSpPr/>
          <p:nvPr/>
        </p:nvGrpSpPr>
        <p:grpSpPr bwMode="auto">
          <a:xfrm>
            <a:off x="4514806" y="1964166"/>
            <a:ext cx="361869" cy="361869"/>
            <a:chOff x="0" y="0"/>
            <a:chExt cx="262" cy="262"/>
          </a:xfrm>
        </p:grpSpPr>
        <p:sp>
          <p:nvSpPr>
            <p:cNvPr id="37" name="Oval 19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8" name="Oval 20"/>
            <p:cNvSpPr>
              <a:spLocks noChangeArrowheads="1"/>
            </p:cNvSpPr>
            <p:nvPr/>
          </p:nvSpPr>
          <p:spPr bwMode="auto">
            <a:xfrm>
              <a:off x="25" y="22"/>
              <a:ext cx="218" cy="2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9" name="圆圈2"/>
          <p:cNvGrpSpPr/>
          <p:nvPr/>
        </p:nvGrpSpPr>
        <p:grpSpPr bwMode="auto">
          <a:xfrm>
            <a:off x="5442372" y="2912689"/>
            <a:ext cx="363773" cy="363773"/>
            <a:chOff x="0" y="0"/>
            <a:chExt cx="262" cy="262"/>
          </a:xfrm>
        </p:grpSpPr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42" name="圆圈3"/>
          <p:cNvGrpSpPr/>
          <p:nvPr/>
        </p:nvGrpSpPr>
        <p:grpSpPr bwMode="auto">
          <a:xfrm>
            <a:off x="5411837" y="3962161"/>
            <a:ext cx="363773" cy="363775"/>
            <a:chOff x="0" y="0"/>
            <a:chExt cx="262" cy="262"/>
          </a:xfrm>
          <a:solidFill>
            <a:schemeClr val="accent1"/>
          </a:solidFill>
        </p:grpSpPr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45" name="圆圈5"/>
          <p:cNvGrpSpPr/>
          <p:nvPr/>
        </p:nvGrpSpPr>
        <p:grpSpPr bwMode="auto">
          <a:xfrm>
            <a:off x="4596703" y="5074339"/>
            <a:ext cx="361869" cy="363773"/>
            <a:chOff x="0" y="0"/>
            <a:chExt cx="262" cy="262"/>
          </a:xfrm>
          <a:solidFill>
            <a:schemeClr val="accent1"/>
          </a:solidFill>
        </p:grpSpPr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21" y="22"/>
              <a:ext cx="218" cy="2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3323448" y="3245989"/>
            <a:ext cx="1198546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5"/>
          <p:cNvSpPr>
            <a:spLocks noChangeArrowheads="1"/>
          </p:cNvSpPr>
          <p:nvPr/>
        </p:nvSpPr>
        <p:spPr bwMode="auto">
          <a:xfrm>
            <a:off x="5821045" y="3991898"/>
            <a:ext cx="5465445" cy="38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2"/>
          <p:cNvSpPr>
            <a:spLocks noChangeArrowheads="1"/>
          </p:cNvSpPr>
          <p:nvPr/>
        </p:nvSpPr>
        <p:spPr bwMode="auto">
          <a:xfrm>
            <a:off x="5821045" y="2762568"/>
            <a:ext cx="4979670" cy="68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如何保障用户申请信息的真实性及用户信息的安全性</a:t>
            </a:r>
          </a:p>
        </p:txBody>
      </p:sp>
      <p:grpSp>
        <p:nvGrpSpPr>
          <p:cNvPr id="61" name="圆圈2"/>
          <p:cNvGrpSpPr/>
          <p:nvPr/>
        </p:nvGrpSpPr>
        <p:grpSpPr bwMode="auto">
          <a:xfrm>
            <a:off x="5442372" y="2912689"/>
            <a:ext cx="363773" cy="363773"/>
            <a:chOff x="0" y="0"/>
            <a:chExt cx="262" cy="262"/>
          </a:xfrm>
        </p:grpSpPr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4" name="圆圈3"/>
          <p:cNvGrpSpPr/>
          <p:nvPr/>
        </p:nvGrpSpPr>
        <p:grpSpPr bwMode="auto">
          <a:xfrm>
            <a:off x="5411837" y="3962161"/>
            <a:ext cx="363773" cy="363775"/>
            <a:chOff x="0" y="0"/>
            <a:chExt cx="262" cy="262"/>
          </a:xfrm>
          <a:solidFill>
            <a:schemeClr val="accent1"/>
          </a:solidFill>
        </p:grpSpPr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7" name="文本框 1"/>
          <p:cNvSpPr txBox="1"/>
          <p:nvPr/>
        </p:nvSpPr>
        <p:spPr>
          <a:xfrm>
            <a:off x="5069205" y="1589405"/>
            <a:ext cx="5203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各种模块的关系练联系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2"/>
          <p:cNvSpPr txBox="1"/>
          <p:nvPr/>
        </p:nvSpPr>
        <p:spPr>
          <a:xfrm>
            <a:off x="5309870" y="5201285"/>
            <a:ext cx="537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对于用户的操作性的优化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66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48" grpId="0"/>
      <p:bldP spid="48" grpId="1"/>
      <p:bldP spid="48" grpId="2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E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49" y="493304"/>
            <a:ext cx="2192135" cy="419100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5"/>
          <p:cNvSpPr/>
          <p:nvPr/>
        </p:nvSpPr>
        <p:spPr bwMode="auto">
          <a:xfrm>
            <a:off x="3655184" y="1413953"/>
            <a:ext cx="4857508" cy="4746694"/>
          </a:xfrm>
          <a:custGeom>
            <a:avLst/>
            <a:gdLst>
              <a:gd name="T0" fmla="*/ 2462 w 4677"/>
              <a:gd name="T1" fmla="*/ 0 h 4677"/>
              <a:gd name="T2" fmla="*/ 2781 w 4677"/>
              <a:gd name="T3" fmla="*/ 314 h 4677"/>
              <a:gd name="T4" fmla="*/ 3178 w 4677"/>
              <a:gd name="T5" fmla="*/ 153 h 4677"/>
              <a:gd name="T6" fmla="*/ 3385 w 4677"/>
              <a:gd name="T7" fmla="*/ 550 h 4677"/>
              <a:gd name="T8" fmla="*/ 3813 w 4677"/>
              <a:gd name="T9" fmla="*/ 519 h 4677"/>
              <a:gd name="T10" fmla="*/ 3886 w 4677"/>
              <a:gd name="T11" fmla="*/ 961 h 4677"/>
              <a:gd name="T12" fmla="*/ 4303 w 4677"/>
              <a:gd name="T13" fmla="*/ 1064 h 4677"/>
              <a:gd name="T14" fmla="*/ 4236 w 4677"/>
              <a:gd name="T15" fmla="*/ 1506 h 4677"/>
              <a:gd name="T16" fmla="*/ 4601 w 4677"/>
              <a:gd name="T17" fmla="*/ 1733 h 4677"/>
              <a:gd name="T18" fmla="*/ 4400 w 4677"/>
              <a:gd name="T19" fmla="*/ 2134 h 4677"/>
              <a:gd name="T20" fmla="*/ 4677 w 4677"/>
              <a:gd name="T21" fmla="*/ 2462 h 4677"/>
              <a:gd name="T22" fmla="*/ 4363 w 4677"/>
              <a:gd name="T23" fmla="*/ 2781 h 4677"/>
              <a:gd name="T24" fmla="*/ 4525 w 4677"/>
              <a:gd name="T25" fmla="*/ 3178 h 4677"/>
              <a:gd name="T26" fmla="*/ 4127 w 4677"/>
              <a:gd name="T27" fmla="*/ 3385 h 4677"/>
              <a:gd name="T28" fmla="*/ 4158 w 4677"/>
              <a:gd name="T29" fmla="*/ 3813 h 4677"/>
              <a:gd name="T30" fmla="*/ 3716 w 4677"/>
              <a:gd name="T31" fmla="*/ 3886 h 4677"/>
              <a:gd name="T32" fmla="*/ 3614 w 4677"/>
              <a:gd name="T33" fmla="*/ 4303 h 4677"/>
              <a:gd name="T34" fmla="*/ 3171 w 4677"/>
              <a:gd name="T35" fmla="*/ 4237 h 4677"/>
              <a:gd name="T36" fmla="*/ 2944 w 4677"/>
              <a:gd name="T37" fmla="*/ 4601 h 4677"/>
              <a:gd name="T38" fmla="*/ 2544 w 4677"/>
              <a:gd name="T39" fmla="*/ 4401 h 4677"/>
              <a:gd name="T40" fmla="*/ 2216 w 4677"/>
              <a:gd name="T41" fmla="*/ 4677 h 4677"/>
              <a:gd name="T42" fmla="*/ 1896 w 4677"/>
              <a:gd name="T43" fmla="*/ 4363 h 4677"/>
              <a:gd name="T44" fmla="*/ 1499 w 4677"/>
              <a:gd name="T45" fmla="*/ 4525 h 4677"/>
              <a:gd name="T46" fmla="*/ 1293 w 4677"/>
              <a:gd name="T47" fmla="*/ 4128 h 4677"/>
              <a:gd name="T48" fmla="*/ 864 w 4677"/>
              <a:gd name="T49" fmla="*/ 4158 h 4677"/>
              <a:gd name="T50" fmla="*/ 791 w 4677"/>
              <a:gd name="T51" fmla="*/ 3717 h 4677"/>
              <a:gd name="T52" fmla="*/ 374 w 4677"/>
              <a:gd name="T53" fmla="*/ 3614 h 4677"/>
              <a:gd name="T54" fmla="*/ 441 w 4677"/>
              <a:gd name="T55" fmla="*/ 3171 h 4677"/>
              <a:gd name="T56" fmla="*/ 76 w 4677"/>
              <a:gd name="T57" fmla="*/ 2945 h 4677"/>
              <a:gd name="T58" fmla="*/ 277 w 4677"/>
              <a:gd name="T59" fmla="*/ 2544 h 4677"/>
              <a:gd name="T60" fmla="*/ 0 w 4677"/>
              <a:gd name="T61" fmla="*/ 2216 h 4677"/>
              <a:gd name="T62" fmla="*/ 314 w 4677"/>
              <a:gd name="T63" fmla="*/ 1897 h 4677"/>
              <a:gd name="T64" fmla="*/ 152 w 4677"/>
              <a:gd name="T65" fmla="*/ 1499 h 4677"/>
              <a:gd name="T66" fmla="*/ 550 w 4677"/>
              <a:gd name="T67" fmla="*/ 1293 h 4677"/>
              <a:gd name="T68" fmla="*/ 519 w 4677"/>
              <a:gd name="T69" fmla="*/ 865 h 4677"/>
              <a:gd name="T70" fmla="*/ 961 w 4677"/>
              <a:gd name="T71" fmla="*/ 792 h 4677"/>
              <a:gd name="T72" fmla="*/ 1063 w 4677"/>
              <a:gd name="T73" fmla="*/ 375 h 4677"/>
              <a:gd name="T74" fmla="*/ 1506 w 4677"/>
              <a:gd name="T75" fmla="*/ 441 h 4677"/>
              <a:gd name="T76" fmla="*/ 1733 w 4677"/>
              <a:gd name="T77" fmla="*/ 77 h 4677"/>
              <a:gd name="T78" fmla="*/ 2133 w 4677"/>
              <a:gd name="T79" fmla="*/ 277 h 4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77" h="4677">
                <a:moveTo>
                  <a:pt x="2216" y="0"/>
                </a:moveTo>
                <a:lnTo>
                  <a:pt x="2462" y="0"/>
                </a:lnTo>
                <a:lnTo>
                  <a:pt x="2544" y="277"/>
                </a:lnTo>
                <a:cubicBezTo>
                  <a:pt x="2624" y="285"/>
                  <a:pt x="2703" y="297"/>
                  <a:pt x="2781" y="314"/>
                </a:cubicBezTo>
                <a:lnTo>
                  <a:pt x="2944" y="77"/>
                </a:lnTo>
                <a:lnTo>
                  <a:pt x="3178" y="153"/>
                </a:lnTo>
                <a:lnTo>
                  <a:pt x="3171" y="441"/>
                </a:lnTo>
                <a:cubicBezTo>
                  <a:pt x="3244" y="473"/>
                  <a:pt x="3316" y="510"/>
                  <a:pt x="3385" y="550"/>
                </a:cubicBezTo>
                <a:lnTo>
                  <a:pt x="3614" y="375"/>
                </a:lnTo>
                <a:lnTo>
                  <a:pt x="3813" y="519"/>
                </a:lnTo>
                <a:lnTo>
                  <a:pt x="3716" y="792"/>
                </a:lnTo>
                <a:cubicBezTo>
                  <a:pt x="3776" y="845"/>
                  <a:pt x="3833" y="901"/>
                  <a:pt x="3886" y="961"/>
                </a:cubicBezTo>
                <a:lnTo>
                  <a:pt x="4158" y="865"/>
                </a:lnTo>
                <a:lnTo>
                  <a:pt x="4303" y="1064"/>
                </a:lnTo>
                <a:lnTo>
                  <a:pt x="4127" y="1293"/>
                </a:lnTo>
                <a:cubicBezTo>
                  <a:pt x="4168" y="1362"/>
                  <a:pt x="4204" y="1433"/>
                  <a:pt x="4236" y="1506"/>
                </a:cubicBezTo>
                <a:lnTo>
                  <a:pt x="4525" y="1499"/>
                </a:lnTo>
                <a:lnTo>
                  <a:pt x="4601" y="1733"/>
                </a:lnTo>
                <a:lnTo>
                  <a:pt x="4363" y="1897"/>
                </a:lnTo>
                <a:cubicBezTo>
                  <a:pt x="4380" y="1974"/>
                  <a:pt x="4393" y="2053"/>
                  <a:pt x="4400" y="2134"/>
                </a:cubicBezTo>
                <a:lnTo>
                  <a:pt x="4677" y="2216"/>
                </a:lnTo>
                <a:lnTo>
                  <a:pt x="4677" y="2462"/>
                </a:lnTo>
                <a:lnTo>
                  <a:pt x="4400" y="2544"/>
                </a:lnTo>
                <a:cubicBezTo>
                  <a:pt x="4393" y="2624"/>
                  <a:pt x="4380" y="2703"/>
                  <a:pt x="4363" y="2781"/>
                </a:cubicBezTo>
                <a:lnTo>
                  <a:pt x="4601" y="2945"/>
                </a:lnTo>
                <a:lnTo>
                  <a:pt x="4525" y="3178"/>
                </a:lnTo>
                <a:lnTo>
                  <a:pt x="4236" y="3171"/>
                </a:lnTo>
                <a:cubicBezTo>
                  <a:pt x="4204" y="3245"/>
                  <a:pt x="4168" y="3316"/>
                  <a:pt x="4127" y="3385"/>
                </a:cubicBezTo>
                <a:lnTo>
                  <a:pt x="4303" y="3614"/>
                </a:lnTo>
                <a:lnTo>
                  <a:pt x="4158" y="3813"/>
                </a:lnTo>
                <a:lnTo>
                  <a:pt x="3886" y="3717"/>
                </a:lnTo>
                <a:cubicBezTo>
                  <a:pt x="3833" y="3776"/>
                  <a:pt x="3776" y="3833"/>
                  <a:pt x="3716" y="3886"/>
                </a:cubicBezTo>
                <a:lnTo>
                  <a:pt x="3813" y="4159"/>
                </a:lnTo>
                <a:lnTo>
                  <a:pt x="3614" y="4303"/>
                </a:lnTo>
                <a:lnTo>
                  <a:pt x="3385" y="4128"/>
                </a:lnTo>
                <a:cubicBezTo>
                  <a:pt x="3316" y="4168"/>
                  <a:pt x="3244" y="4204"/>
                  <a:pt x="3171" y="4237"/>
                </a:cubicBezTo>
                <a:lnTo>
                  <a:pt x="3178" y="4525"/>
                </a:lnTo>
                <a:lnTo>
                  <a:pt x="2944" y="4601"/>
                </a:lnTo>
                <a:lnTo>
                  <a:pt x="2781" y="4363"/>
                </a:lnTo>
                <a:cubicBezTo>
                  <a:pt x="2703" y="4380"/>
                  <a:pt x="2624" y="4393"/>
                  <a:pt x="2544" y="4401"/>
                </a:cubicBezTo>
                <a:lnTo>
                  <a:pt x="2461" y="4677"/>
                </a:lnTo>
                <a:lnTo>
                  <a:pt x="2216" y="4677"/>
                </a:lnTo>
                <a:lnTo>
                  <a:pt x="2133" y="4401"/>
                </a:lnTo>
                <a:cubicBezTo>
                  <a:pt x="2053" y="4393"/>
                  <a:pt x="1974" y="4380"/>
                  <a:pt x="1896" y="4363"/>
                </a:cubicBezTo>
                <a:lnTo>
                  <a:pt x="1733" y="4601"/>
                </a:lnTo>
                <a:lnTo>
                  <a:pt x="1499" y="4525"/>
                </a:lnTo>
                <a:lnTo>
                  <a:pt x="1506" y="4237"/>
                </a:lnTo>
                <a:cubicBezTo>
                  <a:pt x="1433" y="4204"/>
                  <a:pt x="1361" y="4168"/>
                  <a:pt x="1293" y="4128"/>
                </a:cubicBezTo>
                <a:lnTo>
                  <a:pt x="1063" y="4303"/>
                </a:lnTo>
                <a:lnTo>
                  <a:pt x="864" y="4158"/>
                </a:lnTo>
                <a:lnTo>
                  <a:pt x="961" y="3886"/>
                </a:lnTo>
                <a:cubicBezTo>
                  <a:pt x="901" y="3833"/>
                  <a:pt x="844" y="3776"/>
                  <a:pt x="791" y="3717"/>
                </a:cubicBezTo>
                <a:lnTo>
                  <a:pt x="519" y="3813"/>
                </a:lnTo>
                <a:lnTo>
                  <a:pt x="374" y="3614"/>
                </a:lnTo>
                <a:lnTo>
                  <a:pt x="550" y="3385"/>
                </a:lnTo>
                <a:cubicBezTo>
                  <a:pt x="509" y="3316"/>
                  <a:pt x="473" y="3245"/>
                  <a:pt x="441" y="3171"/>
                </a:cubicBezTo>
                <a:lnTo>
                  <a:pt x="152" y="3178"/>
                </a:lnTo>
                <a:lnTo>
                  <a:pt x="76" y="2945"/>
                </a:lnTo>
                <a:lnTo>
                  <a:pt x="314" y="2781"/>
                </a:lnTo>
                <a:cubicBezTo>
                  <a:pt x="297" y="2703"/>
                  <a:pt x="285" y="2624"/>
                  <a:pt x="277" y="2544"/>
                </a:cubicBezTo>
                <a:lnTo>
                  <a:pt x="0" y="2462"/>
                </a:lnTo>
                <a:lnTo>
                  <a:pt x="0" y="2216"/>
                </a:lnTo>
                <a:lnTo>
                  <a:pt x="277" y="2134"/>
                </a:lnTo>
                <a:cubicBezTo>
                  <a:pt x="285" y="2053"/>
                  <a:pt x="297" y="1974"/>
                  <a:pt x="314" y="1897"/>
                </a:cubicBezTo>
                <a:lnTo>
                  <a:pt x="76" y="1733"/>
                </a:lnTo>
                <a:lnTo>
                  <a:pt x="152" y="1499"/>
                </a:lnTo>
                <a:lnTo>
                  <a:pt x="441" y="1506"/>
                </a:lnTo>
                <a:cubicBezTo>
                  <a:pt x="473" y="1433"/>
                  <a:pt x="509" y="1362"/>
                  <a:pt x="550" y="1293"/>
                </a:cubicBezTo>
                <a:lnTo>
                  <a:pt x="374" y="1064"/>
                </a:lnTo>
                <a:lnTo>
                  <a:pt x="519" y="865"/>
                </a:lnTo>
                <a:lnTo>
                  <a:pt x="791" y="961"/>
                </a:lnTo>
                <a:cubicBezTo>
                  <a:pt x="844" y="901"/>
                  <a:pt x="901" y="845"/>
                  <a:pt x="961" y="792"/>
                </a:cubicBezTo>
                <a:lnTo>
                  <a:pt x="864" y="519"/>
                </a:lnTo>
                <a:lnTo>
                  <a:pt x="1063" y="375"/>
                </a:lnTo>
                <a:lnTo>
                  <a:pt x="1293" y="550"/>
                </a:lnTo>
                <a:cubicBezTo>
                  <a:pt x="1361" y="510"/>
                  <a:pt x="1433" y="473"/>
                  <a:pt x="1506" y="441"/>
                </a:cubicBezTo>
                <a:lnTo>
                  <a:pt x="1499" y="153"/>
                </a:lnTo>
                <a:lnTo>
                  <a:pt x="1733" y="77"/>
                </a:lnTo>
                <a:lnTo>
                  <a:pt x="1896" y="314"/>
                </a:lnTo>
                <a:cubicBezTo>
                  <a:pt x="1974" y="297"/>
                  <a:pt x="2053" y="285"/>
                  <a:pt x="2133" y="277"/>
                </a:cubicBezTo>
                <a:lnTo>
                  <a:pt x="2216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Freeform 6"/>
          <p:cNvSpPr/>
          <p:nvPr/>
        </p:nvSpPr>
        <p:spPr bwMode="auto">
          <a:xfrm>
            <a:off x="0" y="1024409"/>
            <a:ext cx="3902710" cy="3813640"/>
          </a:xfrm>
          <a:custGeom>
            <a:avLst/>
            <a:gdLst>
              <a:gd name="T0" fmla="*/ 2199 w 3758"/>
              <a:gd name="T1" fmla="*/ 270 h 3758"/>
              <a:gd name="T2" fmla="*/ 2546 w 3758"/>
              <a:gd name="T3" fmla="*/ 121 h 3758"/>
              <a:gd name="T4" fmla="*/ 2790 w 3758"/>
              <a:gd name="T5" fmla="*/ 516 h 3758"/>
              <a:gd name="T6" fmla="*/ 3168 w 3758"/>
              <a:gd name="T7" fmla="*/ 510 h 3758"/>
              <a:gd name="T8" fmla="*/ 3243 w 3758"/>
              <a:gd name="T9" fmla="*/ 968 h 3758"/>
              <a:gd name="T10" fmla="*/ 3594 w 3758"/>
              <a:gd name="T11" fmla="*/ 1107 h 3758"/>
              <a:gd name="T12" fmla="*/ 3487 w 3758"/>
              <a:gd name="T13" fmla="*/ 1559 h 3758"/>
              <a:gd name="T14" fmla="*/ 3758 w 3758"/>
              <a:gd name="T15" fmla="*/ 1822 h 3758"/>
              <a:gd name="T16" fmla="*/ 3488 w 3758"/>
              <a:gd name="T17" fmla="*/ 2199 h 3758"/>
              <a:gd name="T18" fmla="*/ 3637 w 3758"/>
              <a:gd name="T19" fmla="*/ 2545 h 3758"/>
              <a:gd name="T20" fmla="*/ 3242 w 3758"/>
              <a:gd name="T21" fmla="*/ 2790 h 3758"/>
              <a:gd name="T22" fmla="*/ 3248 w 3758"/>
              <a:gd name="T23" fmla="*/ 3167 h 3758"/>
              <a:gd name="T24" fmla="*/ 2790 w 3758"/>
              <a:gd name="T25" fmla="*/ 3242 h 3758"/>
              <a:gd name="T26" fmla="*/ 2651 w 3758"/>
              <a:gd name="T27" fmla="*/ 3593 h 3758"/>
              <a:gd name="T28" fmla="*/ 2199 w 3758"/>
              <a:gd name="T29" fmla="*/ 3487 h 3758"/>
              <a:gd name="T30" fmla="*/ 1936 w 3758"/>
              <a:gd name="T31" fmla="*/ 3758 h 3758"/>
              <a:gd name="T32" fmla="*/ 1559 w 3758"/>
              <a:gd name="T33" fmla="*/ 3487 h 3758"/>
              <a:gd name="T34" fmla="*/ 1213 w 3758"/>
              <a:gd name="T35" fmla="*/ 3637 h 3758"/>
              <a:gd name="T36" fmla="*/ 968 w 3758"/>
              <a:gd name="T37" fmla="*/ 3242 h 3758"/>
              <a:gd name="T38" fmla="*/ 591 w 3758"/>
              <a:gd name="T39" fmla="*/ 3248 h 3758"/>
              <a:gd name="T40" fmla="*/ 516 w 3758"/>
              <a:gd name="T41" fmla="*/ 2790 h 3758"/>
              <a:gd name="T42" fmla="*/ 165 w 3758"/>
              <a:gd name="T43" fmla="*/ 2651 h 3758"/>
              <a:gd name="T44" fmla="*/ 271 w 3758"/>
              <a:gd name="T45" fmla="*/ 2198 h 3758"/>
              <a:gd name="T46" fmla="*/ 0 w 3758"/>
              <a:gd name="T47" fmla="*/ 1936 h 3758"/>
              <a:gd name="T48" fmla="*/ 271 w 3758"/>
              <a:gd name="T49" fmla="*/ 1558 h 3758"/>
              <a:gd name="T50" fmla="*/ 121 w 3758"/>
              <a:gd name="T51" fmla="*/ 1212 h 3758"/>
              <a:gd name="T52" fmla="*/ 516 w 3758"/>
              <a:gd name="T53" fmla="*/ 968 h 3758"/>
              <a:gd name="T54" fmla="*/ 510 w 3758"/>
              <a:gd name="T55" fmla="*/ 590 h 3758"/>
              <a:gd name="T56" fmla="*/ 968 w 3758"/>
              <a:gd name="T57" fmla="*/ 515 h 3758"/>
              <a:gd name="T58" fmla="*/ 1107 w 3758"/>
              <a:gd name="T59" fmla="*/ 164 h 3758"/>
              <a:gd name="T60" fmla="*/ 1560 w 3758"/>
              <a:gd name="T61" fmla="*/ 271 h 3758"/>
              <a:gd name="T62" fmla="*/ 1822 w 3758"/>
              <a:gd name="T63" fmla="*/ 0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58" h="3758">
                <a:moveTo>
                  <a:pt x="1917" y="240"/>
                </a:moveTo>
                <a:cubicBezTo>
                  <a:pt x="2013" y="242"/>
                  <a:pt x="2108" y="252"/>
                  <a:pt x="2199" y="270"/>
                </a:cubicBezTo>
                <a:lnTo>
                  <a:pt x="2344" y="57"/>
                </a:lnTo>
                <a:lnTo>
                  <a:pt x="2546" y="121"/>
                </a:lnTo>
                <a:lnTo>
                  <a:pt x="2541" y="379"/>
                </a:lnTo>
                <a:cubicBezTo>
                  <a:pt x="2628" y="417"/>
                  <a:pt x="2712" y="463"/>
                  <a:pt x="2790" y="516"/>
                </a:cubicBezTo>
                <a:lnTo>
                  <a:pt x="3006" y="374"/>
                </a:lnTo>
                <a:lnTo>
                  <a:pt x="3168" y="510"/>
                </a:lnTo>
                <a:lnTo>
                  <a:pt x="3065" y="747"/>
                </a:lnTo>
                <a:cubicBezTo>
                  <a:pt x="3130" y="815"/>
                  <a:pt x="3190" y="889"/>
                  <a:pt x="3243" y="968"/>
                </a:cubicBezTo>
                <a:lnTo>
                  <a:pt x="3496" y="919"/>
                </a:lnTo>
                <a:lnTo>
                  <a:pt x="3594" y="1107"/>
                </a:lnTo>
                <a:lnTo>
                  <a:pt x="3408" y="1286"/>
                </a:lnTo>
                <a:cubicBezTo>
                  <a:pt x="3442" y="1374"/>
                  <a:pt x="3469" y="1465"/>
                  <a:pt x="3487" y="1559"/>
                </a:cubicBezTo>
                <a:lnTo>
                  <a:pt x="3740" y="1611"/>
                </a:lnTo>
                <a:lnTo>
                  <a:pt x="3758" y="1822"/>
                </a:lnTo>
                <a:lnTo>
                  <a:pt x="3518" y="1916"/>
                </a:lnTo>
                <a:cubicBezTo>
                  <a:pt x="3516" y="2013"/>
                  <a:pt x="3506" y="2107"/>
                  <a:pt x="3488" y="2199"/>
                </a:cubicBezTo>
                <a:lnTo>
                  <a:pt x="3701" y="2344"/>
                </a:lnTo>
                <a:lnTo>
                  <a:pt x="3637" y="2545"/>
                </a:lnTo>
                <a:lnTo>
                  <a:pt x="3379" y="2541"/>
                </a:lnTo>
                <a:cubicBezTo>
                  <a:pt x="3341" y="2628"/>
                  <a:pt x="3295" y="2711"/>
                  <a:pt x="3242" y="2790"/>
                </a:cubicBezTo>
                <a:lnTo>
                  <a:pt x="3384" y="3005"/>
                </a:lnTo>
                <a:lnTo>
                  <a:pt x="3248" y="3167"/>
                </a:lnTo>
                <a:lnTo>
                  <a:pt x="3011" y="3064"/>
                </a:lnTo>
                <a:cubicBezTo>
                  <a:pt x="2943" y="3130"/>
                  <a:pt x="2869" y="3189"/>
                  <a:pt x="2790" y="3242"/>
                </a:cubicBezTo>
                <a:lnTo>
                  <a:pt x="2839" y="3496"/>
                </a:lnTo>
                <a:lnTo>
                  <a:pt x="2651" y="3593"/>
                </a:lnTo>
                <a:lnTo>
                  <a:pt x="2472" y="3408"/>
                </a:lnTo>
                <a:cubicBezTo>
                  <a:pt x="2384" y="3442"/>
                  <a:pt x="2293" y="3468"/>
                  <a:pt x="2199" y="3487"/>
                </a:cubicBezTo>
                <a:lnTo>
                  <a:pt x="2147" y="3740"/>
                </a:lnTo>
                <a:lnTo>
                  <a:pt x="1936" y="3758"/>
                </a:lnTo>
                <a:lnTo>
                  <a:pt x="1842" y="3518"/>
                </a:lnTo>
                <a:cubicBezTo>
                  <a:pt x="1745" y="3516"/>
                  <a:pt x="1651" y="3505"/>
                  <a:pt x="1559" y="3487"/>
                </a:cubicBezTo>
                <a:lnTo>
                  <a:pt x="1414" y="3701"/>
                </a:lnTo>
                <a:lnTo>
                  <a:pt x="1213" y="3637"/>
                </a:lnTo>
                <a:lnTo>
                  <a:pt x="1217" y="3379"/>
                </a:lnTo>
                <a:cubicBezTo>
                  <a:pt x="1130" y="3340"/>
                  <a:pt x="1047" y="3295"/>
                  <a:pt x="968" y="3242"/>
                </a:cubicBezTo>
                <a:lnTo>
                  <a:pt x="753" y="3384"/>
                </a:lnTo>
                <a:lnTo>
                  <a:pt x="591" y="3248"/>
                </a:lnTo>
                <a:lnTo>
                  <a:pt x="694" y="3011"/>
                </a:lnTo>
                <a:cubicBezTo>
                  <a:pt x="628" y="2943"/>
                  <a:pt x="569" y="2869"/>
                  <a:pt x="516" y="2790"/>
                </a:cubicBezTo>
                <a:lnTo>
                  <a:pt x="262" y="2838"/>
                </a:lnTo>
                <a:lnTo>
                  <a:pt x="165" y="2651"/>
                </a:lnTo>
                <a:lnTo>
                  <a:pt x="350" y="2471"/>
                </a:lnTo>
                <a:cubicBezTo>
                  <a:pt x="316" y="2384"/>
                  <a:pt x="290" y="2293"/>
                  <a:pt x="271" y="2198"/>
                </a:cubicBezTo>
                <a:lnTo>
                  <a:pt x="18" y="2147"/>
                </a:lnTo>
                <a:lnTo>
                  <a:pt x="0" y="1936"/>
                </a:lnTo>
                <a:lnTo>
                  <a:pt x="240" y="1841"/>
                </a:lnTo>
                <a:cubicBezTo>
                  <a:pt x="242" y="1745"/>
                  <a:pt x="252" y="1650"/>
                  <a:pt x="271" y="1558"/>
                </a:cubicBezTo>
                <a:lnTo>
                  <a:pt x="57" y="1414"/>
                </a:lnTo>
                <a:lnTo>
                  <a:pt x="121" y="1212"/>
                </a:lnTo>
                <a:lnTo>
                  <a:pt x="379" y="1217"/>
                </a:lnTo>
                <a:cubicBezTo>
                  <a:pt x="418" y="1130"/>
                  <a:pt x="463" y="1046"/>
                  <a:pt x="516" y="968"/>
                </a:cubicBezTo>
                <a:lnTo>
                  <a:pt x="374" y="752"/>
                </a:lnTo>
                <a:lnTo>
                  <a:pt x="510" y="590"/>
                </a:lnTo>
                <a:lnTo>
                  <a:pt x="747" y="693"/>
                </a:lnTo>
                <a:cubicBezTo>
                  <a:pt x="815" y="628"/>
                  <a:pt x="889" y="568"/>
                  <a:pt x="968" y="515"/>
                </a:cubicBezTo>
                <a:lnTo>
                  <a:pt x="920" y="262"/>
                </a:lnTo>
                <a:lnTo>
                  <a:pt x="1107" y="164"/>
                </a:lnTo>
                <a:lnTo>
                  <a:pt x="1287" y="350"/>
                </a:lnTo>
                <a:cubicBezTo>
                  <a:pt x="1374" y="316"/>
                  <a:pt x="1465" y="289"/>
                  <a:pt x="1560" y="271"/>
                </a:cubicBezTo>
                <a:lnTo>
                  <a:pt x="1611" y="18"/>
                </a:lnTo>
                <a:lnTo>
                  <a:pt x="1822" y="0"/>
                </a:lnTo>
                <a:lnTo>
                  <a:pt x="1917" y="24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Freeform 7"/>
          <p:cNvSpPr/>
          <p:nvPr/>
        </p:nvSpPr>
        <p:spPr bwMode="auto">
          <a:xfrm>
            <a:off x="7978179" y="524489"/>
            <a:ext cx="3212004" cy="3138054"/>
          </a:xfrm>
          <a:custGeom>
            <a:avLst/>
            <a:gdLst>
              <a:gd name="T0" fmla="*/ 1582 w 3091"/>
              <a:gd name="T1" fmla="*/ 0 h 3091"/>
              <a:gd name="T2" fmla="*/ 1793 w 3091"/>
              <a:gd name="T3" fmla="*/ 20 h 3091"/>
              <a:gd name="T4" fmla="*/ 1844 w 3091"/>
              <a:gd name="T5" fmla="*/ 275 h 3091"/>
              <a:gd name="T6" fmla="*/ 2145 w 3091"/>
              <a:gd name="T7" fmla="*/ 386 h 3091"/>
              <a:gd name="T8" fmla="*/ 2350 w 3091"/>
              <a:gd name="T9" fmla="*/ 226 h 3091"/>
              <a:gd name="T10" fmla="*/ 2523 w 3091"/>
              <a:gd name="T11" fmla="*/ 348 h 3091"/>
              <a:gd name="T12" fmla="*/ 2439 w 3091"/>
              <a:gd name="T13" fmla="*/ 595 h 3091"/>
              <a:gd name="T14" fmla="*/ 2644 w 3091"/>
              <a:gd name="T15" fmla="*/ 842 h 3091"/>
              <a:gd name="T16" fmla="*/ 2903 w 3091"/>
              <a:gd name="T17" fmla="*/ 805 h 3091"/>
              <a:gd name="T18" fmla="*/ 2991 w 3091"/>
              <a:gd name="T19" fmla="*/ 997 h 3091"/>
              <a:gd name="T20" fmla="*/ 2795 w 3091"/>
              <a:gd name="T21" fmla="*/ 1169 h 3091"/>
              <a:gd name="T22" fmla="*/ 2849 w 3091"/>
              <a:gd name="T23" fmla="*/ 1486 h 3091"/>
              <a:gd name="T24" fmla="*/ 3091 w 3091"/>
              <a:gd name="T25" fmla="*/ 1583 h 3091"/>
              <a:gd name="T26" fmla="*/ 3072 w 3091"/>
              <a:gd name="T27" fmla="*/ 1793 h 3091"/>
              <a:gd name="T28" fmla="*/ 2816 w 3091"/>
              <a:gd name="T29" fmla="*/ 1844 h 3091"/>
              <a:gd name="T30" fmla="*/ 2705 w 3091"/>
              <a:gd name="T31" fmla="*/ 2146 h 3091"/>
              <a:gd name="T32" fmla="*/ 2866 w 3091"/>
              <a:gd name="T33" fmla="*/ 2351 h 3091"/>
              <a:gd name="T34" fmla="*/ 2743 w 3091"/>
              <a:gd name="T35" fmla="*/ 2523 h 3091"/>
              <a:gd name="T36" fmla="*/ 2496 w 3091"/>
              <a:gd name="T37" fmla="*/ 2440 h 3091"/>
              <a:gd name="T38" fmla="*/ 2249 w 3091"/>
              <a:gd name="T39" fmla="*/ 2645 h 3091"/>
              <a:gd name="T40" fmla="*/ 2286 w 3091"/>
              <a:gd name="T41" fmla="*/ 2903 h 3091"/>
              <a:gd name="T42" fmla="*/ 2094 w 3091"/>
              <a:gd name="T43" fmla="*/ 2991 h 3091"/>
              <a:gd name="T44" fmla="*/ 1922 w 3091"/>
              <a:gd name="T45" fmla="*/ 2796 h 3091"/>
              <a:gd name="T46" fmla="*/ 1605 w 3091"/>
              <a:gd name="T47" fmla="*/ 2850 h 3091"/>
              <a:gd name="T48" fmla="*/ 1508 w 3091"/>
              <a:gd name="T49" fmla="*/ 3091 h 3091"/>
              <a:gd name="T50" fmla="*/ 1298 w 3091"/>
              <a:gd name="T51" fmla="*/ 3072 h 3091"/>
              <a:gd name="T52" fmla="*/ 1247 w 3091"/>
              <a:gd name="T53" fmla="*/ 2816 h 3091"/>
              <a:gd name="T54" fmla="*/ 945 w 3091"/>
              <a:gd name="T55" fmla="*/ 2705 h 3091"/>
              <a:gd name="T56" fmla="*/ 741 w 3091"/>
              <a:gd name="T57" fmla="*/ 2866 h 3091"/>
              <a:gd name="T58" fmla="*/ 568 w 3091"/>
              <a:gd name="T59" fmla="*/ 2744 h 3091"/>
              <a:gd name="T60" fmla="*/ 652 w 3091"/>
              <a:gd name="T61" fmla="*/ 2497 h 3091"/>
              <a:gd name="T62" fmla="*/ 446 w 3091"/>
              <a:gd name="T63" fmla="*/ 2250 h 3091"/>
              <a:gd name="T64" fmla="*/ 188 w 3091"/>
              <a:gd name="T65" fmla="*/ 2287 h 3091"/>
              <a:gd name="T66" fmla="*/ 100 w 3091"/>
              <a:gd name="T67" fmla="*/ 2094 h 3091"/>
              <a:gd name="T68" fmla="*/ 296 w 3091"/>
              <a:gd name="T69" fmla="*/ 1922 h 3091"/>
              <a:gd name="T70" fmla="*/ 242 w 3091"/>
              <a:gd name="T71" fmla="*/ 1606 h 3091"/>
              <a:gd name="T72" fmla="*/ 0 w 3091"/>
              <a:gd name="T73" fmla="*/ 1509 h 3091"/>
              <a:gd name="T74" fmla="*/ 19 w 3091"/>
              <a:gd name="T75" fmla="*/ 1298 h 3091"/>
              <a:gd name="T76" fmla="*/ 275 w 3091"/>
              <a:gd name="T77" fmla="*/ 1247 h 3091"/>
              <a:gd name="T78" fmla="*/ 386 w 3091"/>
              <a:gd name="T79" fmla="*/ 946 h 3091"/>
              <a:gd name="T80" fmla="*/ 225 w 3091"/>
              <a:gd name="T81" fmla="*/ 741 h 3091"/>
              <a:gd name="T82" fmla="*/ 348 w 3091"/>
              <a:gd name="T83" fmla="*/ 568 h 3091"/>
              <a:gd name="T84" fmla="*/ 595 w 3091"/>
              <a:gd name="T85" fmla="*/ 652 h 3091"/>
              <a:gd name="T86" fmla="*/ 841 w 3091"/>
              <a:gd name="T87" fmla="*/ 447 h 3091"/>
              <a:gd name="T88" fmla="*/ 805 w 3091"/>
              <a:gd name="T89" fmla="*/ 189 h 3091"/>
              <a:gd name="T90" fmla="*/ 997 w 3091"/>
              <a:gd name="T91" fmla="*/ 100 h 3091"/>
              <a:gd name="T92" fmla="*/ 1169 w 3091"/>
              <a:gd name="T93" fmla="*/ 296 h 3091"/>
              <a:gd name="T94" fmla="*/ 1485 w 3091"/>
              <a:gd name="T95" fmla="*/ 242 h 3091"/>
              <a:gd name="T96" fmla="*/ 1582 w 3091"/>
              <a:gd name="T97" fmla="*/ 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91" h="3091">
                <a:moveTo>
                  <a:pt x="1582" y="0"/>
                </a:moveTo>
                <a:lnTo>
                  <a:pt x="1793" y="20"/>
                </a:lnTo>
                <a:lnTo>
                  <a:pt x="1844" y="275"/>
                </a:lnTo>
                <a:cubicBezTo>
                  <a:pt x="1950" y="300"/>
                  <a:pt x="2051" y="338"/>
                  <a:pt x="2145" y="386"/>
                </a:cubicBezTo>
                <a:lnTo>
                  <a:pt x="2350" y="226"/>
                </a:lnTo>
                <a:lnTo>
                  <a:pt x="2523" y="348"/>
                </a:lnTo>
                <a:lnTo>
                  <a:pt x="2439" y="595"/>
                </a:lnTo>
                <a:cubicBezTo>
                  <a:pt x="2517" y="668"/>
                  <a:pt x="2586" y="751"/>
                  <a:pt x="2644" y="842"/>
                </a:cubicBezTo>
                <a:lnTo>
                  <a:pt x="2903" y="805"/>
                </a:lnTo>
                <a:lnTo>
                  <a:pt x="2991" y="997"/>
                </a:lnTo>
                <a:lnTo>
                  <a:pt x="2795" y="1169"/>
                </a:lnTo>
                <a:cubicBezTo>
                  <a:pt x="2826" y="1270"/>
                  <a:pt x="2844" y="1376"/>
                  <a:pt x="2849" y="1486"/>
                </a:cubicBezTo>
                <a:lnTo>
                  <a:pt x="3091" y="1583"/>
                </a:lnTo>
                <a:lnTo>
                  <a:pt x="3072" y="1793"/>
                </a:lnTo>
                <a:lnTo>
                  <a:pt x="2816" y="1844"/>
                </a:lnTo>
                <a:cubicBezTo>
                  <a:pt x="2791" y="1951"/>
                  <a:pt x="2753" y="2052"/>
                  <a:pt x="2705" y="2146"/>
                </a:cubicBezTo>
                <a:lnTo>
                  <a:pt x="2866" y="2351"/>
                </a:lnTo>
                <a:lnTo>
                  <a:pt x="2743" y="2523"/>
                </a:lnTo>
                <a:lnTo>
                  <a:pt x="2496" y="2440"/>
                </a:lnTo>
                <a:cubicBezTo>
                  <a:pt x="2423" y="2518"/>
                  <a:pt x="2340" y="2587"/>
                  <a:pt x="2249" y="2645"/>
                </a:cubicBezTo>
                <a:lnTo>
                  <a:pt x="2286" y="2903"/>
                </a:lnTo>
                <a:lnTo>
                  <a:pt x="2094" y="2991"/>
                </a:lnTo>
                <a:lnTo>
                  <a:pt x="1922" y="2796"/>
                </a:lnTo>
                <a:cubicBezTo>
                  <a:pt x="1821" y="2826"/>
                  <a:pt x="1715" y="2845"/>
                  <a:pt x="1605" y="2850"/>
                </a:cubicBezTo>
                <a:lnTo>
                  <a:pt x="1508" y="3091"/>
                </a:lnTo>
                <a:lnTo>
                  <a:pt x="1298" y="3072"/>
                </a:lnTo>
                <a:lnTo>
                  <a:pt x="1247" y="2816"/>
                </a:lnTo>
                <a:cubicBezTo>
                  <a:pt x="1140" y="2791"/>
                  <a:pt x="1039" y="2754"/>
                  <a:pt x="945" y="2705"/>
                </a:cubicBezTo>
                <a:lnTo>
                  <a:pt x="741" y="2866"/>
                </a:lnTo>
                <a:lnTo>
                  <a:pt x="568" y="2744"/>
                </a:lnTo>
                <a:lnTo>
                  <a:pt x="652" y="2497"/>
                </a:lnTo>
                <a:cubicBezTo>
                  <a:pt x="573" y="2423"/>
                  <a:pt x="504" y="2340"/>
                  <a:pt x="446" y="2250"/>
                </a:cubicBezTo>
                <a:lnTo>
                  <a:pt x="188" y="2287"/>
                </a:lnTo>
                <a:lnTo>
                  <a:pt x="100" y="2094"/>
                </a:lnTo>
                <a:lnTo>
                  <a:pt x="296" y="1922"/>
                </a:lnTo>
                <a:cubicBezTo>
                  <a:pt x="265" y="1821"/>
                  <a:pt x="247" y="1715"/>
                  <a:pt x="242" y="1606"/>
                </a:cubicBezTo>
                <a:lnTo>
                  <a:pt x="0" y="1509"/>
                </a:lnTo>
                <a:lnTo>
                  <a:pt x="19" y="1298"/>
                </a:lnTo>
                <a:lnTo>
                  <a:pt x="275" y="1247"/>
                </a:lnTo>
                <a:cubicBezTo>
                  <a:pt x="300" y="1141"/>
                  <a:pt x="337" y="1040"/>
                  <a:pt x="386" y="946"/>
                </a:cubicBezTo>
                <a:lnTo>
                  <a:pt x="225" y="741"/>
                </a:lnTo>
                <a:lnTo>
                  <a:pt x="348" y="568"/>
                </a:lnTo>
                <a:lnTo>
                  <a:pt x="595" y="652"/>
                </a:lnTo>
                <a:cubicBezTo>
                  <a:pt x="668" y="574"/>
                  <a:pt x="751" y="505"/>
                  <a:pt x="841" y="447"/>
                </a:cubicBezTo>
                <a:lnTo>
                  <a:pt x="805" y="189"/>
                </a:lnTo>
                <a:lnTo>
                  <a:pt x="997" y="100"/>
                </a:lnTo>
                <a:lnTo>
                  <a:pt x="1169" y="296"/>
                </a:lnTo>
                <a:cubicBezTo>
                  <a:pt x="1270" y="265"/>
                  <a:pt x="1376" y="247"/>
                  <a:pt x="1485" y="242"/>
                </a:cubicBezTo>
                <a:lnTo>
                  <a:pt x="158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椭圆 51"/>
          <p:cNvSpPr/>
          <p:nvPr/>
        </p:nvSpPr>
        <p:spPr>
          <a:xfrm>
            <a:off x="531571" y="1547051"/>
            <a:ext cx="2839568" cy="27683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3" name="椭圆 52"/>
          <p:cNvSpPr/>
          <p:nvPr/>
        </p:nvSpPr>
        <p:spPr>
          <a:xfrm>
            <a:off x="4256578" y="2009536"/>
            <a:ext cx="3646988" cy="35555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椭圆 53"/>
          <p:cNvSpPr/>
          <p:nvPr/>
        </p:nvSpPr>
        <p:spPr>
          <a:xfrm>
            <a:off x="8498463" y="1035025"/>
            <a:ext cx="2171436" cy="21169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矩形 54"/>
          <p:cNvSpPr/>
          <p:nvPr/>
        </p:nvSpPr>
        <p:spPr>
          <a:xfrm>
            <a:off x="733240" y="2277548"/>
            <a:ext cx="2436230" cy="13849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收集相关资料进行需求分析及可行性评估</a:t>
            </a:r>
          </a:p>
        </p:txBody>
      </p:sp>
      <p:sp>
        <p:nvSpPr>
          <p:cNvPr id="56" name="矩形 55"/>
          <p:cNvSpPr/>
          <p:nvPr/>
        </p:nvSpPr>
        <p:spPr>
          <a:xfrm>
            <a:off x="8672112" y="1419156"/>
            <a:ext cx="18241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对各个功能模块构思与创建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32493" y="2704440"/>
            <a:ext cx="3103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充分利用网络资源对数据库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语言相关内容进行学习</a:t>
            </a:r>
          </a:p>
        </p:txBody>
      </p:sp>
    </p:spTree>
    <p:extLst>
      <p:ext uri="{BB962C8B-B14F-4D97-AF65-F5344CB8AC3E}">
        <p14:creationId xmlns:p14="http://schemas.microsoft.com/office/powerpoint/2010/main" val="10571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90000" decel="1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3.7037E-7 L -0.25 -3.7037E-7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90000" decel="1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125E-6 -3.33333E-6 L -0.25 -3.33333E-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90000" decel="1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95833E-6 1.48148E-6 L -0.25 1.48148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2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3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3" grpId="0" animBg="1"/>
      <p:bldP spid="54" grpId="0" animBg="1"/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1203" y="3786062"/>
            <a:ext cx="2281240" cy="1018694"/>
          </a:xfrm>
        </p:spPr>
        <p:txBody>
          <a:bodyPr/>
          <a:lstStyle/>
          <a:p>
            <a:pPr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课题预期达到的效果</a:t>
            </a:r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F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49" y="493304"/>
            <a:ext cx="3971060" cy="419100"/>
          </a:xfrm>
        </p:spPr>
        <p:txBody>
          <a:bodyPr/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课题预期达到的效果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802640" y="1589787"/>
            <a:ext cx="104006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系统容易操作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 smtClean="0">
                <a:solidFill>
                  <a:schemeClr val="bg1"/>
                </a:solidFill>
              </a:rPr>
              <a:t>拥有帮助命令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可靠安全性</a:t>
            </a:r>
            <a:r>
              <a:rPr lang="zh-CN" altLang="en-US" sz="2800" dirty="0" smtClean="0">
                <a:solidFill>
                  <a:schemeClr val="bg1"/>
                </a:solidFill>
              </a:rPr>
              <a:t>：增删改查可靠性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   </a:t>
            </a:r>
            <a:r>
              <a:rPr lang="zh-CN" altLang="zh-CN" sz="2800" dirty="0" smtClean="0">
                <a:solidFill>
                  <a:schemeClr val="bg1"/>
                </a:solidFill>
              </a:rPr>
              <a:t>完善</a:t>
            </a:r>
            <a:r>
              <a:rPr lang="zh-CN" altLang="zh-CN" sz="2800" dirty="0">
                <a:solidFill>
                  <a:schemeClr val="bg1"/>
                </a:solidFill>
              </a:rPr>
              <a:t>校园电子交流网站，使之跟上时代的发展，并通过网络校友录使用户们之间能快速，及时地互相联系，交流感情。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en-US" altLang="zh-CN" sz="2000" dirty="0" smtClean="0"/>
              <a:t> 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288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7869" y="2578783"/>
            <a:ext cx="1842163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</a:p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58996" y="4265029"/>
            <a:ext cx="203131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恳请老师批评指正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929028" y="2455813"/>
            <a:ext cx="691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 /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46" name="矩形 45"/>
          <p:cNvSpPr/>
          <p:nvPr/>
        </p:nvSpPr>
        <p:spPr>
          <a:xfrm>
            <a:off x="3929028" y="3103582"/>
            <a:ext cx="67445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r>
              <a:rPr lang="en-US" altLang="zh-CN" sz="3200" b="1" kern="1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设计思路</a:t>
            </a:r>
          </a:p>
        </p:txBody>
      </p:sp>
      <p:sp>
        <p:nvSpPr>
          <p:cNvPr id="47" name="矩形 46"/>
          <p:cNvSpPr/>
          <p:nvPr/>
        </p:nvSpPr>
        <p:spPr>
          <a:xfrm>
            <a:off x="3929028" y="3679527"/>
            <a:ext cx="69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 </a:t>
            </a:r>
            <a:r>
              <a:rPr lang="en-US" altLang="zh-CN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研究内容、拟解决的问题</a:t>
            </a:r>
            <a:endParaRPr lang="zh-CN" altLang="en-US" sz="32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29028" y="4254837"/>
            <a:ext cx="69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 </a:t>
            </a:r>
            <a:r>
              <a:rPr lang="en-US" altLang="zh-CN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研究方法，步骤及技术</a:t>
            </a:r>
          </a:p>
        </p:txBody>
      </p:sp>
      <p:sp>
        <p:nvSpPr>
          <p:cNvPr id="49" name="矩形 48"/>
          <p:cNvSpPr/>
          <p:nvPr/>
        </p:nvSpPr>
        <p:spPr>
          <a:xfrm>
            <a:off x="3929028" y="4830782"/>
            <a:ext cx="69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 </a:t>
            </a:r>
            <a:r>
              <a:rPr lang="en-US" altLang="zh-CN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课题预期达到的效果</a:t>
            </a:r>
          </a:p>
        </p:txBody>
      </p:sp>
      <p:sp>
        <p:nvSpPr>
          <p:cNvPr id="50" name="矩形 49"/>
          <p:cNvSpPr/>
          <p:nvPr/>
        </p:nvSpPr>
        <p:spPr>
          <a:xfrm>
            <a:off x="3929027" y="5374806"/>
            <a:ext cx="674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 </a:t>
            </a:r>
            <a:r>
              <a:rPr lang="en-US" altLang="zh-CN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25076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63782" y="1030778"/>
            <a:ext cx="98256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着业务逐渐扩大，各公司或（商业）机构与外界联系将更为广泛和密切，传统的手工通讯录、地址簿已经难以满足快节奏、高效率的现代生活的需求。经常发生要在几十甚至上百张名片中找出某一张名片的情况，若由手工完成效率十分低。当业务扩大后，传统的手工通讯录非常不方便，不易查询、修改、存放，不易保密，容易遗失。</a:t>
            </a:r>
          </a:p>
          <a:p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由计算机来管理庞大而繁杂的（商务）通讯录是非常合适的，不仅查询和修改方便，并且效率高，速度快，完全能够满足现代化商务（及其它公共关系）活动的要求，同时也更利于实现全面办公自动化。</a:t>
            </a:r>
          </a:p>
          <a:p>
            <a:r>
              <a:rPr lang="zh-CN" alt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在此</a:t>
            </a:r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基础上着手开发</a:t>
            </a:r>
            <a:r>
              <a:rPr lang="en-US" altLang="zh-CN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校友录</a:t>
            </a:r>
            <a:r>
              <a:rPr lang="en-US" altLang="zh-CN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89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0778" y="1463040"/>
            <a:ext cx="9825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客户通过注册完善客户信息。</a:t>
            </a:r>
            <a:endParaRPr lang="en-US" altLang="zh-CN" sz="2800" dirty="0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客户可以登录然后进行查询</a:t>
            </a:r>
            <a:endParaRPr lang="en-US" altLang="zh-CN" sz="2800" dirty="0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拥有更改权限，可以进行删除和更改</a:t>
            </a:r>
            <a:endParaRPr lang="en-US" altLang="zh-CN" sz="2800" dirty="0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</a:t>
            </a:r>
            <a:r>
              <a:rPr lang="zh-CN" alt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数据库可以返回数据</a:t>
            </a:r>
            <a:endParaRPr lang="en-US" altLang="zh-CN" sz="2800" dirty="0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6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1610" y="3935691"/>
            <a:ext cx="2315442" cy="686185"/>
          </a:xfrm>
        </p:spPr>
        <p:txBody>
          <a:bodyPr/>
          <a:lstStyle/>
          <a:p>
            <a:r>
              <a:rPr lang="zh-CN" altLang="en-US" dirty="0" smtClean="0"/>
              <a:t>研究的内容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D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3449" y="493304"/>
            <a:ext cx="2192135" cy="419100"/>
          </a:xfrm>
        </p:spPr>
        <p:txBody>
          <a:bodyPr/>
          <a:lstStyle/>
          <a:p>
            <a:r>
              <a:rPr lang="zh-CN" altLang="en-US" dirty="0"/>
              <a:t>研究的内容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536763">
            <a:off x="4988897" y="2443525"/>
            <a:ext cx="1956175" cy="1956175"/>
            <a:chOff x="2483767" y="1347613"/>
            <a:chExt cx="2304257" cy="2304257"/>
          </a:xfr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圆角矩形 5"/>
            <p:cNvSpPr/>
            <p:nvPr/>
          </p:nvSpPr>
          <p:spPr>
            <a:xfrm rot="5400000">
              <a:off x="1547664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83768" y="3219822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5400000">
              <a:off x="3419872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483768" y="1347614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0"/>
            <p:cNvSpPr/>
            <p:nvPr/>
          </p:nvSpPr>
          <p:spPr>
            <a:xfrm rot="5400000">
              <a:off x="2483767" y="1347613"/>
              <a:ext cx="432049" cy="432049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186197" y="432048"/>
                    <a:pt x="157782" y="426003"/>
                    <a:pt x="131938" y="415072"/>
                  </a:cubicBezTo>
                  <a:cubicBezTo>
                    <a:pt x="106093" y="404141"/>
                    <a:pt x="82818" y="388323"/>
                    <a:pt x="63272" y="368776"/>
                  </a:cubicBezTo>
                  <a:cubicBezTo>
                    <a:pt x="43726" y="349230"/>
                    <a:pt x="27908" y="325955"/>
                    <a:pt x="16976" y="300110"/>
                  </a:cubicBezTo>
                  <a:cubicBezTo>
                    <a:pt x="11511" y="287188"/>
                    <a:pt x="7267" y="273623"/>
                    <a:pt x="4389" y="259561"/>
                  </a:cubicBezTo>
                  <a:cubicBezTo>
                    <a:pt x="1511" y="245498"/>
                    <a:pt x="0" y="230938"/>
                    <a:pt x="0" y="2160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61846" y="2065139"/>
            <a:ext cx="22757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对系统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进行需求分析，对系统核心功能进行详细设计与实现。主要模块有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：注册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模块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、查找模块、增加模块、删除模块、修改模块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90559" y="3871169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870879" y="4700680"/>
            <a:ext cx="1139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63725" y="2958852"/>
            <a:ext cx="446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661846" y="4202252"/>
            <a:ext cx="2275785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操作可行性分析，系统的操作是否简单方便，在实际使用过程中是否满足实际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应用。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35359" y="4700680"/>
            <a:ext cx="2275785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安全性分析，是否保障用户的信息安全</a:t>
            </a:r>
          </a:p>
        </p:txBody>
      </p:sp>
      <p:sp>
        <p:nvSpPr>
          <p:cNvPr id="22" name="矩形 21"/>
          <p:cNvSpPr/>
          <p:nvPr/>
        </p:nvSpPr>
        <p:spPr>
          <a:xfrm>
            <a:off x="8235359" y="2897512"/>
            <a:ext cx="2275785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技术可行性分析，使用现有的技术是否能实现该系统。</a:t>
            </a:r>
          </a:p>
        </p:txBody>
      </p:sp>
    </p:spTree>
    <p:extLst>
      <p:ext uri="{BB962C8B-B14F-4D97-AF65-F5344CB8AC3E}">
        <p14:creationId xmlns:p14="http://schemas.microsoft.com/office/powerpoint/2010/main" val="23454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461</Words>
  <Application>Microsoft Office PowerPoint</Application>
  <PresentationFormat>自定义</PresentationFormat>
  <Paragraphs>56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1_Office 主题</vt:lpstr>
      <vt:lpstr>PowerPoint 演示文稿</vt:lpstr>
      <vt:lpstr>目录</vt:lpstr>
      <vt:lpstr>PowerPoint 演示文稿</vt:lpstr>
      <vt:lpstr>研究背景</vt:lpstr>
      <vt:lpstr>PowerPoint 演示文稿</vt:lpstr>
      <vt:lpstr>设计思路</vt:lpstr>
      <vt:lpstr>PowerPoint 演示文稿</vt:lpstr>
      <vt:lpstr>研究的内容</vt:lpstr>
      <vt:lpstr>PowerPoint 演示文稿</vt:lpstr>
      <vt:lpstr>PowerPoint 演示文稿</vt:lpstr>
      <vt:lpstr>研究方法</vt:lpstr>
      <vt:lpstr>PowerPoint 演示文稿</vt:lpstr>
      <vt:lpstr>课题预期达到的效果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AutoBVT</cp:lastModifiedBy>
  <cp:revision>37</cp:revision>
  <dcterms:created xsi:type="dcterms:W3CDTF">2015-07-23T02:26:31Z</dcterms:created>
  <dcterms:modified xsi:type="dcterms:W3CDTF">2018-10-16T14:24:36Z</dcterms:modified>
</cp:coreProperties>
</file>